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251" autoAdjust="0"/>
  </p:normalViewPr>
  <p:slideViewPr>
    <p:cSldViewPr>
      <p:cViewPr varScale="1">
        <p:scale>
          <a:sx n="47" d="100"/>
          <a:sy n="47" d="100"/>
        </p:scale>
        <p:origin x="60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96126-3755-4C25-8CA8-E1B09EB0872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70423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08DFA-3BE8-4C24-996B-9832DA6417E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7006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A5BD8-4433-448C-9367-20AA6A60E9F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8875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E7BC46-AFD2-4DF3-B1E9-231E81E4B87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375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AFF729-314D-49AA-A879-DC20460FCC6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29529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197A33-9A3F-4D1C-96AD-4073B7D4880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028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CE7160-7A68-4D30-97D5-8C8A421D088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30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83571C-B140-49F5-9C6C-5C3E283F170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3265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D4AF0-31C4-4E98-BDE4-07759B9B611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4439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9E4CB-49B6-463F-B779-C4F4A1B3E7E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162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755FD-D52D-4598-850A-9E0C176BDCC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684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89DD23-CDD3-4819-92CE-9FF28AC5605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720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8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19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3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5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2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4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image" Target="../media/image2.png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6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6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1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7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18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22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9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4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1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3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1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2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3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4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5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6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7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8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9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0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1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2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3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4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5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6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7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8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9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40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2.png"/><Relationship Id="rId366" Type="http://schemas.openxmlformats.org/officeDocument/2006/relationships/image" Target="../media/image173.png"/><Relationship Id="rId170" Type="http://schemas.openxmlformats.org/officeDocument/2006/relationships/image" Target="../media/image75.png"/><Relationship Id="rId226" Type="http://schemas.openxmlformats.org/officeDocument/2006/relationships/image" Target="../media/image103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4.png"/><Relationship Id="rId32" Type="http://schemas.openxmlformats.org/officeDocument/2006/relationships/image" Target="../media/image6.png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1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2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5.png"/><Relationship Id="rId304" Type="http://schemas.openxmlformats.org/officeDocument/2006/relationships/image" Target="../media/image142.png"/><Relationship Id="rId346" Type="http://schemas.openxmlformats.org/officeDocument/2006/relationships/image" Target="../media/image163.png"/><Relationship Id="rId388" Type="http://schemas.openxmlformats.org/officeDocument/2006/relationships/image" Target="../media/image184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5.png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4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4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7.png"/><Relationship Id="rId96" Type="http://schemas.openxmlformats.org/officeDocument/2006/relationships/image" Target="../media/image38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2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5.png"/><Relationship Id="rId326" Type="http://schemas.openxmlformats.org/officeDocument/2006/relationships/image" Target="../media/image153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5.png"/><Relationship Id="rId368" Type="http://schemas.openxmlformats.org/officeDocument/2006/relationships/image" Target="../media/image174.png"/><Relationship Id="rId172" Type="http://schemas.openxmlformats.org/officeDocument/2006/relationships/image" Target="../media/image76.png"/><Relationship Id="rId228" Type="http://schemas.openxmlformats.org/officeDocument/2006/relationships/image" Target="../media/image104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7.png"/><Relationship Id="rId76" Type="http://schemas.openxmlformats.org/officeDocument/2006/relationships/image" Target="../media/image28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5.png"/><Relationship Id="rId404" Type="http://schemas.openxmlformats.org/officeDocument/2006/relationships/image" Target="../media/image192.png"/><Relationship Id="rId446" Type="http://schemas.openxmlformats.org/officeDocument/2006/relationships/image" Target="../media/image213.png"/><Relationship Id="rId250" Type="http://schemas.openxmlformats.org/officeDocument/2006/relationships/image" Target="../media/image115.png"/><Relationship Id="rId292" Type="http://schemas.openxmlformats.org/officeDocument/2006/relationships/image" Target="../media/image136.png"/><Relationship Id="rId306" Type="http://schemas.openxmlformats.org/officeDocument/2006/relationships/image" Target="../media/image143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5.png"/><Relationship Id="rId348" Type="http://schemas.openxmlformats.org/officeDocument/2006/relationships/image" Target="../media/image164.png"/><Relationship Id="rId152" Type="http://schemas.openxmlformats.org/officeDocument/2006/relationships/image" Target="../media/image66.png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8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5.png"/><Relationship Id="rId426" Type="http://schemas.openxmlformats.org/officeDocument/2006/relationships/image" Target="../media/image203.png"/><Relationship Id="rId230" Type="http://schemas.openxmlformats.org/officeDocument/2006/relationships/image" Target="../media/image105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6.png"/><Relationship Id="rId328" Type="http://schemas.openxmlformats.org/officeDocument/2006/relationships/image" Target="../media/image154.png"/><Relationship Id="rId132" Type="http://schemas.openxmlformats.org/officeDocument/2006/relationships/image" Target="../media/image56.png"/><Relationship Id="rId174" Type="http://schemas.openxmlformats.org/officeDocument/2006/relationships/image" Target="../media/image77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8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9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5.png"/><Relationship Id="rId406" Type="http://schemas.openxmlformats.org/officeDocument/2006/relationships/image" Target="../media/image193.png"/><Relationship Id="rId9" Type="http://schemas.openxmlformats.org/officeDocument/2006/relationships/slide" Target="slide6.xml"/><Relationship Id="rId210" Type="http://schemas.openxmlformats.org/officeDocument/2006/relationships/image" Target="../media/image95.png"/><Relationship Id="rId392" Type="http://schemas.openxmlformats.org/officeDocument/2006/relationships/image" Target="../media/image186.png"/><Relationship Id="rId448" Type="http://schemas.openxmlformats.org/officeDocument/2006/relationships/image" Target="../media/image214.png"/><Relationship Id="rId252" Type="http://schemas.openxmlformats.org/officeDocument/2006/relationships/image" Target="../media/image116.png"/><Relationship Id="rId294" Type="http://schemas.openxmlformats.org/officeDocument/2006/relationships/image" Target="../media/image137.png"/><Relationship Id="rId308" Type="http://schemas.openxmlformats.org/officeDocument/2006/relationships/image" Target="../media/image144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6.png"/><Relationship Id="rId154" Type="http://schemas.openxmlformats.org/officeDocument/2006/relationships/image" Target="../media/image67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8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20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9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5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6.png"/><Relationship Id="rId428" Type="http://schemas.openxmlformats.org/officeDocument/2006/relationships/image" Target="../media/image204.png"/><Relationship Id="rId232" Type="http://schemas.openxmlformats.org/officeDocument/2006/relationships/image" Target="../media/image106.png"/><Relationship Id="rId274" Type="http://schemas.openxmlformats.org/officeDocument/2006/relationships/image" Target="../media/image127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76" Type="http://schemas.openxmlformats.org/officeDocument/2006/relationships/image" Target="../media/image78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5.png"/><Relationship Id="rId38" Type="http://schemas.openxmlformats.org/officeDocument/2006/relationships/image" Target="../media/image9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5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6.png"/><Relationship Id="rId394" Type="http://schemas.openxmlformats.org/officeDocument/2006/relationships/image" Target="../media/image187.png"/><Relationship Id="rId408" Type="http://schemas.openxmlformats.org/officeDocument/2006/relationships/image" Target="../media/image194.png"/><Relationship Id="rId212" Type="http://schemas.openxmlformats.org/officeDocument/2006/relationships/image" Target="../media/image96.png"/><Relationship Id="rId254" Type="http://schemas.openxmlformats.org/officeDocument/2006/relationships/image" Target="../media/image117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7.png"/><Relationship Id="rId296" Type="http://schemas.openxmlformats.org/officeDocument/2006/relationships/image" Target="../media/image138.png"/><Relationship Id="rId60" Type="http://schemas.openxmlformats.org/officeDocument/2006/relationships/image" Target="../media/image20.png"/><Relationship Id="rId156" Type="http://schemas.openxmlformats.org/officeDocument/2006/relationships/image" Target="../media/image68.png"/><Relationship Id="rId198" Type="http://schemas.openxmlformats.org/officeDocument/2006/relationships/image" Target="../media/image89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5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6.png"/><Relationship Id="rId374" Type="http://schemas.openxmlformats.org/officeDocument/2006/relationships/image" Target="../media/image177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8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9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1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2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3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5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6.png"/><Relationship Id="rId30" Type="http://schemas.openxmlformats.org/officeDocument/2006/relationships/image" Target="../media/image5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4.png"/><Relationship Id="rId312" Type="http://schemas.openxmlformats.org/officeDocument/2006/relationships/image" Target="../media/image146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7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8.png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8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9.png"/><Relationship Id="rId400" Type="http://schemas.openxmlformats.org/officeDocument/2006/relationships/image" Target="../media/image190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1.png"/><Relationship Id="rId116" Type="http://schemas.openxmlformats.org/officeDocument/2006/relationships/image" Target="../media/image48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9.png"/><Relationship Id="rId302" Type="http://schemas.openxmlformats.org/officeDocument/2006/relationships/image" Target="../media/image141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2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3.png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3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4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6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7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8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8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9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1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1.png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6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7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7.png"/><Relationship Id="rId356" Type="http://schemas.openxmlformats.org/officeDocument/2006/relationships/image" Target="../media/image168.png"/><Relationship Id="rId398" Type="http://schemas.openxmlformats.org/officeDocument/2006/relationships/image" Target="../media/image189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70.png"/><Relationship Id="rId216" Type="http://schemas.openxmlformats.org/officeDocument/2006/relationships/image" Target="../media/image98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9.png"/><Relationship Id="rId22" Type="http://schemas.openxmlformats.org/officeDocument/2006/relationships/slide" Target="slide20.xm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7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30.png"/><Relationship Id="rId336" Type="http://schemas.openxmlformats.org/officeDocument/2006/relationships/image" Target="../media/image158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60.png"/><Relationship Id="rId182" Type="http://schemas.openxmlformats.org/officeDocument/2006/relationships/image" Target="../media/image81.png"/><Relationship Id="rId378" Type="http://schemas.openxmlformats.org/officeDocument/2006/relationships/image" Target="../media/image179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9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2.png"/><Relationship Id="rId86" Type="http://schemas.openxmlformats.org/officeDocument/2006/relationships/image" Target="../media/image33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7.png"/><Relationship Id="rId456" Type="http://schemas.openxmlformats.org/officeDocument/2006/relationships/image" Target="../media/image218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20.png"/><Relationship Id="rId316" Type="http://schemas.openxmlformats.org/officeDocument/2006/relationships/image" Target="../media/image148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50.png"/><Relationship Id="rId358" Type="http://schemas.openxmlformats.org/officeDocument/2006/relationships/image" Target="../media/image169.png"/><Relationship Id="rId162" Type="http://schemas.openxmlformats.org/officeDocument/2006/relationships/image" Target="../media/image71.png"/><Relationship Id="rId218" Type="http://schemas.openxmlformats.org/officeDocument/2006/relationships/image" Target="../media/image99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41.png"/><Relationship Id="rId66" Type="http://schemas.openxmlformats.org/officeDocument/2006/relationships/image" Target="../media/image23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80.png"/><Relationship Id="rId436" Type="http://schemas.openxmlformats.org/officeDocument/2006/relationships/image" Target="../media/image208.png"/><Relationship Id="rId240" Type="http://schemas.openxmlformats.org/officeDocument/2006/relationships/image" Target="../media/image110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40.png"/><Relationship Id="rId282" Type="http://schemas.openxmlformats.org/officeDocument/2006/relationships/image" Target="../media/image131.png"/><Relationship Id="rId338" Type="http://schemas.openxmlformats.org/officeDocument/2006/relationships/image" Target="../media/image159.png"/><Relationship Id="rId8" Type="http://schemas.openxmlformats.org/officeDocument/2006/relationships/slide" Target="slide5.xml"/><Relationship Id="rId142" Type="http://schemas.openxmlformats.org/officeDocument/2006/relationships/image" Target="../media/image61.png"/><Relationship Id="rId184" Type="http://schemas.openxmlformats.org/officeDocument/2006/relationships/image" Target="../media/image82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3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70.png"/><Relationship Id="rId416" Type="http://schemas.openxmlformats.org/officeDocument/2006/relationships/image" Target="../media/image198.png"/><Relationship Id="rId220" Type="http://schemas.openxmlformats.org/officeDocument/2006/relationships/image" Target="../media/image100.png"/><Relationship Id="rId458" Type="http://schemas.openxmlformats.org/officeDocument/2006/relationships/image" Target="../media/image219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1.png"/><Relationship Id="rId318" Type="http://schemas.openxmlformats.org/officeDocument/2006/relationships/image" Target="../media/image149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1.png"/><Relationship Id="rId164" Type="http://schemas.openxmlformats.org/officeDocument/2006/relationships/image" Target="../media/image72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3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4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60.png"/><Relationship Id="rId200" Type="http://schemas.openxmlformats.org/officeDocument/2006/relationships/image" Target="../media/image90.png"/><Relationship Id="rId382" Type="http://schemas.openxmlformats.org/officeDocument/2006/relationships/image" Target="../media/image181.png"/><Relationship Id="rId438" Type="http://schemas.openxmlformats.org/officeDocument/2006/relationships/image" Target="../media/image209.png"/><Relationship Id="rId242" Type="http://schemas.openxmlformats.org/officeDocument/2006/relationships/image" Target="../media/image111.png"/><Relationship Id="rId284" Type="http://schemas.openxmlformats.org/officeDocument/2006/relationships/image" Target="../media/image132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1.png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86" Type="http://schemas.openxmlformats.org/officeDocument/2006/relationships/image" Target="../media/image83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4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50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1.png"/><Relationship Id="rId418" Type="http://schemas.openxmlformats.org/officeDocument/2006/relationships/image" Target="../media/image199.png"/><Relationship Id="rId222" Type="http://schemas.openxmlformats.org/officeDocument/2006/relationships/image" Target="../media/image101.png"/><Relationship Id="rId264" Type="http://schemas.openxmlformats.org/officeDocument/2006/relationships/image" Target="../media/image122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166" Type="http://schemas.openxmlformats.org/officeDocument/2006/relationships/image" Target="../media/image73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10.png"/><Relationship Id="rId28" Type="http://schemas.openxmlformats.org/officeDocument/2006/relationships/image" Target="../media/image4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40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1.png"/><Relationship Id="rId384" Type="http://schemas.openxmlformats.org/officeDocument/2006/relationships/image" Target="../media/image182.png"/><Relationship Id="rId202" Type="http://schemas.openxmlformats.org/officeDocument/2006/relationships/image" Target="../media/image91.png"/><Relationship Id="rId244" Type="http://schemas.openxmlformats.org/officeDocument/2006/relationships/image" Target="../media/image112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3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46" Type="http://schemas.openxmlformats.org/officeDocument/2006/relationships/image" Target="../media/image63.png"/><Relationship Id="rId188" Type="http://schemas.openxmlformats.org/officeDocument/2006/relationships/image" Target="../media/image84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2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6" name="AutoShape 11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7" name="AutoShape 11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8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9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0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1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2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3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4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5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6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7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8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9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0" name="AutoShape 14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1" name="AutoShape 14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465" name="그룹 464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466" name="그룹 46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4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562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563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6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7" name="그룹 46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68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0" name="AutoShape 3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1" name="AutoShape 3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2" name="AutoShape 3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3" name="AutoShape 3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4" name="AutoShape 3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5" name="AutoShape 3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6" name="AutoShape 3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7" name="AutoShape 33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8" name="AutoShape 33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9" name="AutoShape 33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0" name="AutoShape 33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1" name="AutoShape 34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2" name="AutoShape 34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3" name="AutoShape 34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4" name="AutoShape 34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5" name="AutoShape 39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1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3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5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7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1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3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4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6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25489" y="26300"/>
            <a:ext cx="11919183" cy="5940889"/>
            <a:chOff x="225489" y="26300"/>
            <a:chExt cx="11919183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89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484</Words>
  <Application>Microsoft Office PowerPoint</Application>
  <PresentationFormat>와이드스크린</PresentationFormat>
  <Paragraphs>484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2020-02-24T04:59:34Z</dcterms:modified>
</cp:coreProperties>
</file>