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1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43" autoAdjust="0"/>
    <p:restoredTop sz="94660"/>
  </p:normalViewPr>
  <p:slideViewPr>
    <p:cSldViewPr>
      <p:cViewPr varScale="1">
        <p:scale>
          <a:sx n="45" d="100"/>
          <a:sy n="45" d="100"/>
        </p:scale>
        <p:origin x="78" y="7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6765E86-1DBF-4FA1-9966-CC16CA54BCB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BCAB8-6672-4B20-83D4-358DD97E977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5482057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5185E-606A-4834-8574-3ED377B722F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7309860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D1644-60A1-4B76-80F3-CBF3863C72F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5624216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5559F-39E5-416D-9773-ECA6F20FFBA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785707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C2504-9F56-4D58-86E7-8A886D96BDE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2576247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C8F8E-295A-43FE-9AF2-6C71B730DE1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110750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6A7FB-D835-4692-B38D-D4F4B442194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216154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56C82-B69E-4E54-ABE8-69E27F5194A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9542692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282D9-20FB-4CAD-B06C-4790319B6BC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21615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91465-3A74-4D29-90C6-7F78BCD6213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1659843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6B8FE-04CD-4DA4-B7AC-F077FE59B4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754876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9830D423-43A1-425A-A1CD-2A7F7F5B382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73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75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77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78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80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81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82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83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84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85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86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87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88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90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22" Type="http://schemas.openxmlformats.org/officeDocument/2006/relationships/hyperlink" Target="&#45208;&#54996;1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3&#50669;&#45824;&#49345;/&#50669;&#45824;&#49345;.pptx" TargetMode="External"/><Relationship Id="rId70" Type="http://schemas.openxmlformats.org/officeDocument/2006/relationships/hyperlink" Target="../21&#51204;&#46020;&#49436;/&#51204;&#46020;&#49436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3%20&#50836;&#54620;&#48373;&#51020;/&#50836;&#54620;&#48373;&#51020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8&#47355;&#44592;/&#47355;&#44592;.pptx" TargetMode="External"/><Relationship Id="rId60" Type="http://schemas.openxmlformats.org/officeDocument/2006/relationships/hyperlink" Target="../16&#45712;&#54756;&#48120;&#50556;/&#45712;&#54756;&#48120;&#50556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3&#47112;&#50948;&#44592;/&#47112;&#50948;&#44592;.pptx" TargetMode="External"/><Relationship Id="rId50" Type="http://schemas.openxmlformats.org/officeDocument/2006/relationships/hyperlink" Target="../12&#50676;&#50773;&#44592;&#54616;/&#50676;&#50773;&#44592;&#54616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8&#49828;&#44032;&#47028;/&#49828;&#44032;&#47028;.pptx" TargetMode="External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2&#50836;&#45208;/&#50836;&#45208;.pptx" TargetMode="External"/><Relationship Id="rId162" Type="http://schemas.openxmlformats.org/officeDocument/2006/relationships/image" Target="../media/image91.png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5208;&#54996;2&#51109;.pptx" TargetMode="External"/><Relationship Id="rId40" Type="http://schemas.openxmlformats.org/officeDocument/2006/relationships/hyperlink" Target="../06&#50668;&#54840;&#49688;&#50500;/&#50668;&#54840;&#49688;&#50500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1%20&#47560;&#44032;&#48373;&#51020;/&#47560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7&#45796;&#45768;&#50648;/&#45796;&#45768;&#50648;.pptx" TargetMode="External"/><Relationship Id="rId152" Type="http://schemas.openxmlformats.org/officeDocument/2006/relationships/hyperlink" Target="../../&#49888;&#50557;PPT/62%20&#50836;&#54620;&#51068;&#49436;/&#50836;&#54620;&#51068;&#49436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../02&#52636;&#50528;&#44413;&#44592;/&#52636;&#50528;&#44413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6&#49828;&#48148;&#45264;/&#49828;&#48148;&#45264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9.xml"/><Relationship Id="rId41" Type="http://schemas.openxmlformats.org/officeDocument/2006/relationships/image" Target="../media/image12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&#45208;&#54996;3&#51109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1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1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1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4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9" name="직선 연결선 9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3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38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39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0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5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2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63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64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86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87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88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0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0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0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1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2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2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34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35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36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5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58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59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0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7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2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83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84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06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07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08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2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2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0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1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2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4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54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55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56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6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7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78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79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0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8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39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2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03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04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1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26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27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28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3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3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4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4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4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0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1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2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6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6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6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6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74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75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76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993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22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8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8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8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49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49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178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49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49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49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498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499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0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0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1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1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1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1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1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1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2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23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24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3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3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3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3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4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4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4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46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47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48" name="AutoShape 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479376" y="44451"/>
            <a:ext cx="10884023" cy="5905572"/>
            <a:chOff x="479376" y="44451"/>
            <a:chExt cx="10884023" cy="590557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44451"/>
              <a:ext cx="10523983" cy="5905572"/>
              <a:chOff x="839416" y="44451"/>
              <a:chExt cx="10523983" cy="5905572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31950" y="44451"/>
                <a:ext cx="9072562" cy="334963"/>
                <a:chOff x="1631950" y="44451"/>
                <a:chExt cx="9072562" cy="334963"/>
              </a:xfrm>
            </p:grpSpPr>
            <p:pic>
              <p:nvPicPr>
                <p:cNvPr id="93" name="Picture 134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9291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5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302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36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88" y="188815"/>
                  <a:ext cx="311124" cy="190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44451"/>
                  <a:ext cx="676218" cy="28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" name="그림 85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60</TotalTime>
  <Words>361</Words>
  <Application>Microsoft Office PowerPoint</Application>
  <PresentationFormat>와이드스크린</PresentationFormat>
  <Paragraphs>361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5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나훔3장</dc:title>
  <dc:creator>김창운</dc:creator>
  <cp:lastModifiedBy>kim ch w</cp:lastModifiedBy>
  <cp:revision>36</cp:revision>
  <dcterms:created xsi:type="dcterms:W3CDTF">2007-06-27T16:46:10Z</dcterms:created>
  <dcterms:modified xsi:type="dcterms:W3CDTF">2019-11-21T00:32:07Z</dcterms:modified>
</cp:coreProperties>
</file>