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0" autoAdjust="0"/>
    <p:restoredTop sz="94660"/>
  </p:normalViewPr>
  <p:slideViewPr>
    <p:cSldViewPr>
      <p:cViewPr varScale="1">
        <p:scale>
          <a:sx n="45" d="100"/>
          <a:sy n="45" d="100"/>
        </p:scale>
        <p:origin x="78" y="4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5A53FD31-3559-4A68-B500-06AD3AD40D1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E5680-82C1-4D16-AF25-C84F7EFFBB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8363762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604E6-7F10-48EF-B0EF-4D4EDF6CC77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1812841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E89C8-9D38-4F0F-BF93-F11CDB4FD1C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0955753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27854-834C-45BB-8DAC-2FAD62B9392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671622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F0E73-3FA3-4BC7-B25C-6027B2B6D1A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637532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595D8-35B9-4894-B5FC-750CDC9C8CA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601594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12130-D73A-49C7-847A-FAF6EC3CD69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6282402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F6B24-EAB4-44A6-80CF-4B3BACA7299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3497287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88FF0-2DFF-4D08-BA3E-5D3AE6BA219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5859373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A7D0C-A353-449F-B74C-B2237087A97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3514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1BDF8-ADE2-474F-9D0B-97B6417A4DD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3796115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0" y="714375"/>
            <a:ext cx="9048750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3638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CECDEB1B-1CB9-4D2E-AC8D-8468B01A236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20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21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22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23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24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25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26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27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28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29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30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31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32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33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34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35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36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37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38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39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&#52285;&#49464;&#44592;03&#51109;.pptx" TargetMode="External"/><Relationship Id="rId170" Type="http://schemas.openxmlformats.org/officeDocument/2006/relationships/image" Target="../media/image75.png"/><Relationship Id="rId191" Type="http://schemas.openxmlformats.org/officeDocument/2006/relationships/hyperlink" Target="&#52285;&#49464;&#44592;19&#51109;.pptx" TargetMode="External"/><Relationship Id="rId205" Type="http://schemas.openxmlformats.org/officeDocument/2006/relationships/hyperlink" Target="&#52285;&#49464;&#44592;25&#51109;.pptx" TargetMode="External"/><Relationship Id="rId226" Type="http://schemas.openxmlformats.org/officeDocument/2006/relationships/image" Target="../media/image103.png"/><Relationship Id="rId247" Type="http://schemas.openxmlformats.org/officeDocument/2006/relationships/hyperlink" Target="&#52285;&#49464;&#44592;42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3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&#52285;&#49464;&#44592;14&#51109;.pptx" TargetMode="External"/><Relationship Id="rId216" Type="http://schemas.openxmlformats.org/officeDocument/2006/relationships/image" Target="../media/image98.png"/><Relationship Id="rId237" Type="http://schemas.openxmlformats.org/officeDocument/2006/relationships/hyperlink" Target="&#52285;&#49464;&#44592;47&#51109;.pptx" TargetMode="External"/><Relationship Id="rId258" Type="http://schemas.openxmlformats.org/officeDocument/2006/relationships/image" Target="../media/image140.png"/><Relationship Id="rId22" Type="http://schemas.openxmlformats.org/officeDocument/2006/relationships/slide" Target="slide20.xml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&#52285;&#49464;&#44592;09&#51109;.pptx" TargetMode="External"/><Relationship Id="rId192" Type="http://schemas.openxmlformats.org/officeDocument/2006/relationships/image" Target="../media/image86.png"/><Relationship Id="rId206" Type="http://schemas.openxmlformats.org/officeDocument/2006/relationships/image" Target="../media/image93.png"/><Relationship Id="rId227" Type="http://schemas.openxmlformats.org/officeDocument/2006/relationships/hyperlink" Target="&#52285;&#49464;&#44592;37&#51109;.pptx" TargetMode="External"/><Relationship Id="rId248" Type="http://schemas.openxmlformats.org/officeDocument/2006/relationships/image" Target="../media/image114.png"/><Relationship Id="rId12" Type="http://schemas.openxmlformats.org/officeDocument/2006/relationships/slide" Target="slide10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&#52285;&#49464;&#44592;04&#51109;.pptx" TargetMode="External"/><Relationship Id="rId182" Type="http://schemas.openxmlformats.org/officeDocument/2006/relationships/image" Target="../media/image81.png"/><Relationship Id="rId217" Type="http://schemas.openxmlformats.org/officeDocument/2006/relationships/hyperlink" Target="&#52285;&#49464;&#44592;32&#51109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09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6.png"/><Relationship Id="rId193" Type="http://schemas.openxmlformats.org/officeDocument/2006/relationships/hyperlink" Target="&#52285;&#49464;&#44592;20&#51109;.pptx" TargetMode="External"/><Relationship Id="rId207" Type="http://schemas.openxmlformats.org/officeDocument/2006/relationships/hyperlink" Target="&#52285;&#49464;&#44592;26&#51109;.pptx" TargetMode="External"/><Relationship Id="rId228" Type="http://schemas.openxmlformats.org/officeDocument/2006/relationships/image" Target="../media/image104.png"/><Relationship Id="rId249" Type="http://schemas.openxmlformats.org/officeDocument/2006/relationships/hyperlink" Target="&#52285;&#49464;&#44592;41&#51109;.pptx" TargetMode="External"/><Relationship Id="rId13" Type="http://schemas.openxmlformats.org/officeDocument/2006/relationships/slide" Target="slide11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7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0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5.xml"/><Relationship Id="rId162" Type="http://schemas.openxmlformats.org/officeDocument/2006/relationships/image" Target="../media/image71.png"/><Relationship Id="rId183" Type="http://schemas.openxmlformats.org/officeDocument/2006/relationships/hyperlink" Target="&#52285;&#49464;&#44592;15&#51109;.pptx" TargetMode="External"/><Relationship Id="rId218" Type="http://schemas.openxmlformats.org/officeDocument/2006/relationships/image" Target="../media/image99.png"/><Relationship Id="rId239" Type="http://schemas.openxmlformats.org/officeDocument/2006/relationships/hyperlink" Target="&#52285;&#49464;&#44592;46&#51109;.pptx" TargetMode="External"/><Relationship Id="rId250" Type="http://schemas.openxmlformats.org/officeDocument/2006/relationships/image" Target="../media/image115.png"/><Relationship Id="rId24" Type="http://schemas.openxmlformats.org/officeDocument/2006/relationships/image" Target="../media/image2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5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6.png"/><Relationship Id="rId173" Type="http://schemas.openxmlformats.org/officeDocument/2006/relationships/hyperlink" Target="&#52285;&#49464;&#44592;10&#51109;.pptx" TargetMode="External"/><Relationship Id="rId194" Type="http://schemas.openxmlformats.org/officeDocument/2006/relationships/image" Target="../media/image87.png"/><Relationship Id="rId208" Type="http://schemas.openxmlformats.org/officeDocument/2006/relationships/image" Target="../media/image94.png"/><Relationship Id="rId229" Type="http://schemas.openxmlformats.org/officeDocument/2006/relationships/hyperlink" Target="&#52285;&#49464;&#44592;38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2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0.png"/><Relationship Id="rId8" Type="http://schemas.openxmlformats.org/officeDocument/2006/relationships/slide" Target="slide6.xml"/><Relationship Id="rId98" Type="http://schemas.openxmlformats.org/officeDocument/2006/relationships/image" Target="../media/image39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&#52285;&#49464;&#44592;05&#51109;.pptx" TargetMode="External"/><Relationship Id="rId184" Type="http://schemas.openxmlformats.org/officeDocument/2006/relationships/image" Target="../media/image82.png"/><Relationship Id="rId219" Type="http://schemas.openxmlformats.org/officeDocument/2006/relationships/hyperlink" Target="&#52285;&#49464;&#44592;33&#51109;.pptx" TargetMode="External"/><Relationship Id="rId230" Type="http://schemas.openxmlformats.org/officeDocument/2006/relationships/image" Target="../media/image105.png"/><Relationship Id="rId251" Type="http://schemas.openxmlformats.org/officeDocument/2006/relationships/hyperlink" Target="&#52285;&#49464;&#44592;40&#51109;.pptx" TargetMode="External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7.png"/><Relationship Id="rId195" Type="http://schemas.openxmlformats.org/officeDocument/2006/relationships/hyperlink" Target="&#52285;&#49464;&#44592;27&#51109;.pptx" TargetMode="External"/><Relationship Id="rId209" Type="http://schemas.openxmlformats.org/officeDocument/2006/relationships/hyperlink" Target="&#52285;&#49464;&#44592;28&#51109;.pptx" TargetMode="External"/><Relationship Id="rId220" Type="http://schemas.openxmlformats.org/officeDocument/2006/relationships/image" Target="../media/image100.png"/><Relationship Id="rId241" Type="http://schemas.openxmlformats.org/officeDocument/2006/relationships/hyperlink" Target="&#52285;&#49464;&#44592;45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29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2.png"/><Relationship Id="rId185" Type="http://schemas.openxmlformats.org/officeDocument/2006/relationships/hyperlink" Target="&#52285;&#49464;&#44592;16&#51109;.pptx" TargetMode="External"/><Relationship Id="rId9" Type="http://schemas.openxmlformats.org/officeDocument/2006/relationships/slide" Target="slide7.xml"/><Relationship Id="rId210" Type="http://schemas.openxmlformats.org/officeDocument/2006/relationships/image" Target="../media/image95.png"/><Relationship Id="rId26" Type="http://schemas.openxmlformats.org/officeDocument/2006/relationships/image" Target="../media/image3.png"/><Relationship Id="rId231" Type="http://schemas.openxmlformats.org/officeDocument/2006/relationships/hyperlink" Target="&#52285;&#49464;&#44592;39&#51109;.pptx" TargetMode="External"/><Relationship Id="rId252" Type="http://schemas.openxmlformats.org/officeDocument/2006/relationships/image" Target="../media/image116.png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&#52285;&#49464;&#44592;11&#51109;.pptx" TargetMode="External"/><Relationship Id="rId196" Type="http://schemas.openxmlformats.org/officeDocument/2006/relationships/image" Target="../media/image88.png"/><Relationship Id="rId200" Type="http://schemas.openxmlformats.org/officeDocument/2006/relationships/image" Target="../media/image90.png"/><Relationship Id="rId16" Type="http://schemas.openxmlformats.org/officeDocument/2006/relationships/slide" Target="slide14.xml"/><Relationship Id="rId221" Type="http://schemas.openxmlformats.org/officeDocument/2006/relationships/hyperlink" Target="&#52285;&#49464;&#44592;34&#51109;.pptx" TargetMode="External"/><Relationship Id="rId242" Type="http://schemas.openxmlformats.org/officeDocument/2006/relationships/image" Target="../media/image111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&#52285;&#49464;&#44592;06&#51109;.pptx" TargetMode="External"/><Relationship Id="rId186" Type="http://schemas.openxmlformats.org/officeDocument/2006/relationships/image" Target="../media/image83.png"/><Relationship Id="rId211" Type="http://schemas.openxmlformats.org/officeDocument/2006/relationships/hyperlink" Target="&#52285;&#49464;&#44592;29&#51109;.pptx" TargetMode="External"/><Relationship Id="rId232" Type="http://schemas.openxmlformats.org/officeDocument/2006/relationships/image" Target="../media/image106.png"/><Relationship Id="rId253" Type="http://schemas.openxmlformats.org/officeDocument/2006/relationships/hyperlink" Target="&#52285;&#49464;&#44592;50&#51109;.pptx" TargetMode="External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&#52285;&#49464;&#44592;01&#51109;.pptx" TargetMode="External"/><Relationship Id="rId176" Type="http://schemas.openxmlformats.org/officeDocument/2006/relationships/image" Target="../media/image78.png"/><Relationship Id="rId197" Type="http://schemas.openxmlformats.org/officeDocument/2006/relationships/hyperlink" Target="&#52285;&#49464;&#44592;21&#51109;.pptx" TargetMode="External"/><Relationship Id="rId201" Type="http://schemas.openxmlformats.org/officeDocument/2006/relationships/hyperlink" Target="&#52285;&#49464;&#44592;23&#51109;.pptx" TargetMode="External"/><Relationship Id="rId222" Type="http://schemas.openxmlformats.org/officeDocument/2006/relationships/image" Target="../media/image101.png"/><Relationship Id="rId243" Type="http://schemas.openxmlformats.org/officeDocument/2006/relationships/hyperlink" Target="&#52285;&#49464;&#44592;44&#51109;.pptx" TargetMode="External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3.png"/><Relationship Id="rId187" Type="http://schemas.openxmlformats.org/officeDocument/2006/relationships/hyperlink" Target="&#52285;&#49464;&#44592;1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6.png"/><Relationship Id="rId233" Type="http://schemas.openxmlformats.org/officeDocument/2006/relationships/hyperlink" Target="&#52285;&#49464;&#44592;49&#51109;.pptx" TargetMode="External"/><Relationship Id="rId254" Type="http://schemas.openxmlformats.org/officeDocument/2006/relationships/image" Target="../media/image117.png"/><Relationship Id="rId28" Type="http://schemas.openxmlformats.org/officeDocument/2006/relationships/image" Target="../media/image4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&#52285;&#49464;&#44592;12&#51109;.pptx" TargetMode="External"/><Relationship Id="rId198" Type="http://schemas.openxmlformats.org/officeDocument/2006/relationships/image" Target="../media/image89.png"/><Relationship Id="rId202" Type="http://schemas.openxmlformats.org/officeDocument/2006/relationships/image" Target="../media/image91.png"/><Relationship Id="rId223" Type="http://schemas.openxmlformats.org/officeDocument/2006/relationships/hyperlink" Target="&#52285;&#49464;&#44592;35&#51109;.pptx" TargetMode="External"/><Relationship Id="rId244" Type="http://schemas.openxmlformats.org/officeDocument/2006/relationships/image" Target="../media/image112.png"/><Relationship Id="rId18" Type="http://schemas.openxmlformats.org/officeDocument/2006/relationships/slide" Target="slide16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5.png"/><Relationship Id="rId104" Type="http://schemas.openxmlformats.org/officeDocument/2006/relationships/image" Target="../media/image42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&#52285;&#49464;&#44592;07&#51109;.pptx" TargetMode="External"/><Relationship Id="rId188" Type="http://schemas.openxmlformats.org/officeDocument/2006/relationships/image" Target="../media/image84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6.png"/><Relationship Id="rId213" Type="http://schemas.openxmlformats.org/officeDocument/2006/relationships/hyperlink" Target="&#52285;&#49464;&#44592;30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255" Type="http://schemas.openxmlformats.org/officeDocument/2006/relationships/hyperlink" Target="../../&#44396;-&#49888;&#50557;%20&#49457;&#44221;&#47785;&#47197;.pptx" TargetMode="External"/><Relationship Id="rId40" Type="http://schemas.openxmlformats.org/officeDocument/2006/relationships/image" Target="../media/image10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&#52285;&#49464;&#44592;02&#51109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1.png"/><Relationship Id="rId199" Type="http://schemas.openxmlformats.org/officeDocument/2006/relationships/hyperlink" Target="&#52285;&#49464;&#44592;22&#51109;.pptx" TargetMode="External"/><Relationship Id="rId203" Type="http://schemas.openxmlformats.org/officeDocument/2006/relationships/hyperlink" Target="&#52285;&#49464;&#44592;24&#51109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2.png"/><Relationship Id="rId245" Type="http://schemas.openxmlformats.org/officeDocument/2006/relationships/hyperlink" Target="&#52285;&#49464;&#44592;43&#51109;.pptx" TargetMode="External"/><Relationship Id="rId30" Type="http://schemas.openxmlformats.org/officeDocument/2006/relationships/image" Target="../media/image5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4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2285;&#49464;&#44592;1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7.png"/><Relationship Id="rId235" Type="http://schemas.openxmlformats.org/officeDocument/2006/relationships/hyperlink" Target="&#52285;&#49464;&#44592;48&#51109;.pptx" TargetMode="External"/><Relationship Id="rId256" Type="http://schemas.openxmlformats.org/officeDocument/2006/relationships/image" Target="../media/image118.png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2285;&#49464;&#44592;13&#51109;.pptx" TargetMode="External"/><Relationship Id="rId190" Type="http://schemas.openxmlformats.org/officeDocument/2006/relationships/image" Target="../media/image85.png"/><Relationship Id="rId204" Type="http://schemas.openxmlformats.org/officeDocument/2006/relationships/image" Target="../media/image92.png"/><Relationship Id="rId225" Type="http://schemas.openxmlformats.org/officeDocument/2006/relationships/hyperlink" Target="&#52285;&#49464;&#44592;36&#51109;.pptx" TargetMode="External"/><Relationship Id="rId246" Type="http://schemas.openxmlformats.org/officeDocument/2006/relationships/image" Target="../media/image113.png"/><Relationship Id="rId106" Type="http://schemas.openxmlformats.org/officeDocument/2006/relationships/image" Target="../media/image43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8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7.png"/><Relationship Id="rId148" Type="http://schemas.openxmlformats.org/officeDocument/2006/relationships/image" Target="../media/image64.png"/><Relationship Id="rId169" Type="http://schemas.openxmlformats.org/officeDocument/2006/relationships/hyperlink" Target="&#52285;&#49464;&#44592;08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0.png"/><Relationship Id="rId215" Type="http://schemas.openxmlformats.org/officeDocument/2006/relationships/hyperlink" Target="&#52285;&#49464;&#44592;31&#51109;.pptx" TargetMode="External"/><Relationship Id="rId236" Type="http://schemas.openxmlformats.org/officeDocument/2006/relationships/image" Target="../media/image108.png"/><Relationship Id="rId257" Type="http://schemas.openxmlformats.org/officeDocument/2006/relationships/image" Target="../media/image1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3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4" name="AutoShape 1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5" name="AutoShape 1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6" name="AutoShape 2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7" name="AutoShape 22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8" name="AutoShape 2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9" name="AutoShape 2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0" name="AutoShape 2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1" name="AutoShape 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2" name="AutoShape 3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3" name="AutoShape 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4" name="AutoShape 3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15" name="AutoShape 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16" name="AutoShape 3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17" name="AutoShape 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18" name="AutoShape 3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78" name="그룹 77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79" name="그림 78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0" name="그림 79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" name="그림 80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" name="그림 81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3" name="그림 82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" name="그림 83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5" name="그림 84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6" name="그림 85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7" name="그림 86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8" name="그림 87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9" name="그림 88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0" name="그림 89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1" name="그림 90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" name="그림 91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3" name="그림 92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4" name="그림 93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5" name="그림 94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6" name="그림 95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7" name="그림 96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8" name="그림 97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9" name="그림 98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0" name="그림 99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1" name="그림 100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" name="그림 101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" name="그림 102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4" name="그림 103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5" name="그림 104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6" name="그림 105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7" name="그림 106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8" name="그림 107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9" name="그림 108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0" name="그림 109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1" name="그림 110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2" name="그림 111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3" name="그림 112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4" name="그림 113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5" name="그림 114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6" name="그림 115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7" name="그림 116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8" name="그림 117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그림 118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그림 119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그림 120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그림 121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그림 122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" name="그룹 2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45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그림 194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" name="그림 1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96" name="직선 연결선 19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직선 연결선 196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7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8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9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0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1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2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3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4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5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6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37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38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39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0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1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2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1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2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3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4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5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6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7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8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9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0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1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2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3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64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65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66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5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6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7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8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9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0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1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2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3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4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5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86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87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88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89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0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9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0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1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2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3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4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5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6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7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08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09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0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1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2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3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14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3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4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5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6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7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8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9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4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35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36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37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38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7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8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9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0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1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2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3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4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5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6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57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58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59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0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1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2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1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2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3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4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5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6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7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8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9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0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1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2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3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84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85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86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5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6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7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8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9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0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1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2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3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4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5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06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07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08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09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0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9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0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1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2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3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4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5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6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7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28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29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0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1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2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3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34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3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4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5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6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7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8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9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4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55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56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57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58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7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8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9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0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1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2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3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4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5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6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77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78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79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0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1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2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1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2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3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4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5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6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7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8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9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0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1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2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3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04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05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06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5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6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7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8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9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0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1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2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3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4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5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26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27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28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29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0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39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0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1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2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3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4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5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6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7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48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49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0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1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2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3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54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3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4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5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66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67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68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69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4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75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76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77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78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7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88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89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0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1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2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3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494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495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496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497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498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499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0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1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2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1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2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3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4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15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16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17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18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19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0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1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2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3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24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25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26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5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6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37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38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39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0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1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2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3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44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45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46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47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48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49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0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59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0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1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2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3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64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65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66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67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68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69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0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1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2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3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74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23950"/>
            <a:ext cx="11906250" cy="4610100"/>
          </a:xfrm>
          <a:prstGeom prst="rect">
            <a:avLst/>
          </a:prstGeom>
        </p:spPr>
      </p:pic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0" y="6599238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0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3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4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5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86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87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88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89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8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594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595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596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597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5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598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3" y="6381750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196" name="그룹 195"/>
          <p:cNvGrpSpPr/>
          <p:nvPr/>
        </p:nvGrpSpPr>
        <p:grpSpPr>
          <a:xfrm>
            <a:off x="240420" y="44624"/>
            <a:ext cx="11512351" cy="6120680"/>
            <a:chOff x="240420" y="44624"/>
            <a:chExt cx="11512351" cy="6120680"/>
          </a:xfrm>
        </p:grpSpPr>
        <p:grpSp>
          <p:nvGrpSpPr>
            <p:cNvPr id="197" name="그룹 196"/>
            <p:cNvGrpSpPr/>
            <p:nvPr/>
          </p:nvGrpSpPr>
          <p:grpSpPr>
            <a:xfrm>
              <a:off x="439229" y="5787355"/>
              <a:ext cx="11313542" cy="377949"/>
              <a:chOff x="407368" y="5787355"/>
              <a:chExt cx="11313542" cy="377949"/>
            </a:xfrm>
          </p:grpSpPr>
          <p:pic>
            <p:nvPicPr>
              <p:cNvPr id="251" name="그림 250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251">
                <a:hlinkClick r:id="rId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252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253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254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255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256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257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258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259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260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261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262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263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264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265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266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267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268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269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270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271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272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273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274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275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276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277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8" name="그룹 197"/>
            <p:cNvGrpSpPr/>
            <p:nvPr/>
          </p:nvGrpSpPr>
          <p:grpSpPr>
            <a:xfrm>
              <a:off x="240420" y="44624"/>
              <a:ext cx="11504065" cy="574637"/>
              <a:chOff x="240420" y="44624"/>
              <a:chExt cx="11504065" cy="574637"/>
            </a:xfrm>
          </p:grpSpPr>
          <p:pic>
            <p:nvPicPr>
              <p:cNvPr id="199" name="Picture 187" descr="0">
                <a:hlinkClick r:id="rId1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88" descr="0">
                <a:hlinkClick r:id="rId1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189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90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191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92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193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194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95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196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97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198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199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00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01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02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03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4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05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06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8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2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2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2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2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2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2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2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2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2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2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2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2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2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2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227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228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229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230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231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232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233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Picture 234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Picture 235" descr="0">
                <a:hlinkClick r:id="rId2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248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5177" y="44624"/>
                <a:ext cx="50837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249"/>
              <p:cNvPicPr>
                <a:picLocks noChangeAspect="1"/>
              </p:cNvPicPr>
              <p:nvPr/>
            </p:nvPicPr>
            <p:blipFill>
              <a:blip r:embed="rId2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0" y="95386"/>
                <a:ext cx="1428750" cy="523875"/>
              </a:xfrm>
              <a:prstGeom prst="rect">
                <a:avLst/>
              </a:prstGeom>
            </p:spPr>
          </p:pic>
        </p:grp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23950"/>
            <a:ext cx="11906250" cy="4610100"/>
          </a:xfrm>
          <a:prstGeom prst="rect">
            <a:avLst/>
          </a:prstGeom>
        </p:spPr>
      </p:pic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-2468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214</TotalTime>
  <Words>441</Words>
  <Application>Microsoft Office PowerPoint</Application>
  <PresentationFormat>와이드스크린</PresentationFormat>
  <Paragraphs>441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7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창세기15장</dc:title>
  <dc:creator>김창운</dc:creator>
  <cp:lastModifiedBy>kim ch w</cp:lastModifiedBy>
  <cp:revision>44</cp:revision>
  <dcterms:created xsi:type="dcterms:W3CDTF">2007-06-27T16:46:10Z</dcterms:created>
  <dcterms:modified xsi:type="dcterms:W3CDTF">2019-04-20T00:10:00Z</dcterms:modified>
</cp:coreProperties>
</file>