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00" autoAdjust="0"/>
    <p:restoredTop sz="94251" autoAdjust="0"/>
  </p:normalViewPr>
  <p:slideViewPr>
    <p:cSldViewPr>
      <p:cViewPr varScale="1">
        <p:scale>
          <a:sx n="42" d="100"/>
          <a:sy n="42" d="100"/>
        </p:scale>
        <p:origin x="60" y="75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FA3F81-4486-4EEF-BB60-88B506B8DEC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08704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6E1F3D-C1FB-4720-96FB-BF7D20B05E4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58494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51CB0C-BC7B-4CB6-9234-D1A4ACA9562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8309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74812-44BD-4B22-BD20-D52022AC8FB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76055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44CDBA-7368-4E0B-9C19-4DF93137F0D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62017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A25489-3914-439F-A619-6F26F31FD44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06648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C1262A-B374-423E-A141-EBD22D124EA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72872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AD2ADE-F7E3-4AE9-8CFC-17CA7F452FE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4820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5544B1-390C-465A-8754-EF5174B5D92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64251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429CE4-8057-4278-82EB-C077524FA9A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68039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4CDF36-DEAA-4DE4-AEA4-075B4A0D3AF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5961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B1FC99-9359-4E18-95D8-3F23F4B48F2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8736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1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95.png"/><Relationship Id="rId13" Type="http://schemas.openxmlformats.org/officeDocument/2006/relationships/slide" Target="slide12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7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97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98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99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0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1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2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3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4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5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6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7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9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10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11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12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13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14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4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5" name="AutoShape 13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6" name="AutoShape 14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67" name="AutoShape 14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68" name="AutoShape 14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69" name="AutoShape 14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72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3" name="직선 연결선 2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직선 연결선 2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8" name="AutoShape 33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89" name="AutoShape 34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0" name="AutoShape 34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1" name="AutoShape 34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2" name="AutoShape 34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3" name="AutoShape 39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96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1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1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0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3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3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4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68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8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88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8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2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0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2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16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3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3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0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5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5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64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88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0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08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0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2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2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2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36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5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5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0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7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7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4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08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1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1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2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28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2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2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3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3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4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4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2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56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6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6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6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7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7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0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8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8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8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49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49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49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49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04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0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1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1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1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1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28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64672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</TotalTime>
  <Words>400</Words>
  <Application>Microsoft Office PowerPoint</Application>
  <PresentationFormat>와이드스크린</PresentationFormat>
  <Paragraphs>400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6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열왕기하24장</dc:title>
  <dc:creator>김창운</dc:creator>
  <cp:lastModifiedBy>kim ch w</cp:lastModifiedBy>
  <cp:revision>76</cp:revision>
  <dcterms:created xsi:type="dcterms:W3CDTF">2011-04-23T03:18:12Z</dcterms:created>
  <dcterms:modified xsi:type="dcterms:W3CDTF">2019-07-12T00:16:00Z</dcterms:modified>
</cp:coreProperties>
</file>