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0" autoAdjust="0"/>
    <p:restoredTop sz="94660"/>
  </p:normalViewPr>
  <p:slideViewPr>
    <p:cSldViewPr>
      <p:cViewPr varScale="1">
        <p:scale>
          <a:sx n="44" d="100"/>
          <a:sy n="44" d="100"/>
        </p:scale>
        <p:origin x="66" y="4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72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CA66B8E3-2117-431B-A039-0249EB8077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66B8E3-2117-431B-A039-0249EB807773}" type="slidenum">
              <a:rPr lang="en-US" altLang="ko-KR" smtClean="0"/>
              <a:pPr>
                <a:defRPr/>
              </a:pPr>
              <a:t>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0773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5A1CF-2BCA-449A-8E4F-9D441941060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8232793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B2335-C4B3-4DB7-BE9B-5846322F80E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917769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C0BF3-EF63-4771-B513-00F7D2E94D2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4382377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480C7-8C07-4B91-B408-36F0C24AEE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80309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1E065-51D8-4CD4-9000-5110B709B3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098339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EA357-5185-40C6-9807-0ECD0E6BFDE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529798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498E2-8535-4776-A505-F5646984EC9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8432968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9CB05-A83E-4975-AF1F-73E5DF12C23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8657440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28B15-0FA0-4BF0-9187-1F0F84C37BD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0603400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CE7F2-7729-411A-90A9-0F40740C717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9675685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6615E-1ABC-4084-BE53-43279025A7B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5537792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432E086E-6BCF-4AD4-9547-BD3941E42CA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10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&#52636;&#50528;&#44413;&#44592;03&#51109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226" Type="http://schemas.openxmlformats.org/officeDocument/2006/relationships/hyperlink" Target="&#52636;&#50528;&#44413;&#44592;32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7.png"/><Relationship Id="rId216" Type="http://schemas.openxmlformats.org/officeDocument/2006/relationships/hyperlink" Target="&#52636;&#50528;&#44413;&#44592;26&#51109;.pptx" TargetMode="External"/><Relationship Id="rId237" Type="http://schemas.openxmlformats.org/officeDocument/2006/relationships/image" Target="../media/image105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&#52636;&#50528;&#44413;&#44592;14&#51109;.pptx" TargetMode="External"/><Relationship Id="rId206" Type="http://schemas.openxmlformats.org/officeDocument/2006/relationships/hyperlink" Target="&#52636;&#50528;&#44413;&#44592;21&#51109;.pptx" TargetMode="External"/><Relationship Id="rId227" Type="http://schemas.openxmlformats.org/officeDocument/2006/relationships/image" Target="../media/image100.png"/><Relationship Id="rId12" Type="http://schemas.openxmlformats.org/officeDocument/2006/relationships/slide" Target="slide25.xml"/><Relationship Id="rId33" Type="http://schemas.openxmlformats.org/officeDocument/2006/relationships/image" Target="../media/image3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&#52636;&#50528;&#44413;&#44592;09&#51109;.pptx" TargetMode="External"/><Relationship Id="rId217" Type="http://schemas.openxmlformats.org/officeDocument/2006/relationships/image" Target="../media/image95.png"/><Relationship Id="rId6" Type="http://schemas.openxmlformats.org/officeDocument/2006/relationships/slide" Target="slide22.xml"/><Relationship Id="rId238" Type="http://schemas.openxmlformats.org/officeDocument/2006/relationships/hyperlink" Target="&#52636;&#50528;&#44413;&#44592;38&#51109;.pptx" TargetMode="Externa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&#52636;&#50528;&#44413;&#44592;04&#51109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228" Type="http://schemas.openxmlformats.org/officeDocument/2006/relationships/hyperlink" Target="&#52636;&#50528;&#44413;&#44592;33&#51109;.pptx" TargetMode="External"/><Relationship Id="rId13" Type="http://schemas.openxmlformats.org/officeDocument/2006/relationships/slide" Target="slide6.xml"/><Relationship Id="rId109" Type="http://schemas.openxmlformats.org/officeDocument/2006/relationships/image" Target="../media/image41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8.png"/><Relationship Id="rId218" Type="http://schemas.openxmlformats.org/officeDocument/2006/relationships/hyperlink" Target="&#52636;&#50528;&#44413;&#44592;28&#51109;.pptx" TargetMode="External"/><Relationship Id="rId239" Type="http://schemas.openxmlformats.org/officeDocument/2006/relationships/image" Target="../media/image106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&#52636;&#50528;&#44413;&#44592;15&#51109;.pptx" TargetMode="External"/><Relationship Id="rId208" Type="http://schemas.openxmlformats.org/officeDocument/2006/relationships/hyperlink" Target="&#52636;&#50528;&#44413;&#44592;22&#51109;.pptx" TargetMode="External"/><Relationship Id="rId229" Type="http://schemas.openxmlformats.org/officeDocument/2006/relationships/image" Target="../media/image101.png"/><Relationship Id="rId240" Type="http://schemas.openxmlformats.org/officeDocument/2006/relationships/hyperlink" Target="&#52636;&#50528;&#44413;&#44592;39&#51109;.pptx" TargetMode="External"/><Relationship Id="rId14" Type="http://schemas.openxmlformats.org/officeDocument/2006/relationships/slide" Target="slide26.xml"/><Relationship Id="rId35" Type="http://schemas.openxmlformats.org/officeDocument/2006/relationships/image" Target="../media/image4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23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&#52636;&#50528;&#44413;&#44592;10&#51109;.pptx" TargetMode="External"/><Relationship Id="rId219" Type="http://schemas.openxmlformats.org/officeDocument/2006/relationships/image" Target="../media/image96.png"/><Relationship Id="rId230" Type="http://schemas.openxmlformats.org/officeDocument/2006/relationships/hyperlink" Target="&#52636;&#50528;&#44413;&#44592;34&#51109;.pptx" TargetMode="External"/><Relationship Id="rId25" Type="http://schemas.openxmlformats.org/officeDocument/2006/relationships/slide" Target="slide16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0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&#52636;&#50528;&#44413;&#44592;05&#51109;.pptx" TargetMode="External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220" Type="http://schemas.openxmlformats.org/officeDocument/2006/relationships/hyperlink" Target="&#52636;&#50528;&#44413;&#44592;29&#51109;.pptx" TargetMode="External"/><Relationship Id="rId241" Type="http://schemas.openxmlformats.org/officeDocument/2006/relationships/image" Target="../media/image107.png"/><Relationship Id="rId15" Type="http://schemas.openxmlformats.org/officeDocument/2006/relationships/slide" Target="slide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5.png"/><Relationship Id="rId10" Type="http://schemas.openxmlformats.org/officeDocument/2006/relationships/slide" Target="slide24.xml"/><Relationship Id="rId31" Type="http://schemas.openxmlformats.org/officeDocument/2006/relationships/image" Target="../media/image2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24&#50696;&#47112;&#48120;&#50556;/&#50696;&#47112;&#48120;&#50556;.pptx" TargetMode="External"/><Relationship Id="rId94" Type="http://schemas.openxmlformats.org/officeDocument/2006/relationships/hyperlink" Target="../32&#50836;&#45208;/&#50836;&#45208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../&#49888;&#50557;PPT/59%20&#50556;&#44256;&#48372;&#49436;/&#50556;&#44256;&#48372;&#49436;.pptx" TargetMode="External"/><Relationship Id="rId164" Type="http://schemas.openxmlformats.org/officeDocument/2006/relationships/hyperlink" Target="&#52636;&#50528;&#44413;&#44592;27&#51109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hyperlink" Target="&#52636;&#50528;&#44413;&#44592;08&#51109;.pptx" TargetMode="External"/><Relationship Id="rId210" Type="http://schemas.openxmlformats.org/officeDocument/2006/relationships/hyperlink" Target="&#52636;&#50528;&#44413;&#44592;23&#51109;.pptx" TargetMode="External"/><Relationship Id="rId215" Type="http://schemas.openxmlformats.org/officeDocument/2006/relationships/image" Target="../media/image94.png"/><Relationship Id="rId236" Type="http://schemas.openxmlformats.org/officeDocument/2006/relationships/hyperlink" Target="&#52636;&#50528;&#44413;&#44592;37&#51109;.pptx" TargetMode="External"/><Relationship Id="rId26" Type="http://schemas.openxmlformats.org/officeDocument/2006/relationships/slide" Target="slide17.xml"/><Relationship Id="rId231" Type="http://schemas.openxmlformats.org/officeDocument/2006/relationships/image" Target="../media/image102.png"/><Relationship Id="rId47" Type="http://schemas.openxmlformats.org/officeDocument/2006/relationships/image" Target="../media/image10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&#52636;&#50528;&#44413;&#44592;16&#51109;.pptx" TargetMode="External"/><Relationship Id="rId200" Type="http://schemas.openxmlformats.org/officeDocument/2006/relationships/hyperlink" Target="&#52636;&#50528;&#44413;&#44592;18&#51109;.pptx" TargetMode="External"/><Relationship Id="rId16" Type="http://schemas.openxmlformats.org/officeDocument/2006/relationships/slide" Target="slide27.xml"/><Relationship Id="rId221" Type="http://schemas.openxmlformats.org/officeDocument/2006/relationships/image" Target="../media/image97.png"/><Relationship Id="rId242" Type="http://schemas.openxmlformats.org/officeDocument/2006/relationships/hyperlink" Target="&#52636;&#50528;&#44413;&#44592;40&#51109;.pptx" TargetMode="External"/><Relationship Id="rId37" Type="http://schemas.openxmlformats.org/officeDocument/2006/relationships/image" Target="../media/image5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&#52636;&#50528;&#44413;&#44592;11&#51109;.pptx" TargetMode="External"/><Relationship Id="rId211" Type="http://schemas.openxmlformats.org/officeDocument/2006/relationships/image" Target="../media/image92.png"/><Relationship Id="rId232" Type="http://schemas.openxmlformats.org/officeDocument/2006/relationships/hyperlink" Target="&#52636;&#50528;&#44413;&#44592;35&#51109;.pptx" TargetMode="External"/><Relationship Id="rId27" Type="http://schemas.openxmlformats.org/officeDocument/2006/relationships/slide" Target="slide18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&#52636;&#50528;&#44413;&#44592;06&#51109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222" Type="http://schemas.openxmlformats.org/officeDocument/2006/relationships/hyperlink" Target="&#52636;&#50528;&#44413;&#44592;30&#51109;.pptx" TargetMode="External"/><Relationship Id="rId243" Type="http://schemas.openxmlformats.org/officeDocument/2006/relationships/image" Target="../media/image108.png"/><Relationship Id="rId17" Type="http://schemas.openxmlformats.org/officeDocument/2006/relationships/slide" Target="slide8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&#52636;&#50528;&#44413;&#44592;01&#51109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24&#51109;.pptx" TargetMode="External"/><Relationship Id="rId233" Type="http://schemas.openxmlformats.org/officeDocument/2006/relationships/image" Target="../media/image103.png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&#52636;&#50528;&#44413;&#44592;17&#51109;.pptx" TargetMode="External"/><Relationship Id="rId202" Type="http://schemas.openxmlformats.org/officeDocument/2006/relationships/hyperlink" Target="&#52636;&#50528;&#44413;&#44592;19&#51109;.pptx" TargetMode="External"/><Relationship Id="rId223" Type="http://schemas.openxmlformats.org/officeDocument/2006/relationships/image" Target="../media/image98.png"/><Relationship Id="rId244" Type="http://schemas.openxmlformats.org/officeDocument/2006/relationships/image" Target="../media/image109.png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&#52636;&#50528;&#44413;&#44592;12&#51109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3.png"/><Relationship Id="rId234" Type="http://schemas.openxmlformats.org/officeDocument/2006/relationships/hyperlink" Target="&#52636;&#50528;&#44413;&#44592;36&#51109;.pptx" TargetMode="External"/><Relationship Id="rId2" Type="http://schemas.openxmlformats.org/officeDocument/2006/relationships/notesSlide" Target="../notesSlides/notesSlide1.xml"/><Relationship Id="rId29" Type="http://schemas.openxmlformats.org/officeDocument/2006/relationships/slide" Target="slide20.xml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&#52636;&#50528;&#44413;&#44592;07&#51109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19" Type="http://schemas.openxmlformats.org/officeDocument/2006/relationships/slide" Target="slide10.xml"/><Relationship Id="rId224" Type="http://schemas.openxmlformats.org/officeDocument/2006/relationships/hyperlink" Target="&#52636;&#50528;&#44413;&#44592;31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&#52636;&#50528;&#44413;&#44592;02&#51109;.pptx" TargetMode="External"/><Relationship Id="rId51" Type="http://schemas.openxmlformats.org/officeDocument/2006/relationships/image" Target="../media/image12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3.png"/><Relationship Id="rId189" Type="http://schemas.openxmlformats.org/officeDocument/2006/relationships/image" Target="../media/image81.png"/><Relationship Id="rId3" Type="http://schemas.openxmlformats.org/officeDocument/2006/relationships/slide" Target="slide1.xml"/><Relationship Id="rId214" Type="http://schemas.openxmlformats.org/officeDocument/2006/relationships/hyperlink" Target="&#52636;&#50528;&#44413;&#44592;25&#51109;.pptx" TargetMode="External"/><Relationship Id="rId235" Type="http://schemas.openxmlformats.org/officeDocument/2006/relationships/image" Target="../media/image104.png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8.png"/><Relationship Id="rId179" Type="http://schemas.openxmlformats.org/officeDocument/2006/relationships/image" Target="../media/image76.png"/><Relationship Id="rId190" Type="http://schemas.openxmlformats.org/officeDocument/2006/relationships/hyperlink" Target="&#52636;&#50528;&#44413;&#44592;13&#51109;.pptx" TargetMode="External"/><Relationship Id="rId204" Type="http://schemas.openxmlformats.org/officeDocument/2006/relationships/hyperlink" Target="&#52636;&#50528;&#44413;&#44592;20&#51109;.pptx" TargetMode="External"/><Relationship Id="rId225" Type="http://schemas.openxmlformats.org/officeDocument/2006/relationships/image" Target="../media/image99.png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16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17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18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19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20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21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22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23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24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25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26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27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28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29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30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31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32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33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34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35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4%20&#49324;&#46020;&#54665;&#51204;/&#49324;&#46020;&#54665;&#51204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../17&#50640;&#49828;&#45908;/&#50640;&#49828;&#45908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../&#49888;&#50557;PPT/65%20&#50976;&#45796;&#49436;/&#50976;&#45796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2636;&#50528;&#44413;&#44592;14&#51109;.pptx" TargetMode="External"/><Relationship Id="rId205" Type="http://schemas.openxmlformats.org/officeDocument/2006/relationships/hyperlink" Target="&#52636;&#50528;&#44413;&#44592;21&#51109;.pptx" TargetMode="External"/><Relationship Id="rId226" Type="http://schemas.openxmlformats.org/officeDocument/2006/relationships/image" Target="../media/image100.png"/><Relationship Id="rId107" Type="http://schemas.openxmlformats.org/officeDocument/2006/relationships/hyperlink" Target="../39&#47568;&#46972;&#44592;/&#47568;&#46972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1&#50676;&#50773;&#44592;&#49345;/&#50676;&#50773;&#44592;&#49345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60%20&#48288;&#46300;&#47196;&#51204;&#49436;/&#48288;&#46300;&#47196;&#51204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3&#48120;&#44032;/&#48120;&#44032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2636;&#50528;&#44413;&#44592;09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2636;&#50528;&#44413;&#44592;38&#51109;.pptx" TargetMode="External"/><Relationship Id="rId22" Type="http://schemas.openxmlformats.org/officeDocument/2006/relationships/slide" Target="slide14.xml"/><Relationship Id="rId43" Type="http://schemas.openxmlformats.org/officeDocument/2006/relationships/hyperlink" Target="../07&#49324;&#49324;&#44592;/&#49324;&#49324;&#44592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5%20&#46356;&#47784;&#45936;&#54980;&#49436;/&#46356;&#47784;&#45936;&#54980;&#49436;.pptx" TargetMode="External"/><Relationship Id="rId85" Type="http://schemas.openxmlformats.org/officeDocument/2006/relationships/hyperlink" Target="../28&#54840;&#49464;&#50500;/&#54840;&#49464;&#50500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2636;&#50528;&#44413;&#44592;04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2636;&#50528;&#44413;&#44592;33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&#52285;&#49464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50%20&#48716;&#47549;&#48372;&#49436;/&#48716;&#47549;&#48372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3&#51060;&#49324;&#50556;/&#51060;&#49324;&#50556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6%20&#50836;&#54620;&#44228;&#49884;&#47197;/&#50836;&#54620;&#44228;&#49884;&#47197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2636;&#50528;&#44413;&#44592;28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3" Type="http://schemas.openxmlformats.org/officeDocument/2006/relationships/slide" Target="slide15.xml"/><Relationship Id="rId119" Type="http://schemas.openxmlformats.org/officeDocument/2006/relationships/hyperlink" Target="../../&#49888;&#50557;PPT/45%20&#47196;&#47560;&#49436;/&#47196;&#47560;&#49436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1%20&#48288;&#46300;&#47196;&#54980;&#49436;/&#48288;&#46300;&#47196;&#54980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2636;&#50528;&#44413;&#44592;15&#51109;.pptx" TargetMode="External"/><Relationship Id="rId207" Type="http://schemas.openxmlformats.org/officeDocument/2006/relationships/hyperlink" Target="&#52636;&#50528;&#44413;&#44592;22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../&#49888;&#50557;PPT/40%20&#47560;&#53468;&#48373;&#51020;/&#47560;&#53468;&#48373;&#51020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../13&#50669;&#45824;&#49345;/&#50669;&#45824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4&#45208;&#54996;/&#45208;&#54996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6%20&#46356;&#46020;&#49436;/&#46356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2636;&#50528;&#44413;&#44592;10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2636;&#50528;&#44413;&#44592;39&#51109;.pptx" TargetMode="External"/><Relationship Id="rId24" Type="http://schemas.openxmlformats.org/officeDocument/2006/relationships/slide" Target="slide16.xml"/><Relationship Id="rId45" Type="http://schemas.openxmlformats.org/officeDocument/2006/relationships/hyperlink" Target="../08&#47355;&#44592;/&#47355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9&#50836;&#50648;/&#50836;&#50648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1%20&#44264;&#47196;&#49352;&#49436;/&#44264;&#47196;&#4935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2636;&#50528;&#44413;&#44592;05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2636;&#50528;&#44413;&#44592;34&#51109;.pptx" TargetMode="External"/><Relationship Id="rId240" Type="http://schemas.openxmlformats.org/officeDocument/2006/relationships/image" Target="../media/image107.png"/><Relationship Id="rId14" Type="http://schemas.openxmlformats.org/officeDocument/2006/relationships/slide" Target="slide7.xml"/><Relationship Id="rId35" Type="http://schemas.openxmlformats.org/officeDocument/2006/relationships/hyperlink" Target="../03&#47112;&#50948;&#44592;/&#47112;&#50948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4&#50696;&#47112;&#48120;&#50556;/&#50696;&#47112;&#48120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6%20&#44256;&#47536;&#46020;&#51204;&#49436;/&#44256;&#47536;&#46020;&#51204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&#52636;&#50528;&#44413;&#44592;27&#51109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2636;&#50528;&#44413;&#44592;29&#51109;.pptx" TargetMode="External"/><Relationship Id="rId230" Type="http://schemas.openxmlformats.org/officeDocument/2006/relationships/image" Target="../media/image102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1%20&#47560;&#44032;&#48373;&#51020;/&#47560;&#44032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2%20&#50836;&#54620;&#51068;&#49436;/&#50836;&#54620;&#51068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2636;&#50528;&#44413;&#44592;16&#51109;.pptx" TargetMode="External"/><Relationship Id="rId209" Type="http://schemas.openxmlformats.org/officeDocument/2006/relationships/hyperlink" Target="&#52636;&#50528;&#44413;&#44592;23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2636;&#50528;&#44413;&#44592;40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4&#50669;&#45824;&#54616;/&#50669;&#45824;&#54616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9%20&#50640;&#48288;&#49548;&#49436;/&#50640;&#48288;&#49548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../02&#52636;&#50528;&#44413;&#44592;/&#52636;&#50528;&#44413;&#44592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../22&#50500;&#44032;/&#50500;&#44032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35&#54616;&#48149;&#44397;/&#54616;&#48149;&#44397;.pptx" TargetMode="External"/><Relationship Id="rId101" Type="http://schemas.openxmlformats.org/officeDocument/2006/relationships/hyperlink" Target="../36&#49828;&#48148;&#45264;/&#49828;&#48148;&#45264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7%20&#48716;&#47112;&#47788;&#49436;/&#48716;&#47112;&#47788;&#49436;1&#51109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&#52636;&#50528;&#44413;&#44592;03&#51109;.pptx" TargetMode="External"/><Relationship Id="rId185" Type="http://schemas.openxmlformats.org/officeDocument/2006/relationships/hyperlink" Target="&#52636;&#50528;&#44413;&#44592;1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&#52636;&#50528;&#44413;&#44592;26&#51109;.pptx" TargetMode="External"/><Relationship Id="rId236" Type="http://schemas.openxmlformats.org/officeDocument/2006/relationships/image" Target="../media/image105.png"/><Relationship Id="rId26" Type="http://schemas.openxmlformats.org/officeDocument/2006/relationships/slide" Target="slide18.xml"/><Relationship Id="rId231" Type="http://schemas.openxmlformats.org/officeDocument/2006/relationships/hyperlink" Target="&#52636;&#50528;&#44413;&#44592;35&#51109;.pptx" TargetMode="External"/><Relationship Id="rId47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30&#50500;&#47784;&#49828;/&#50500;&#47784;&#4982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2636;&#50528;&#44413;&#44592;06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30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5&#50696;&#47112;&#48120;&#50556;&#50528;&#44032;/&#50696;&#47112;&#48120;&#50556;&#50528;&#44032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7%20&#44256;&#47536;&#46020;&#54980;&#49436;/&#44256;&#47536;&#46020;&#54980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2636;&#50528;&#44413;&#44592;01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2636;&#50528;&#44413;&#44592;24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20&#51104;&#50616;/&#51104;&#50616;.pptx" TargetMode="External"/><Relationship Id="rId113" Type="http://schemas.openxmlformats.org/officeDocument/2006/relationships/hyperlink" Target="../../&#49888;&#50557;PPT/42%20&#45572;&#44032;&#48373;&#51020;/&#45572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3%20&#50836;&#54620;&#51060;&#49436;/&#50836;&#54620;&#51060;&#49436;1&#51109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2636;&#50528;&#44413;&#44592;17&#51109;.pptx" TargetMode="External"/><Relationship Id="rId201" Type="http://schemas.openxmlformats.org/officeDocument/2006/relationships/hyperlink" Target="&#52636;&#50528;&#44413;&#44592;19&#51109;.pptx" TargetMode="External"/><Relationship Id="rId222" Type="http://schemas.openxmlformats.org/officeDocument/2006/relationships/image" Target="../media/image98.png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5&#50640;&#49828;&#46972;/&#50640;&#49828;&#46972;.pptx" TargetMode="External"/><Relationship Id="rId103" Type="http://schemas.openxmlformats.org/officeDocument/2006/relationships/hyperlink" Target="../37&#54617;&#44060;/&#54617;&#44060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1&#50724;&#48148;&#45852;/&#50724;&#48148;&#45852;1&#51109;.pptx" TargetMode="External"/><Relationship Id="rId145" Type="http://schemas.openxmlformats.org/officeDocument/2006/relationships/hyperlink" Target="../../&#49888;&#50557;PPT/58%20&#55176;&#48652;&#47532;&#49436;/&#55176;&#48652;&#47532;&#49436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2636;&#50528;&#44413;&#44592;12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33" Type="http://schemas.openxmlformats.org/officeDocument/2006/relationships/hyperlink" Target="&#52636;&#50528;&#44413;&#44592;36&#51109;.pptx" TargetMode="External"/><Relationship Id="rId28" Type="http://schemas.openxmlformats.org/officeDocument/2006/relationships/slide" Target="slide20.xml"/><Relationship Id="rId49" Type="http://schemas.openxmlformats.org/officeDocument/2006/relationships/hyperlink" Target="../10&#49324;&#47924;&#50648;&#54616;/&#49324;&#47924;&#50648;&#54616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6&#50640;&#49828;&#44180;/&#50640;&#49828;&#44180;.pptx" TargetMode="External"/><Relationship Id="rId1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2636;&#50528;&#44413;&#44592;07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2636;&#50528;&#44413;&#44592;31&#51109;.pptx" TargetMode="External"/><Relationship Id="rId244" Type="http://schemas.openxmlformats.org/officeDocument/2006/relationships/image" Target="../media/image136.png"/><Relationship Id="rId18" Type="http://schemas.openxmlformats.org/officeDocument/2006/relationships/slide" Target="slide10.xml"/><Relationship Id="rId39" Type="http://schemas.openxmlformats.org/officeDocument/2006/relationships/hyperlink" Target="../05&#49888;&#47749;&#44592;/&#49888;&#47749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2636;&#50528;&#44413;&#44592;02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1&#51204;&#46020;&#49436;/&#51204;&#46020;&#4943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2636;&#50528;&#44413;&#44592;25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4%20&#50836;&#54620;&#49340;&#49436;/&#50836;&#54620;&#4934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6&#45712;&#54756;&#48120;&#50556;/&#45712;&#54756;&#48120;&#50556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2636;&#50528;&#44413;&#44592;18&#51109;.pptx" TargetMode="External"/><Relationship Id="rId203" Type="http://schemas.openxmlformats.org/officeDocument/2006/relationships/hyperlink" Target="&#52636;&#50528;&#44413;&#44592;20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30" Type="http://schemas.openxmlformats.org/officeDocument/2006/relationships/image" Target="../media/image2.png"/><Relationship Id="rId105" Type="http://schemas.openxmlformats.org/officeDocument/2006/relationships/hyperlink" Target="../38&#49828;&#44032;&#47028;/&#49828;&#44032;&#47028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9%20&#50556;&#44256;&#48372;&#49436;/&#50556;&#44256;&#4837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2&#50676;&#50773;&#44592;&#54616;/&#50676;&#50773;&#44592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2&#50836;&#45208;/&#50836;&#45208;.pptx" TargetMode="External"/><Relationship Id="rId189" Type="http://schemas.openxmlformats.org/officeDocument/2006/relationships/hyperlink" Target="&#52636;&#50528;&#44413;&#44592;13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2636;&#50528;&#44413;&#44592;37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4%20&#46356;&#47784;&#45936;&#51204;&#49436;/&#46356;&#47784;&#45936;&#51204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6&#50668;&#54840;&#49688;&#50500;/&#50668;&#54840;&#49688;&#50500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7&#45796;&#45768;&#50648;/&#45796;&#45768;&#50648;.pptx" TargetMode="External"/><Relationship Id="rId179" Type="http://schemas.openxmlformats.org/officeDocument/2006/relationships/hyperlink" Target="&#52636;&#50528;&#44413;&#44592;08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2636;&#50528;&#44413;&#44592;32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7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17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17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18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8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8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8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8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8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8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8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8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19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19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4" name="AutoShape 19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5" name="AutoShape 19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6" name="AutoShape 19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7" name="AutoShape 20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8" name="AutoShape 20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9" name="AutoShape 20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0" name="AutoShape 20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1" name="AutoShape 20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2" name="AutoShape 21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3" name="AutoShape 21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4" name="AutoShape 21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2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08" name="그룹 207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51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9" name="그룹 208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11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8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9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0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1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2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3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4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5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6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7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8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7" name="그룹 206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08" name="그룹 207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51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9" name="그룹 208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11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0" name="그림 209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2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3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4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5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6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7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8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9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0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1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2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7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6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7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8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9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0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1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2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3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4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5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6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19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0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1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2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3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4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5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6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7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8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9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0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2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7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17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17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7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7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8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8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8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8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8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8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6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8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18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18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4" name="AutoShape 19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5" name="AutoShape 19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6" name="AutoShape 19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7" name="AutoShape 19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8" name="AutoShape 20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9" name="AutoShape 20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0" name="AutoShape 20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1" name="AutoShape 20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2" name="AutoShape 20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3" name="AutoShape 21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4" name="AutoShape 21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47" name="그림 1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8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9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0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1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2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3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4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5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6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7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8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2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3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4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5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6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7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8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9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0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1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2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29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6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7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8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9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0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1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2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3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4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5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6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1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0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1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2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3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4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5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6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7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8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9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0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4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4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5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6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7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8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9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0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1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2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3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4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6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8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9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0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1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2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3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4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5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6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7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8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2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3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4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5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6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7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8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9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0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1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2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1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6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7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8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9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0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1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2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3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4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5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6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3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0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1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2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3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4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5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6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7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8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9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0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6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4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5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6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7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8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9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0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1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2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3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4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8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5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25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25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25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25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26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26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26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26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26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26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26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26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6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6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7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8" name="AutoShape 27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9" name="AutoShape 27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0" name="AutoShape 27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1" name="AutoShape 27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2" name="AutoShape 28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3" name="AutoShape 28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4" name="AutoShape 28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5" name="AutoShape 28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6" name="AutoShape 28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7" name="AutoShape 29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8" name="AutoShape 29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2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3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4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5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6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7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8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9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0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1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2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3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6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7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8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9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0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1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2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3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4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5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6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5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0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1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2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3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4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5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6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7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8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9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0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8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4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5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6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7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8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9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0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1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2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3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4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0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8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9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0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1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2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3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4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5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6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7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8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2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3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4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5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6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7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8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9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0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1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2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5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6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7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8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69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0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1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2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3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4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5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6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7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0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1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2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3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4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5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696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697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698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699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0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0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4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5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6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17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18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19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0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1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2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3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4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2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19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8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39" name="AutoShape 19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0" name="AutoShape 19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1" name="AutoShape 19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2" name="AutoShape 20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3" name="AutoShape 20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4" name="AutoShape 20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45" name="AutoShape 20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46" name="AutoShape 20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47" name="AutoShape 21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48" name="AutoShape 21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8" name="그룹 247"/>
          <p:cNvGrpSpPr/>
          <p:nvPr/>
        </p:nvGrpSpPr>
        <p:grpSpPr>
          <a:xfrm>
            <a:off x="306338" y="71439"/>
            <a:ext cx="11334278" cy="5950592"/>
            <a:chOff x="306338" y="71439"/>
            <a:chExt cx="11334278" cy="5950592"/>
          </a:xfrm>
        </p:grpSpPr>
        <p:grpSp>
          <p:nvGrpSpPr>
            <p:cNvPr id="249" name="그룹 24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2" name="그림 85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6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7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8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89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0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1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2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3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4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5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6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7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8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9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0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1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2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3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4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5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6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7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8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9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0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1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2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3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4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5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6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7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8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9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0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1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2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23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0" name="그룹 24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2" name="Picture 88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89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0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1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2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3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4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5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6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7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8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9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0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1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2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3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4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5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6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7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8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9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0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1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2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3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4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5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6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7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8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9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0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1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2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3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4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5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2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36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2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38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730</Words>
  <Application>Microsoft Office PowerPoint</Application>
  <PresentationFormat>와이드스크린</PresentationFormat>
  <Paragraphs>730</Paragraphs>
  <Slides>27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3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2019-05-13T00:24:57Z</dcterms:modified>
</cp:coreProperties>
</file>