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3" d="100"/>
          <a:sy n="43" d="100"/>
        </p:scale>
        <p:origin x="66" y="6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19655B7-FA2D-4907-A55B-E682BF13CF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019E9-EEAE-4BF4-B767-7F985CA10D8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880307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D294C-777A-461A-9C42-ABBF6A22C5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215660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3A60E-CB1D-4CCB-B43D-DD9E134518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727769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E898F-6B60-4D67-A973-578EB1B9598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297083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FA626-970E-4822-BCD7-C3B9084557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412371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14B9D-9496-4D38-83F1-9475CF73F62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28925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4C9C1-9929-4810-868C-BEA7853C96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91887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E10C3-571B-4391-A283-A372B20BAC1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222518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37758-FF5B-4D33-A631-45D5F1A52F6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865097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1A1E1-06BF-4720-B61F-F42E2A711B9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11526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4FA23-F696-48C5-8986-84190BF908A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25243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F1C86569-D48E-45E7-BDE7-48E8B9055C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2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3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4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5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6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7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8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0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2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3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6972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6972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6972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4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6972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6972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6972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6972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6972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6972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6972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4115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5139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6163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7187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8211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9235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0259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1283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2307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3331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4355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5379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6403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7427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8451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13236" y="180000"/>
            <a:ext cx="11111356" cy="5841288"/>
            <a:chOff x="313236" y="180000"/>
            <a:chExt cx="11111356" cy="5841288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180000"/>
              <a:ext cx="10585176" cy="5841288"/>
              <a:chOff x="839416" y="180000"/>
              <a:chExt cx="10585176" cy="5841288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7385615" y="180000"/>
                <a:ext cx="4038977" cy="190800"/>
                <a:chOff x="4621309" y="180000"/>
                <a:chExt cx="4038977" cy="190800"/>
              </a:xfrm>
            </p:grpSpPr>
            <p:pic>
              <p:nvPicPr>
                <p:cNvPr id="247" name="Picture 19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130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9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35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540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7453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3192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6619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589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7988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3677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9555" y="180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36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73</TotalTime>
  <Words>225</Words>
  <Application>Microsoft Office PowerPoint</Application>
  <PresentationFormat>와이드스크린</PresentationFormat>
  <Paragraphs>225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에스라9장</dc:title>
  <dc:creator>김창운</dc:creator>
  <cp:lastModifiedBy>kim ch w</cp:lastModifiedBy>
  <cp:revision>42</cp:revision>
  <dcterms:created xsi:type="dcterms:W3CDTF">2007-06-27T16:46:10Z</dcterms:created>
  <dcterms:modified xsi:type="dcterms:W3CDTF">2019-07-20T01:43:49Z</dcterms:modified>
</cp:coreProperties>
</file>