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0" autoAdjust="0"/>
    <p:restoredTop sz="94660"/>
  </p:normalViewPr>
  <p:slideViewPr>
    <p:cSldViewPr>
      <p:cViewPr varScale="1">
        <p:scale>
          <a:sx n="46" d="100"/>
          <a:sy n="46" d="100"/>
        </p:scale>
        <p:origin x="36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1B2294D-E240-493D-ADAB-1D3F5F64586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D6FD5-36D8-43C5-8F1B-74690A6658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6571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146C8-EBFE-4CFA-9A77-F5A93EADBE0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778087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D5B44-F6BA-4730-B8F4-F93C3E8D7D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958070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03DFE-F5B7-4C40-8E22-C22C4E2D6B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6208203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40A45-D3DE-4034-BF05-1415C5A1FD5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44256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12448-EF54-4770-B9FC-FF6C3E7893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07581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7AF82-CDA3-414A-987F-0FA4031F1DF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50718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A5C19-06B0-436D-9612-C5EC279133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1941545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A18F1-4B70-4F5B-8BA7-A96D36639E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43607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9BB68-E8B1-4C5B-B0F9-402FE59F7C4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98782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35BCD-45A7-41FE-A25C-2AEF043955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49767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DD939DFE-1A59-4A35-8AEA-3F11F8D46A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4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5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6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7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8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89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0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1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2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3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4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5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6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6&#49828;&#48148;&#45264;/&#49828;&#48148;&#45264;.pptx" TargetMode="External"/><Relationship Id="rId21" Type="http://schemas.openxmlformats.org/officeDocument/2006/relationships/hyperlink" Target="&#54840;&#49464;&#50500;03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09&#49324;&#47924;&#50648;&#49345;/&#49324;&#47924;&#50648;&#49345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../&#49888;&#50557;PPT/57%20&#48716;&#47112;&#47788;&#49436;/&#48716;&#47112;&#47788;&#49436;1&#51109;.pptx" TargetMode="External"/><Relationship Id="rId170" Type="http://schemas.openxmlformats.org/officeDocument/2006/relationships/image" Target="../media/image79.png"/><Relationship Id="rId107" Type="http://schemas.openxmlformats.org/officeDocument/2006/relationships/hyperlink" Target="../31&#50724;&#48148;&#45852;/&#50724;&#48148;&#45852;1&#51109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04&#48124;&#49688;&#44592;/&#48124;&#49688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5&#50696;&#47112;&#48120;&#50556;&#50528;&#44032;/&#50696;&#47112;&#48120;&#50556;&#50528;&#44032;.pptx" TargetMode="External"/><Relationship Id="rId160" Type="http://schemas.openxmlformats.org/officeDocument/2006/relationships/image" Target="../media/image74.png"/><Relationship Id="rId22" Type="http://schemas.openxmlformats.org/officeDocument/2006/relationships/image" Target="../media/image5.png"/><Relationship Id="rId43" Type="http://schemas.openxmlformats.org/officeDocument/2006/relationships/hyperlink" Target="&#54840;&#49464;&#50500;14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47%20&#44256;&#47536;&#46020;&#54980;&#49436;/&#44256;&#47536;&#46020;&#54980;&#49436;.pptx" TargetMode="External"/><Relationship Id="rId85" Type="http://schemas.openxmlformats.org/officeDocument/2006/relationships/hyperlink" Target="../20&#51104;&#50616;/&#51104;&#5061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9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42%20&#45572;&#44032;&#48373;&#51020;/&#45572;&#44032;&#48373;&#51020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15&#50640;&#49828;&#46972;/&#50640;&#49828;&#46972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4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&#52285;&#49464;&#44592;.pptx" TargetMode="External"/><Relationship Id="rId114" Type="http://schemas.openxmlformats.org/officeDocument/2006/relationships/image" Target="../media/image51.png"/><Relationship Id="rId119" Type="http://schemas.openxmlformats.org/officeDocument/2006/relationships/hyperlink" Target="../37&#54617;&#44060;/&#54617;&#44060;.pptx" TargetMode="External"/><Relationship Id="rId44" Type="http://schemas.openxmlformats.org/officeDocument/2006/relationships/image" Target="../media/image16.png"/><Relationship Id="rId60" Type="http://schemas.openxmlformats.org/officeDocument/2006/relationships/image" Target="../media/image24.png"/><Relationship Id="rId65" Type="http://schemas.openxmlformats.org/officeDocument/2006/relationships/hyperlink" Target="../10&#49324;&#47924;&#50648;&#54616;/&#49324;&#47924;&#50648;&#54616;.pptx" TargetMode="External"/><Relationship Id="rId81" Type="http://schemas.openxmlformats.org/officeDocument/2006/relationships/hyperlink" Target="../18&#50853;&#44592;/&#50853;&#44592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35" Type="http://schemas.openxmlformats.org/officeDocument/2006/relationships/hyperlink" Target="../../&#49888;&#50557;PPT/45%20&#47196;&#47560;&#49436;/&#47196;&#47560;&#49436;.pptx" TargetMode="External"/><Relationship Id="rId15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../&#49888;&#50557;PPT/66%20&#50836;&#54620;&#44228;&#49884;&#47197;/&#50836;&#54620;&#44228;&#49884;&#47197;.pptx" TargetMode="External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3.png"/><Relationship Id="rId39" Type="http://schemas.openxmlformats.org/officeDocument/2006/relationships/hyperlink" Target="&#54840;&#49464;&#50500;12&#51109;.pptx" TargetMode="External"/><Relationship Id="rId109" Type="http://schemas.openxmlformats.org/officeDocument/2006/relationships/hyperlink" Target="../32&#50836;&#45208;/&#50836;&#45208;.pptx" TargetMode="External"/><Relationship Id="rId34" Type="http://schemas.openxmlformats.org/officeDocument/2006/relationships/image" Target="../media/image11.png"/><Relationship Id="rId50" Type="http://schemas.openxmlformats.org/officeDocument/2006/relationships/image" Target="../media/image19.png"/><Relationship Id="rId55" Type="http://schemas.openxmlformats.org/officeDocument/2006/relationships/hyperlink" Target="../05&#49888;&#47749;&#44592;/&#49888;&#47749;&#44592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26&#50640;&#49828;&#44180;/&#50640;&#49828;&#44180;.pptx" TargetMode="External"/><Relationship Id="rId104" Type="http://schemas.openxmlformats.org/officeDocument/2006/relationships/image" Target="../media/image46.png"/><Relationship Id="rId120" Type="http://schemas.openxmlformats.org/officeDocument/2006/relationships/image" Target="../media/image54.png"/><Relationship Id="rId125" Type="http://schemas.openxmlformats.org/officeDocument/2006/relationships/hyperlink" Target="../../&#49888;&#50557;PPT/40%20&#47560;&#53468;&#48373;&#51020;/&#47560;&#53468;&#48373;&#51020;.pptx" TargetMode="External"/><Relationship Id="rId141" Type="http://schemas.openxmlformats.org/officeDocument/2006/relationships/hyperlink" Target="../../&#49888;&#50557;PPT/48%20&#44040;&#46972;&#46356;&#50500;&#49436;/&#44040;&#46972;&#46356;&#50500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../&#49888;&#50557;PPT/61%20&#48288;&#46300;&#47196;&#54980;&#49436;/&#48288;&#46300;&#47196;&#54980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3&#50669;&#45824;&#49345;/&#50669;&#45824;&#49345;.pptx" TargetMode="External"/><Relationship Id="rId92" Type="http://schemas.openxmlformats.org/officeDocument/2006/relationships/image" Target="../media/image40.png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hyperlink" Target="&#54840;&#49464;&#50500;07&#51109;.pptx" TargetMode="External"/><Relationship Id="rId24" Type="http://schemas.openxmlformats.org/officeDocument/2006/relationships/image" Target="../media/image6.png"/><Relationship Id="rId40" Type="http://schemas.openxmlformats.org/officeDocument/2006/relationships/image" Target="../media/image14.png"/><Relationship Id="rId45" Type="http://schemas.openxmlformats.org/officeDocument/2006/relationships/hyperlink" Target="../../&#44396;-&#49888;&#50557;%20&#49457;&#44221;&#47785;&#47197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21&#51204;&#46020;&#49436;/&#51204;&#46020;&#49436;.pptx" TargetMode="External"/><Relationship Id="rId110" Type="http://schemas.openxmlformats.org/officeDocument/2006/relationships/image" Target="../media/image49.png"/><Relationship Id="rId115" Type="http://schemas.openxmlformats.org/officeDocument/2006/relationships/hyperlink" Target="../35&#54616;&#48149;&#44397;/&#54616;&#48149;&#44397;.pptx" TargetMode="External"/><Relationship Id="rId131" Type="http://schemas.openxmlformats.org/officeDocument/2006/relationships/hyperlink" Target="../../&#49888;&#50557;PPT/43%20&#50836;&#54620;&#48373;&#51020;/&#50836;&#54620;&#48373;&#51020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../&#49888;&#50557;PPT/56%20&#46356;&#46020;&#49436;/&#46356;&#46020;&#49436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08&#47355;&#44592;/&#47355;&#44592;.pptx" TargetMode="External"/><Relationship Id="rId82" Type="http://schemas.openxmlformats.org/officeDocument/2006/relationships/image" Target="../media/image35.png"/><Relationship Id="rId152" Type="http://schemas.openxmlformats.org/officeDocument/2006/relationships/image" Target="../media/image70.png"/><Relationship Id="rId173" Type="http://schemas.openxmlformats.org/officeDocument/2006/relationships/hyperlink" Target="../../&#49888;&#50557;PPT/64%20&#50836;&#54620;&#49340;&#49436;/&#50836;&#54620;&#49340;&#49436;1&#51109;.pptx" TargetMode="External"/><Relationship Id="rId19" Type="http://schemas.openxmlformats.org/officeDocument/2006/relationships/hyperlink" Target="&#54840;&#49464;&#50500;02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9.png"/><Relationship Id="rId35" Type="http://schemas.openxmlformats.org/officeDocument/2006/relationships/hyperlink" Target="&#54840;&#49464;&#50500;10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16&#45712;&#54756;&#48120;&#50556;/&#45712;&#54756;&#48120;&#50556;.pptx" TargetMode="External"/><Relationship Id="rId100" Type="http://schemas.openxmlformats.org/officeDocument/2006/relationships/image" Target="../media/image44.png"/><Relationship Id="rId105" Type="http://schemas.openxmlformats.org/officeDocument/2006/relationships/hyperlink" Target="../30&#50500;&#47784;&#49828;/&#50500;&#47784;&#49828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51%20&#44264;&#47196;&#49352;&#49436;/&#44264;&#47196;&#49352;&#49436;.pptx" TargetMode="External"/><Relationship Id="rId168" Type="http://schemas.openxmlformats.org/officeDocument/2006/relationships/image" Target="../media/image78.png"/><Relationship Id="rId8" Type="http://schemas.openxmlformats.org/officeDocument/2006/relationships/slide" Target="slide7.xml"/><Relationship Id="rId51" Type="http://schemas.openxmlformats.org/officeDocument/2006/relationships/hyperlink" Target="../03&#47112;&#50948;&#44592;/&#47112;&#50948;&#44592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3.png"/><Relationship Id="rId121" Type="http://schemas.openxmlformats.org/officeDocument/2006/relationships/hyperlink" Target="../38&#49828;&#44032;&#47028;/&#49828;&#44032;&#47028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5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12&#50676;&#50773;&#44592;&#54616;/&#50676;&#50773;&#44592;&#54616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46%20&#44256;&#47536;&#46020;&#51204;&#49436;/&#44256;&#47536;&#46020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&#54840;&#49464;&#50500;13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33&#48120;&#44032;/&#48120;&#44032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../&#49888;&#50557;PPT/54%20&#46356;&#47784;&#45936;&#51204;&#49436;/&#46356;&#47784;&#45936;&#51204;&#49436;.pptx" TargetMode="External"/><Relationship Id="rId174" Type="http://schemas.openxmlformats.org/officeDocument/2006/relationships/image" Target="../media/image81.png"/><Relationship Id="rId179" Type="http://schemas.openxmlformats.org/officeDocument/2006/relationships/image" Target="../media/image97.png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06&#50668;&#54840;&#49688;&#50500;/&#50668;&#54840;&#49688;&#50500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41%20&#47560;&#44032;&#48373;&#51020;/&#47560;&#44032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8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27&#45796;&#45768;&#50648;/&#45796;&#45768;&#50648;.pptx" TargetMode="External"/><Relationship Id="rId101" Type="http://schemas.openxmlformats.org/officeDocument/2006/relationships/hyperlink" Target="../28&#54840;&#49464;&#50500;/&#54840;&#49464;&#5050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49%20&#50640;&#48288;&#49548;&#49436;/&#50640;&#48288;&#49548;&#49436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../&#49888;&#50557;PPT/62%20&#50836;&#54620;&#51068;&#49436;/&#50836;&#54620;&#51068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7.png"/><Relationship Id="rId47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22&#50500;&#44032;/&#50500;&#44032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44%20&#49324;&#46020;&#54665;&#51204;/&#49324;&#46020;&#54665;&#51204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image" Target="../media/image2.png"/><Relationship Id="rId37" Type="http://schemas.openxmlformats.org/officeDocument/2006/relationships/hyperlink" Target="&#54840;&#49464;&#50500;11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17&#50640;&#49828;&#45908;/&#50640;&#49828;&#45908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39&#47568;&#46972;&#44592;/&#47568;&#46972;&#44592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../&#49888;&#50557;PPT/60%20&#48288;&#46300;&#47196;&#51204;&#49436;/&#48288;&#46300;&#47196;&#51204;&#49436;.pptx" TargetMode="External"/><Relationship Id="rId27" Type="http://schemas.openxmlformats.org/officeDocument/2006/relationships/hyperlink" Target="&#54840;&#49464;&#50500;06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11&#50676;&#50773;&#44592;&#49345;/&#50676;&#50773;&#44592;&#49345;.pptx" TargetMode="External"/><Relationship Id="rId113" Type="http://schemas.openxmlformats.org/officeDocument/2006/relationships/hyperlink" Target="../34&#45208;&#54996;/&#45208;&#5499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../&#49888;&#50557;PPT/55%20&#46356;&#47784;&#45936;&#54980;&#49436;/&#46356;&#47784;&#45936;&#54980;&#49436;.pptx" TargetMode="External"/><Relationship Id="rId176" Type="http://schemas.openxmlformats.org/officeDocument/2006/relationships/image" Target="../media/image82.png"/><Relationship Id="rId17" Type="http://schemas.openxmlformats.org/officeDocument/2006/relationships/hyperlink" Target="&#54840;&#49464;&#50500;01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../07&#49324;&#49324;&#44592;/&#49324;&#49324;&#44592;.pptx" TargetMode="External"/><Relationship Id="rId103" Type="http://schemas.openxmlformats.org/officeDocument/2006/relationships/hyperlink" Target="../29&#50836;&#50648;/&#50836;&#50648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23&#51060;&#49324;&#50556;/&#51060;&#49324;&#50556;.pptx" TargetMode="External"/><Relationship Id="rId145" Type="http://schemas.openxmlformats.org/officeDocument/2006/relationships/hyperlink" Target="../../&#49888;&#50557;PPT/50%20&#48716;&#47549;&#48372;&#49436;/&#48716;&#47549;&#48372;&#49436;.pptx" TargetMode="External"/><Relationship Id="rId166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9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5" name="직선 연결선 10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07368" y="-26988"/>
            <a:ext cx="10956031" cy="5977011"/>
            <a:chOff x="407368" y="-26988"/>
            <a:chExt cx="10956031" cy="5977011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26450"/>
              <a:ext cx="1228725" cy="285750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88" name="Picture 200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201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2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5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6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7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8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9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10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11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2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3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그룹 2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2" name="그림 8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8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8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4" name="직선 연결선 10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54</TotalTime>
  <Words>196</Words>
  <Application>Microsoft Office PowerPoint</Application>
  <PresentationFormat>와이드스크린</PresentationFormat>
  <Paragraphs>196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호세아12장</dc:title>
  <dc:creator>김창운</dc:creator>
  <cp:lastModifiedBy>kim ch w</cp:lastModifiedBy>
  <cp:revision>42</cp:revision>
  <dcterms:created xsi:type="dcterms:W3CDTF">2007-06-27T16:46:10Z</dcterms:created>
  <dcterms:modified xsi:type="dcterms:W3CDTF">2019-11-14T01:15:26Z</dcterms:modified>
</cp:coreProperties>
</file>