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9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5" autoAdjust="0"/>
    <p:restoredTop sz="94660"/>
  </p:normalViewPr>
  <p:slideViewPr>
    <p:cSldViewPr>
      <p:cViewPr varScale="1">
        <p:scale>
          <a:sx n="54" d="100"/>
          <a:sy n="54" d="100"/>
        </p:scale>
        <p:origin x="102" y="1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8734161F-452F-482D-A908-6EF3FD2B12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7878B-6174-439A-80C9-99E50EA303D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3152664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로마서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7E8AE-B09B-47BC-9A1A-60728599D20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6061905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FA280-21DE-43E1-967F-3E85314FE0F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79770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85540-AE1C-4700-A870-D30974D9934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9632360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B85F1-08C5-48B1-9E17-0D8AB35EDF4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6090407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0C974-5F4A-450E-ACAC-362B01FB819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7040755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2881A-60CE-4482-A533-D035D86CEE2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7643833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2CDF0-DC52-4DD8-A23B-0BF434E1A72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4311824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671CC-1F80-4824-8D45-B1BA9470168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2964272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CE283-9AA6-438E-88AF-E7CD74DBC73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8961935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로마서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2736A-60E6-4EFD-A7DD-0902BF3C6AA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1530131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로마서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17F00D7B-ED21-4918-AE3E-92B5F8C981A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4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86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88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89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0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1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2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3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4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6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7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8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9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0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1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2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3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4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6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7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8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9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10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11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7196;&#47560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7196;&#47560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7196;&#47560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7196;&#47560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7196;&#47560;&#49436;03&#51109;.pptx" TargetMode="External"/><Relationship Id="rId50" Type="http://schemas.openxmlformats.org/officeDocument/2006/relationships/hyperlink" Target="&#47196;&#47560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7196;&#47560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7196;&#47560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7196;&#47560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7196;&#47560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7196;&#47560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7196;&#47560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12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7196;&#47560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7196;&#47560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7196;&#47560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7196;&#47560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0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3" name="AutoShape 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4" name="AutoShape 26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5" name="AutoShape 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6" name="AutoShape 3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7" name="AutoShape 32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8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19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0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1" name="AutoShape 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2" name="AutoShape 38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3" name="AutoShape 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24" name="AutoShape 40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2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424B874B-F917-4AFA-8BE5-8F2EDC177B86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1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0B206F8-01EA-4F35-A528-88537E28A59D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6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7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4162F3D-1E6B-4CC7-9408-1AE25AA9F8C6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9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C344534-5632-462C-882D-2E9AEAA6023A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1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2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7185611-2132-4909-A9EC-97A9F413EF38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3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4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031FF62-48CF-4F9F-8B70-43D95174A71C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6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3619B55-9AAA-4042-A37F-6D2596936FC4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8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29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2435735-ABA3-4AA6-B1CC-629DA8745F6F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31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2189D27-516C-4D25-8C3A-2F83A4EC5389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1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3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34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1168F93-7B02-4DB9-B4C8-CFBD9F5FD83A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4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5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36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F61E55A-B858-4B9F-A2B5-1B7AC514FBC4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38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4FB0F57-2F26-4AA4-8BD7-A347D7FD6314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39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0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41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7697028-57F4-4A2B-AD03-346B7F3AECA4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43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5C921EB-37C7-4495-83A6-C202F995CD51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3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5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46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D98BE02B-0BBD-47AD-ACB1-ADD517E33F94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7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8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5D7F284-2F68-4931-BC4F-0FFA3BD44167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49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50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D2024AD-7EAC-463D-978F-0116C65CAEAE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1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2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3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8C6A119-9491-4CF8-AC9E-D1D752FAE2DA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3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4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55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A03CB40-5381-4FBE-8EB7-6BEDB703E5C2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7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8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C9690BF-B558-432E-BCAA-756E73FCFA4E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7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8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59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60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080B236-4D49-4B7A-9974-3987E2BD213F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1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2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D36D3A3-69C3-4C38-8185-4F90498DDC92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2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2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2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3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4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65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1FECF85-1126-45DC-AD4B-0276D44087F8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6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7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CFB638B-3728-478B-8662-FA33B6FE7CE4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7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8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69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70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45031DB-658D-45F4-AEEE-22A3BBD6370C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6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1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2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033C7B1-E374-4534-9C3C-5E76BF4B3D95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  <a:endParaRPr lang="en-US" altLang="ko-KR" sz="1800">
              <a:solidFill>
                <a:srgbClr val="FFFF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7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endParaRPr lang="en-US" altLang="ko-KR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79376" y="-26988"/>
            <a:ext cx="11377264" cy="6049019"/>
            <a:chOff x="479376" y="-26988"/>
            <a:chExt cx="11377264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87339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1161240" cy="6049019"/>
              <a:chOff x="695400" y="-26988"/>
              <a:chExt cx="11161240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10224690" cy="406128"/>
                <a:chOff x="1631950" y="-26988"/>
                <a:chExt cx="10224690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7768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0276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237" y="188640"/>
                  <a:ext cx="309548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0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424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9440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7167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3057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1296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9943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15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48194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3392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37431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41470" y="188640"/>
                  <a:ext cx="3095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5505" y="188640"/>
                  <a:ext cx="31113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4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4B2DE16-C815-40AE-8C99-AB5128427E40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729</Words>
  <Application>Microsoft Office PowerPoint</Application>
  <PresentationFormat>와이드스크린</PresentationFormat>
  <Paragraphs>729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2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2020-01-08T04:39:39Z</dcterms:modified>
</cp:coreProperties>
</file>