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4251" autoAdjust="0"/>
  </p:normalViewPr>
  <p:slideViewPr>
    <p:cSldViewPr>
      <p:cViewPr varScale="1">
        <p:scale>
          <a:sx n="36" d="100"/>
          <a:sy n="36" d="100"/>
        </p:scale>
        <p:origin x="72" y="6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47504-5A34-4043-BEFF-6EA1B2B2CCE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367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42545-EBF9-4FC6-A71D-1452A01F703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624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DC2A7-5ED5-4A39-ACDF-9A21833FFE1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560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E480FE-10AB-4DF1-B39A-9570B0987B8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65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ACFB89-7780-474F-B782-C9EEE35B820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4356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F78D7-A9F8-470F-B094-CDA413DF63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994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2A1696-090D-404E-8294-72149FD8AB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172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2D4194-D510-447F-AE94-637950CB6C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098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8F4ED-79D2-49B1-8242-F60176F6F11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867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AF7C-90FE-4903-A731-A912AEA31E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72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F12BD-2688-4E73-BE6E-594FE036B14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970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CBF2E9-79E2-4080-A7A5-C7525E4E816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054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6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7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06.png"/><Relationship Id="rId26" Type="http://schemas.openxmlformats.org/officeDocument/2006/relationships/slide" Target="slide18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19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1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07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08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09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0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37" Type="http://schemas.openxmlformats.org/officeDocument/2006/relationships/image" Target="../media/image112.png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1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3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4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5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6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7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8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19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0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1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2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3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4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5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6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7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8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29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30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31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32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&#50669;&#45824;&#54616;05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&#50669;&#45824;&#54616;26&#51109;.pptx" TargetMode="External"/><Relationship Id="rId138" Type="http://schemas.openxmlformats.org/officeDocument/2006/relationships/hyperlink" Target="../18&#50853;&#44592;/&#50853;&#44592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34&#45208;&#54996;/&#45208;&#54996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../../&#49888;&#50557;PPT/62%20&#50836;&#54620;&#51068;&#49436;/&#50836;&#54620;&#51068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669;&#45824;&#54616;27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&#50669;&#45824;&#54616;21&#51109;.pptx" TargetMode="External"/><Relationship Id="rId128" Type="http://schemas.openxmlformats.org/officeDocument/2006/relationships/hyperlink" Target="../13&#50669;&#45824;&#49345;/&#50669;&#45824;&#49345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29&#50836;&#50648;/&#50836;&#50648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../../&#49888;&#50557;PPT/57%20&#48716;&#47112;&#47788;&#49436;/&#48716;&#47112;&#47788;&#49436;1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&#50669;&#45824;&#54616;16&#51109;.pptx" TargetMode="External"/><Relationship Id="rId118" Type="http://schemas.openxmlformats.org/officeDocument/2006/relationships/hyperlink" Target="../08&#47355;&#44592;/&#47355;&#44592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24&#50696;&#47112;&#48120;&#50556;/&#50696;&#47112;&#48120;&#5055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../&#49888;&#50557;PPT/45%20&#47196;&#47560;&#49436;/&#47196;&#47560;&#49436;.pptx" TargetMode="External"/><Relationship Id="rId20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03&#47112;&#50948;&#44592;/&#47112;&#50948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50669;&#45824;&#54616;11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&#50669;&#45824;&#54616;33&#51109;.pptx" TargetMode="External"/><Relationship Id="rId140" Type="http://schemas.openxmlformats.org/officeDocument/2006/relationships/hyperlink" Target="../19&#49884;&#54200;/&#49884;&#54200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../&#49888;&#50557;PPT/40%20&#47560;&#53468;&#48373;&#51020;/&#47560;&#53468;&#48373;&#51020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&#50669;&#45824;&#54616;06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&#50669;&#45824;&#54616;28&#51109;.pptx" TargetMode="External"/><Relationship Id="rId130" Type="http://schemas.openxmlformats.org/officeDocument/2006/relationships/hyperlink" Target="../14&#50669;&#45824;&#54616;/&#50669;&#45824;&#5461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35&#54616;&#48149;&#44397;/&#54616;&#48149;&#44397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../../&#49888;&#50557;PPT/63%20&#50836;&#54620;&#51060;&#49436;/&#50836;&#54620;&#5106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50669;&#45824;&#54616;0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&#50669;&#45824;&#54616;22&#51109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09&#49324;&#47924;&#50648;&#49345;/&#49324;&#47924;&#50648;&#49345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30&#50500;&#47784;&#49828;/&#50500;&#47784;&#49828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../../&#49888;&#50557;PPT/58%20&#55176;&#48652;&#47532;&#49436;/&#55176;&#48652;&#47532;&#49436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&#50669;&#45824;&#54616;17&#51109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04&#48124;&#49688;&#44592;/&#48124;&#49688;&#44592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25&#50696;&#47112;&#48120;&#50556;&#50528;&#44032;/&#50696;&#47112;&#48120;&#50556;&#50528;&#44032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../&#49888;&#50557;PPT/46%20&#44256;&#47536;&#46020;&#51204;&#49436;/&#44256;&#47536;&#46020;&#51204;&#49436;.pptx" TargetMode="External"/><Relationship Id="rId20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9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&#50669;&#45824;&#54616;12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&#50669;&#45824;&#54616;35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69;&#45824;&#54616;34&#51109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20&#51104;&#50616;/&#51104;&#5061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../&#49888;&#50557;PPT/41%20&#47560;&#44032;&#48373;&#51020;/&#47560;&#44032;&#48373;&#51020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../../&#49888;&#50557;PPT/64%20&#50836;&#54620;&#49340;&#49436;/&#50836;&#54620;&#49340;&#49436;1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&#50669;&#45824;&#54616;07&#51109;.pptx" TargetMode="External"/><Relationship Id="rId67" Type="http://schemas.openxmlformats.org/officeDocument/2006/relationships/image" Target="../media/image21.png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&#50669;&#45824;&#54616;15&#51109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&#50669;&#45824;&#54616;29&#51109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15&#50640;&#49828;&#46972;/&#50640;&#49828;&#46972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36&#49828;&#48148;&#45264;/&#49828;&#48148;&#45264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190" Type="http://schemas.openxmlformats.org/officeDocument/2006/relationships/hyperlink" Target="../../&#49888;&#50557;PPT/44%20&#49324;&#46020;&#54665;&#51204;/&#49324;&#46020;&#54665;&#51204;.pptx" TargetMode="External"/><Relationship Id="rId204" Type="http://schemas.openxmlformats.org/officeDocument/2006/relationships/hyperlink" Target="../../&#49888;&#50557;PPT/51%20&#44264;&#47196;&#49352;&#49436;/&#44264;&#47196;&#49352;&#49436;.pptx" TargetMode="External"/><Relationship Id="rId220" Type="http://schemas.openxmlformats.org/officeDocument/2006/relationships/hyperlink" Target="../../&#49888;&#50557;PPT/59%20&#50556;&#44256;&#48372;&#49436;/&#50556;&#44256;&#48372;&#49436;.pptx" TargetMode="External"/><Relationship Id="rId225" Type="http://schemas.openxmlformats.org/officeDocument/2006/relationships/image" Target="../media/image100.png"/><Relationship Id="rId15" Type="http://schemas.openxmlformats.org/officeDocument/2006/relationships/slide" Target="slide27.xml"/><Relationship Id="rId36" Type="http://schemas.openxmlformats.org/officeDocument/2006/relationships/hyperlink" Target="&#50669;&#45824;&#54616;02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&#52285;&#49464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0669;&#45824;&#54616;10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&#50669;&#45824;&#54616;23&#51109;.pptx" TargetMode="External"/><Relationship Id="rId94" Type="http://schemas.openxmlformats.org/officeDocument/2006/relationships/hyperlink" Target="&#50669;&#45824;&#54616;32&#51109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10&#49324;&#47924;&#50648;&#54616;/&#49324;&#47924;&#50648;&#5461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23&#51060;&#49324;&#50556;/&#51060;&#49324;&#50556;.pptx" TargetMode="External"/><Relationship Id="rId164" Type="http://schemas.openxmlformats.org/officeDocument/2006/relationships/hyperlink" Target="../31&#50724;&#48148;&#45852;/&#50724;&#48148;&#45852;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39&#47568;&#46972;&#44592;/&#47568;&#46972;&#44592;.pptx" TargetMode="External"/><Relationship Id="rId210" Type="http://schemas.openxmlformats.org/officeDocument/2006/relationships/hyperlink" Target="../../&#49888;&#50557;PPT/54%20&#46356;&#47784;&#45936;&#51204;&#49436;/&#46356;&#47784;&#45936;&#51204;&#49436;.pptx" TargetMode="External"/><Relationship Id="rId215" Type="http://schemas.openxmlformats.org/officeDocument/2006/relationships/image" Target="../media/image95.png"/><Relationship Id="rId236" Type="http://schemas.openxmlformats.org/officeDocument/2006/relationships/image" Target="../media/image133.png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&#50669;&#45824;&#54616;18&#51109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05&#49888;&#47749;&#44592;/&#49888;&#47749;&#4459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26&#50640;&#49828;&#44180;/&#50640;&#49828;&#44180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../../&#49888;&#50557;PPT/47%20&#44256;&#47536;&#46020;&#54980;&#49436;/&#44256;&#47536;&#46020;&#54980;&#49436;.pptx" TargetMode="External"/><Relationship Id="rId200" Type="http://schemas.openxmlformats.org/officeDocument/2006/relationships/hyperlink" Target="../../&#49888;&#50557;PPT/49%20&#50640;&#48288;&#49548;&#49436;/&#50640;&#48288;&#49548;&#49436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37" Type="http://schemas.openxmlformats.org/officeDocument/2006/relationships/image" Target="../media/image6.png"/><Relationship Id="rId58" Type="http://schemas.openxmlformats.org/officeDocument/2006/relationships/hyperlink" Target="&#50669;&#45824;&#54616;13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&#50669;&#45824;&#54616;36&#51109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21&#51204;&#46020;&#49436;/&#51204;&#46020;&#49436;.pptx" TargetMode="External"/><Relationship Id="rId90" Type="http://schemas.openxmlformats.org/officeDocument/2006/relationships/hyperlink" Target="&#50669;&#45824;&#54616;30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../&#49888;&#50557;PPT/42%20&#45572;&#44032;&#48373;&#51020;/&#45572;&#44032;&#48373;&#51020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../../&#49888;&#50557;PPT/65%20&#50976;&#45796;&#49436;/&#50976;&#45796;&#49436;1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&#50669;&#45824;&#54616;08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16&#45712;&#54756;&#48120;&#50556;/&#45712;&#54756;&#48120;&#50556;.pptx" TargetMode="External"/><Relationship Id="rId80" Type="http://schemas.openxmlformats.org/officeDocument/2006/relationships/hyperlink" Target="&#50669;&#45824;&#54616;24&#51109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37&#54617;&#44060;/&#54617;&#44060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../../&#49888;&#50557;PPT/60%20&#48288;&#46300;&#47196;&#51204;&#49436;/&#48288;&#46300;&#47196;&#51204;&#49436;.pptx" TargetMode="External"/><Relationship Id="rId17" Type="http://schemas.openxmlformats.org/officeDocument/2006/relationships/slide" Target="slide10.xml"/><Relationship Id="rId38" Type="http://schemas.openxmlformats.org/officeDocument/2006/relationships/hyperlink" Target="&#50669;&#45824;&#54616;03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12&#50676;&#50773;&#44592;&#54616;/&#50676;&#50773;&#44592;&#54616;.pptx" TargetMode="External"/><Relationship Id="rId70" Type="http://schemas.openxmlformats.org/officeDocument/2006/relationships/hyperlink" Target="&#50669;&#45824;&#54616;19&#51109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32&#50836;&#45208;/&#50836;&#45208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5%20&#46356;&#47784;&#45936;&#54980;&#49436;/&#46356;&#47784;&#45936;&#54980;&#49436;.pptx" TargetMode="External"/><Relationship Id="rId233" Type="http://schemas.openxmlformats.org/officeDocument/2006/relationships/image" Target="../media/image104.png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06&#50668;&#54840;&#49688;&#50500;/&#50668;&#54840;&#49688;&#50500;.pptx" TargetMode="External"/><Relationship Id="rId60" Type="http://schemas.openxmlformats.org/officeDocument/2006/relationships/hyperlink" Target="&#50669;&#45824;&#54616;14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27&#45796;&#45768;&#50648;/&#45796;&#45768;&#50648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../../&#49888;&#50557;PPT/48%20&#44040;&#46972;&#46356;&#50500;&#49436;/&#44040;&#46972;&#46356;&#50500;&#49436;.pptx" TargetMode="External"/><Relationship Id="rId202" Type="http://schemas.openxmlformats.org/officeDocument/2006/relationships/hyperlink" Target="../../&#49888;&#50557;PPT/50%20&#48716;&#47549;&#48372;&#49436;/&#48716;&#47549;&#48372;&#49436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&#50669;&#45824;&#54616;09&#51109;.pptx" TargetMode="External"/><Relationship Id="rId104" Type="http://schemas.openxmlformats.org/officeDocument/2006/relationships/hyperlink" Target="../02&#52636;&#50528;&#44413;&#44592;/&#52636;&#50528;&#44413;&#44592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22&#50500;&#44032;/&#50500;&#44032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../&#49888;&#50557;PPT/43%20&#50836;&#54620;&#48373;&#51020;/&#50836;&#54620;&#48373;&#51020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&#50669;&#45824;&#54616;3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hyperlink" Target="&#50669;&#45824;&#54616;04&#51109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17&#50640;&#49828;&#45908;/&#50640;&#49828;&#45908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38&#49828;&#44032;&#47028;/&#49828;&#44032;&#47028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&#50669;&#45824;&#54616;25&#51109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../../&#49888;&#50557;PPT/61%20&#48288;&#46300;&#47196;&#54980;&#49436;/&#48288;&#46300;&#47196;&#54980;&#49436;.pptx" TargetMode="External"/><Relationship Id="rId30" Type="http://schemas.openxmlformats.org/officeDocument/2006/relationships/image" Target="../media/image2.png"/><Relationship Id="rId105" Type="http://schemas.openxmlformats.org/officeDocument/2006/relationships/image" Target="../media/image40.png"/><Relationship Id="rId126" Type="http://schemas.openxmlformats.org/officeDocument/2006/relationships/hyperlink" Target="../11&#50676;&#50773;&#44592;&#49345;/&#50676;&#50773;&#44592;&#49345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33&#48120;&#44032;/&#48120;&#44032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&#50669;&#45824;&#54616;20&#51109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6%20&#46356;&#46020;&#49436;/&#46356;&#46020;&#49436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7&#49324;&#49324;&#44592;/&#49324;&#49324;&#44592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28&#54840;&#49464;&#50500;/&#54840;&#49464;&#505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5" name="AutoShape 14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6" name="AutoShape 14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9" name="AutoShape 3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0" name="AutoShape 32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1" name="AutoShape 33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2" name="AutoShape 3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3" name="AutoShape 3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4" name="AutoShape 33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5" name="AutoShape 33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6" name="AutoShape 34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7" name="AutoShape 34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8" name="AutoShape 34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9" name="AutoShape 34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0" name="AutoShape 39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908720"/>
            <a:ext cx="11906250" cy="3686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4587974"/>
            <a:ext cx="11906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7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1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5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6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6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79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8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69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69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3" name="그림 1">
            <a:hlinkClick r:id="rId29" action="ppaction://hlinkpres?slideindex=1&amp;slidetitle=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0" name="그룹 239"/>
          <p:cNvGrpSpPr/>
          <p:nvPr/>
        </p:nvGrpSpPr>
        <p:grpSpPr>
          <a:xfrm>
            <a:off x="279749" y="36000"/>
            <a:ext cx="11432875" cy="5914023"/>
            <a:chOff x="279749" y="36000"/>
            <a:chExt cx="11432875" cy="5914023"/>
          </a:xfrm>
        </p:grpSpPr>
        <p:pic>
          <p:nvPicPr>
            <p:cNvPr id="241" name="그림 240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49" y="224137"/>
              <a:ext cx="1181100" cy="390525"/>
            </a:xfrm>
            <a:prstGeom prst="rect">
              <a:avLst/>
            </a:prstGeom>
          </p:spPr>
        </p:pic>
        <p:grpSp>
          <p:nvGrpSpPr>
            <p:cNvPr id="242" name="그룹 241"/>
            <p:cNvGrpSpPr/>
            <p:nvPr/>
          </p:nvGrpSpPr>
          <p:grpSpPr>
            <a:xfrm>
              <a:off x="839416" y="36000"/>
              <a:ext cx="10873208" cy="5914023"/>
              <a:chOff x="839416" y="36000"/>
              <a:chExt cx="10873208" cy="5914023"/>
            </a:xfrm>
          </p:grpSpPr>
          <p:grpSp>
            <p:nvGrpSpPr>
              <p:cNvPr id="243" name="그룹 242"/>
              <p:cNvGrpSpPr/>
              <p:nvPr/>
            </p:nvGrpSpPr>
            <p:grpSpPr>
              <a:xfrm>
                <a:off x="4826466" y="36000"/>
                <a:ext cx="6886158" cy="478800"/>
                <a:chOff x="4826466" y="36000"/>
                <a:chExt cx="6886158" cy="478800"/>
              </a:xfrm>
            </p:grpSpPr>
            <p:pic>
              <p:nvPicPr>
                <p:cNvPr id="311" name="Picture 233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4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916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5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920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6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692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7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28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38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386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39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986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0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871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1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2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879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3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4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8874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5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922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6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970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7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48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49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0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1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6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2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2646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3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650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4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654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5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06586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6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646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7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950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58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24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59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875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0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8834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1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2157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62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621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63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8566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64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70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65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749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66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797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67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69845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68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1893" y="324000"/>
                  <a:ext cx="310731" cy="19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839416" y="5517232"/>
                <a:ext cx="10523983" cy="432791"/>
                <a:chOff x="839416" y="5517232"/>
                <a:chExt cx="10523983" cy="432791"/>
              </a:xfrm>
            </p:grpSpPr>
            <p:pic>
              <p:nvPicPr>
                <p:cNvPr id="245" name="그림 8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8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4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42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8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50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8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74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98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3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031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55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79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1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3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16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66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92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6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40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49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73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97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21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96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537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77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02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91028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434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585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319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5603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8016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8841" y="55172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9234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475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9716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47994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2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0406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2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52819" y="551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3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71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95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9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93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17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1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9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0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57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81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89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13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137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61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1702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943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8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42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086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74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991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724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9661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074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2899" y="5788098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2019-07-19T00:24:00Z</dcterms:modified>
</cp:coreProperties>
</file>