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4" autoAdjust="0"/>
    <p:restoredTop sz="94251" autoAdjust="0"/>
  </p:normalViewPr>
  <p:slideViewPr>
    <p:cSldViewPr>
      <p:cViewPr varScale="1">
        <p:scale>
          <a:sx n="48" d="100"/>
          <a:sy n="48" d="100"/>
        </p:scale>
        <p:origin x="486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B6032E-4094-456D-96E7-8D27ABFF42F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2855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9765C5-8496-4753-A0F5-CFC2634F36D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4617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60A3E-4367-484B-B452-75F075AAECA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2184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6C9DA-FBD0-47FB-9457-8DBFA980393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5456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E48EF-028B-4DBF-8177-76A9A168EAC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84408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0BD8CF-7A23-4ADE-BE62-CEAE0A3D661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9742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ADA6C-821D-40CF-B87D-1DE8DA47094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8870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C749D-4CF3-4025-87B0-A442F8451DC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1815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C95818-AFC6-48F8-A44E-A708413F109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686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AB2C8-F2AF-4408-A37B-E97E601CF9E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7718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E0A2F-EC9E-48ED-813C-FC7228790AE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3090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B68786-2D28-454C-9230-E1BDED76626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8558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7&#49324;&#49324;&#44592;/&#49324;&#49324;&#44592;.pptx" TargetMode="External"/><Relationship Id="rId366" Type="http://schemas.openxmlformats.org/officeDocument/2006/relationships/hyperlink" Target="../28&#54840;&#49464;&#50500;/&#54840;&#49464;&#50500;.pptx" TargetMode="External"/><Relationship Id="rId170" Type="http://schemas.openxmlformats.org/officeDocument/2006/relationships/hyperlink" Target="&#49884;&#54200;126&#54200;.pptx" TargetMode="External"/><Relationship Id="rId226" Type="http://schemas.openxmlformats.org/officeDocument/2006/relationships/hyperlink" Target="&#49884;&#54200;118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5&#54200;.pptx" TargetMode="External"/><Relationship Id="rId32" Type="http://schemas.openxmlformats.org/officeDocument/2006/relationships/hyperlink" Target="&#49884;&#54200;23&#54200;.pptx" TargetMode="External"/><Relationship Id="rId74" Type="http://schemas.openxmlformats.org/officeDocument/2006/relationships/hyperlink" Target="&#49884;&#54200;40&#54200;.pptx" TargetMode="External"/><Relationship Id="rId128" Type="http://schemas.openxmlformats.org/officeDocument/2006/relationships/hyperlink" Target="&#49884;&#54200;2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3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6%20&#44256;&#47536;&#46020;&#51204;&#49436;/&#44256;&#47536;&#46020;&#51204;&#49436;.pptx" TargetMode="External"/><Relationship Id="rId279" Type="http://schemas.openxmlformats.org/officeDocument/2006/relationships/image" Target="../media/image137.png"/><Relationship Id="rId444" Type="http://schemas.openxmlformats.org/officeDocument/2006/relationships/image" Target="../media/image220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9&#54200;.pptx" TargetMode="External"/><Relationship Id="rId304" Type="http://schemas.openxmlformats.org/officeDocument/2006/relationships/hyperlink" Target="&#49884;&#54200;92&#54200;.pptx" TargetMode="External"/><Relationship Id="rId346" Type="http://schemas.openxmlformats.org/officeDocument/2006/relationships/hyperlink" Target="../18&#50853;&#44592;/&#50853;&#44592;.pptx" TargetMode="External"/><Relationship Id="rId388" Type="http://schemas.openxmlformats.org/officeDocument/2006/relationships/hyperlink" Target="../39&#47568;&#46972;&#44592;/&#47568;&#46972;&#44592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24&#54200;.pptx" TargetMode="External"/><Relationship Id="rId192" Type="http://schemas.openxmlformats.org/officeDocument/2006/relationships/hyperlink" Target="&#49884;&#54200;129&#54200;.pptx" TargetMode="External"/><Relationship Id="rId206" Type="http://schemas.openxmlformats.org/officeDocument/2006/relationships/hyperlink" Target="&#49884;&#54200;106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4&#54200;.pptx" TargetMode="External"/><Relationship Id="rId12" Type="http://schemas.openxmlformats.org/officeDocument/2006/relationships/hyperlink" Target="&#49884;&#54200;22&#54200;.pptx" TargetMode="External"/><Relationship Id="rId108" Type="http://schemas.openxmlformats.org/officeDocument/2006/relationships/hyperlink" Target="&#49884;&#54200;61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1&#54200;.pptx" TargetMode="External"/><Relationship Id="rId96" Type="http://schemas.openxmlformats.org/officeDocument/2006/relationships/hyperlink" Target="&#49884;&#54200;5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6&#54200;.pptx" TargetMode="External"/><Relationship Id="rId326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18&#54200;.pptx" TargetMode="External"/><Relationship Id="rId368" Type="http://schemas.openxmlformats.org/officeDocument/2006/relationships/hyperlink" Target="../29&#50836;&#50648;/&#50836;&#50648;.pptx" TargetMode="External"/><Relationship Id="rId172" Type="http://schemas.openxmlformats.org/officeDocument/2006/relationships/hyperlink" Target="&#49884;&#54200;136&#54200;.pptx" TargetMode="External"/><Relationship Id="rId228" Type="http://schemas.openxmlformats.org/officeDocument/2006/relationships/hyperlink" Target="&#49884;&#54200;1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44&#54200;.pptx" TargetMode="External"/><Relationship Id="rId76" Type="http://schemas.openxmlformats.org/officeDocument/2006/relationships/hyperlink" Target="&#49884;&#54200;50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slide" Target="slide5.xml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0%20&#47560;&#53468;&#48373;&#51020;/&#47560;&#53468;&#48373;&#51020;.pptx" TargetMode="External"/><Relationship Id="rId404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hyperlink" Target="&#49884;&#54200;75&#54200;.pptx" TargetMode="External"/><Relationship Id="rId292" Type="http://schemas.openxmlformats.org/officeDocument/2006/relationships/hyperlink" Target="&#49884;&#54200;98&#54200;.pptx" TargetMode="External"/><Relationship Id="rId306" Type="http://schemas.openxmlformats.org/officeDocument/2006/relationships/hyperlink" Target="&#49884;&#54200;91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5&#54200;.pptx" TargetMode="External"/><Relationship Id="rId348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&#49884;&#54200;143&#54200;.pptx" TargetMode="External"/><Relationship Id="rId194" Type="http://schemas.openxmlformats.org/officeDocument/2006/relationships/hyperlink" Target="&#49884;&#54200;111&#54200;.pptx" TargetMode="External"/><Relationship Id="rId208" Type="http://schemas.openxmlformats.org/officeDocument/2006/relationships/hyperlink" Target="&#49884;&#54200;108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21&#54200;.pptx" TargetMode="External"/><Relationship Id="rId56" Type="http://schemas.openxmlformats.org/officeDocument/2006/relationships/hyperlink" Target="&#49884;&#54200;52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4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0&#50500;&#47784;&#49828;/&#50500;&#47784;&#49828;.pptx" TargetMode="External"/><Relationship Id="rId426" Type="http://schemas.openxmlformats.org/officeDocument/2006/relationships/hyperlink" Target="../../&#49888;&#50557;PPT/58%20&#55176;&#48652;&#47532;&#49436;/&#55176;&#48652;&#47532;&#49436;.pptx" TargetMode="External"/><Relationship Id="rId230" Type="http://schemas.openxmlformats.org/officeDocument/2006/relationships/hyperlink" Target="&#49884;&#54200;1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87&#54200;.pptx" TargetMode="External"/><Relationship Id="rId328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hyperlink" Target="&#49884;&#54200;08&#54200;.pptx" TargetMode="External"/><Relationship Id="rId174" Type="http://schemas.openxmlformats.org/officeDocument/2006/relationships/hyperlink" Target="&#49884;&#54200;146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04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5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0&#51104;&#50616;/&#51104;&#50616;.pptx" TargetMode="External"/><Relationship Id="rId406" Type="http://schemas.openxmlformats.org/officeDocument/2006/relationships/hyperlink" Target="../../&#49888;&#50557;PPT/48%20&#44040;&#46972;&#46356;&#50500;&#49436;/&#44040;&#46972;&#46356;&#50500;&#49436;.pptx" TargetMode="External"/><Relationship Id="rId9" Type="http://schemas.openxmlformats.org/officeDocument/2006/relationships/slide" Target="slide7.xml"/><Relationship Id="rId210" Type="http://schemas.openxmlformats.org/officeDocument/2006/relationships/hyperlink" Target="&#49884;&#54200;109&#54200;.pptx" TargetMode="External"/><Relationship Id="rId392" Type="http://schemas.openxmlformats.org/officeDocument/2006/relationships/hyperlink" Target="../../&#49888;&#50557;PPT/41%20&#47560;&#44032;&#48373;&#51020;/&#47560;&#44032;&#48373;&#51020;.pptx" TargetMode="External"/><Relationship Id="rId252" Type="http://schemas.openxmlformats.org/officeDocument/2006/relationships/hyperlink" Target="&#49884;&#54200;76&#54200;.pptx" TargetMode="External"/><Relationship Id="rId294" Type="http://schemas.openxmlformats.org/officeDocument/2006/relationships/hyperlink" Target="&#49884;&#54200;97&#54200;.pptx" TargetMode="External"/><Relationship Id="rId308" Type="http://schemas.openxmlformats.org/officeDocument/2006/relationships/hyperlink" Target="&#49884;&#54200;09&#54200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4&#54200;.pptx" TargetMode="External"/><Relationship Id="rId154" Type="http://schemas.openxmlformats.org/officeDocument/2006/relationships/hyperlink" Target="&#49884;&#54200;142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3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1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53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0&#49324;&#47924;&#50648;&#54616;/&#49324;&#47924;&#50648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1&#50724;&#48148;&#45852;/&#50724;&#48148;&#45852;1&#51109;.pptx" TargetMode="External"/><Relationship Id="rId428" Type="http://schemas.openxmlformats.org/officeDocument/2006/relationships/hyperlink" Target="../../&#49888;&#50557;PPT/59%20&#50556;&#44256;&#48372;&#49436;/&#50556;&#44256;&#48372;&#49436;.pptx" TargetMode="External"/><Relationship Id="rId232" Type="http://schemas.openxmlformats.org/officeDocument/2006/relationships/hyperlink" Target="&#49884;&#54200;29&#54200;.pptx" TargetMode="External"/><Relationship Id="rId274" Type="http://schemas.openxmlformats.org/officeDocument/2006/relationships/hyperlink" Target="&#49884;&#54200;6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2&#54200;.pptx" TargetMode="External"/><Relationship Id="rId80" Type="http://schemas.openxmlformats.org/officeDocument/2006/relationships/hyperlink" Target="&#49884;&#54200;06&#54200;.pptx" TargetMode="External"/><Relationship Id="rId176" Type="http://schemas.openxmlformats.org/officeDocument/2006/relationships/hyperlink" Target="&#49884;&#54200;14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1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../&#44396;-&#49888;&#50557;%20&#49457;&#44221;&#47785;&#47197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1&#51204;&#46020;&#49436;/&#51204;&#46020;&#49436;.pptx" TargetMode="External"/><Relationship Id="rId394" Type="http://schemas.openxmlformats.org/officeDocument/2006/relationships/hyperlink" Target="../../&#49888;&#50557;PPT/42%20&#45572;&#44032;&#48373;&#51020;/&#45572;&#44032;&#48373;&#51020;.pptx" TargetMode="External"/><Relationship Id="rId408" Type="http://schemas.openxmlformats.org/officeDocument/2006/relationships/hyperlink" Target="../../&#49888;&#50557;PPT/49%20&#50640;&#48288;&#49548;&#49436;/&#50640;&#48288;&#49548;&#49436;.pptx" TargetMode="External"/><Relationship Id="rId212" Type="http://schemas.openxmlformats.org/officeDocument/2006/relationships/hyperlink" Target="&#49884;&#54200;112&#54200;.pptx" TargetMode="External"/><Relationship Id="rId254" Type="http://schemas.openxmlformats.org/officeDocument/2006/relationships/hyperlink" Target="&#49884;&#54200;70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3&#54200;.pptx" TargetMode="External"/><Relationship Id="rId296" Type="http://schemas.openxmlformats.org/officeDocument/2006/relationships/hyperlink" Target="&#49884;&#54200;96&#54200;.pptx" TargetMode="External"/><Relationship Id="rId60" Type="http://schemas.openxmlformats.org/officeDocument/2006/relationships/hyperlink" Target="&#49884;&#54200;05&#54200;.pptx" TargetMode="External"/><Relationship Id="rId156" Type="http://schemas.openxmlformats.org/officeDocument/2006/relationships/hyperlink" Target="&#49884;&#54200;141&#54200;.pptx" TargetMode="External"/><Relationship Id="rId198" Type="http://schemas.openxmlformats.org/officeDocument/2006/relationships/hyperlink" Target="&#49884;&#54200;104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10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2&#54200;.pptx" TargetMode="External"/><Relationship Id="rId430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hyperlink" Target="&#49884;&#54200;01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1&#54200;.pptx" TargetMode="External"/><Relationship Id="rId50" Type="http://schemas.openxmlformats.org/officeDocument/2006/relationships/hyperlink" Target="&#49884;&#54200;54&#54200;.pptx" TargetMode="External"/><Relationship Id="rId104" Type="http://schemas.openxmlformats.org/officeDocument/2006/relationships/hyperlink" Target="&#49884;&#54200;17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3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4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2&#50676;&#50773;&#44592;&#54616;/&#50676;&#50773;&#44592;&#54616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2&#50836;&#45208;/&#50836;&#45208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60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39&#54200;.pptx" TargetMode="External"/><Relationship Id="rId420" Type="http://schemas.openxmlformats.org/officeDocument/2006/relationships/hyperlink" Target="../../&#49888;&#50557;PPT/55%20&#46356;&#47784;&#45936;&#54980;&#49436;/&#46356;&#47784;&#45936;&#54980;&#49436;.pptx" TargetMode="External"/><Relationship Id="rId2" Type="http://schemas.openxmlformats.org/officeDocument/2006/relationships/image" Target="../media/image2.png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79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2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1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3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6&#50668;&#54840;&#49688;&#50500;/&#50668;&#54840;&#49688;&#50500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7&#45796;&#45768;&#50648;/&#45796;&#45768;&#50648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1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7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4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0%20&#48716;&#47549;&#48372;&#49436;/&#48716;&#47549;&#4837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1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3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50&#54200;.pptx" TargetMode="External"/><Relationship Id="rId312" Type="http://schemas.openxmlformats.org/officeDocument/2006/relationships/hyperlink" Target="../02&#52636;&#50528;&#44413;&#44592;/&#52636;&#50528;&#44413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2&#50500;&#44032;/&#50500;&#44032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3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3%20&#50836;&#54620;&#48373;&#51020;/&#50836;&#54620;&#48373;&#51020;.pptx" TargetMode="External"/><Relationship Id="rId3" Type="http://schemas.openxmlformats.org/officeDocument/2006/relationships/slide" Target="slide1.xml"/><Relationship Id="rId214" Type="http://schemas.openxmlformats.org/officeDocument/2006/relationships/hyperlink" Target="&#49884;&#54200;113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7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5&#54200;.pptx" TargetMode="External"/><Relationship Id="rId400" Type="http://schemas.openxmlformats.org/officeDocument/2006/relationships/hyperlink" Target="../../&#49888;&#50557;PPT/45%20&#47196;&#47560;&#49436;/&#47196;&#47560;&#49436;.pptx" TargetMode="External"/><Relationship Id="rId421" Type="http://schemas.openxmlformats.org/officeDocument/2006/relationships/image" Target="../media/image208.png"/><Relationship Id="rId442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hyperlink" Target="&#49884;&#54200;62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25&#54200;.pptx" TargetMode="External"/><Relationship Id="rId302" Type="http://schemas.openxmlformats.org/officeDocument/2006/relationships/hyperlink" Target="&#49884;&#54200;93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7&#50640;&#49828;&#45908;/&#50640;&#49828;&#45908;.pptx" TargetMode="External"/><Relationship Id="rId20" Type="http://schemas.openxmlformats.org/officeDocument/2006/relationships/hyperlink" Target="&#49884;&#54200;02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1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8&#49828;&#44032;&#47028;/&#49828;&#44032;&#47028;.pptx" TargetMode="External"/><Relationship Id="rId190" Type="http://schemas.openxmlformats.org/officeDocument/2006/relationships/hyperlink" Target="&#49884;&#54200;139&#54200;.pptx" TargetMode="External"/><Relationship Id="rId204" Type="http://schemas.openxmlformats.org/officeDocument/2006/relationships/hyperlink" Target="&#49884;&#54200;107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3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102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hyperlink" Target="&#49884;&#54200;66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1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5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07&#54200;.pptx" TargetMode="External"/><Relationship Id="rId148" Type="http://schemas.openxmlformats.org/officeDocument/2006/relationships/hyperlink" Target="&#49884;&#54200;14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1&#50676;&#50773;&#44592;&#49345;/&#50676;&#50773;&#44592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3&#48120;&#44032;/&#48120;&#44032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2.xml"/><Relationship Id="rId180" Type="http://schemas.openxmlformats.org/officeDocument/2006/relationships/hyperlink" Target="&#49884;&#54200;127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4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8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6%20&#46356;&#46020;&#49436;/&#46356;&#46020;&#49436;.pptx" TargetMode="External"/><Relationship Id="rId443" Type="http://schemas.openxmlformats.org/officeDocument/2006/relationships/image" Target="../media/image219.png"/><Relationship Id="rId303" Type="http://schemas.openxmlformats.org/officeDocument/2006/relationships/image" Target="../media/image149.png"/><Relationship Id="rId42" Type="http://schemas.openxmlformats.org/officeDocument/2006/relationships/hyperlink" Target="&#49884;&#54200;43&#54200;.pptx" TargetMode="External"/><Relationship Id="rId84" Type="http://schemas.openxmlformats.org/officeDocument/2006/relationships/hyperlink" Target="&#49884;&#54200;26&#54200;.pptx" TargetMode="External"/><Relationship Id="rId138" Type="http://schemas.openxmlformats.org/officeDocument/2006/relationships/hyperlink" Target="&#49884;&#54200;12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&#52285;&#49464;&#44592;.pptx" TargetMode="External"/><Relationship Id="rId356" Type="http://schemas.openxmlformats.org/officeDocument/2006/relationships/hyperlink" Target="../23&#51060;&#49324;&#50556;/&#51060;&#49324;&#50556;.pptx" TargetMode="External"/><Relationship Id="rId398" Type="http://schemas.openxmlformats.org/officeDocument/2006/relationships/hyperlink" Target="../../&#49888;&#50557;PPT/44%20&#49324;&#46020;&#54665;&#51204;/&#49324;&#46020;&#54665;&#51204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35&#54200;.pptx" TargetMode="External"/><Relationship Id="rId216" Type="http://schemas.openxmlformats.org/officeDocument/2006/relationships/hyperlink" Target="&#49884;&#54200;114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8&#54200;.pptx" TargetMode="External"/><Relationship Id="rId22" Type="http://schemas.openxmlformats.org/officeDocument/2006/relationships/hyperlink" Target="&#49884;&#54200;33&#54200;.pptx" TargetMode="External"/><Relationship Id="rId64" Type="http://schemas.openxmlformats.org/officeDocument/2006/relationships/hyperlink" Target="&#49884;&#54200;25&#54200;.pptx" TargetMode="External"/><Relationship Id="rId118" Type="http://schemas.openxmlformats.org/officeDocument/2006/relationships/hyperlink" Target="&#49884;&#54200;67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2%20&#50836;&#54620;&#51068;&#49436;/&#50836;&#54620;&#51068;&#49436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90&#54200;.pptx" TargetMode="External"/><Relationship Id="rId336" Type="http://schemas.openxmlformats.org/officeDocument/2006/relationships/hyperlink" Target="../13&#50669;&#45824;&#49345;/&#50669;&#45824;&#49345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3&#54200;.pptx" TargetMode="External"/><Relationship Id="rId182" Type="http://schemas.openxmlformats.org/officeDocument/2006/relationships/hyperlink" Target="&#49884;&#54200;128&#54200;.pptx" TargetMode="External"/><Relationship Id="rId378" Type="http://schemas.openxmlformats.org/officeDocument/2006/relationships/hyperlink" Target="../34&#45208;&#54996;/&#45208;&#54996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4.xml"/><Relationship Id="rId238" Type="http://schemas.openxmlformats.org/officeDocument/2006/relationships/hyperlink" Target="&#49884;&#54200;59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34&#54200;.pptx" TargetMode="External"/><Relationship Id="rId86" Type="http://schemas.openxmlformats.org/officeDocument/2006/relationships/hyperlink" Target="&#49884;&#54200;35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1&#54200;.pptx" TargetMode="External"/><Relationship Id="rId316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68&#54200;.pptx" TargetMode="External"/><Relationship Id="rId358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&#49884;&#54200;145&#54200;.pptx" TargetMode="External"/><Relationship Id="rId218" Type="http://schemas.openxmlformats.org/officeDocument/2006/relationships/hyperlink" Target="&#49884;&#54200;115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1&#54200;.pptx" TargetMode="External"/><Relationship Id="rId66" Type="http://schemas.openxmlformats.org/officeDocument/2006/relationships/hyperlink" Target="&#49884;&#54200;45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5&#54616;&#48149;&#44397;/&#54616;&#48149;&#44397;.pptx" TargetMode="External"/><Relationship Id="rId436" Type="http://schemas.openxmlformats.org/officeDocument/2006/relationships/hyperlink" Target="../../&#49888;&#50557;PPT/63%20&#50836;&#54620;&#51060;&#49436;/&#50836;&#54620;&#51060;&#49436;1&#51109;.pptx" TargetMode="External"/><Relationship Id="rId240" Type="http://schemas.openxmlformats.org/officeDocument/2006/relationships/hyperlink" Target="&#49884;&#54200;77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37&#54200;.pptx" TargetMode="External"/><Relationship Id="rId282" Type="http://schemas.openxmlformats.org/officeDocument/2006/relationships/hyperlink" Target="&#49884;&#54200;89&#54200;.pptx" TargetMode="External"/><Relationship Id="rId338" Type="http://schemas.openxmlformats.org/officeDocument/2006/relationships/hyperlink" Target="../14&#50669;&#45824;&#54616;/&#50669;&#45824;&#54616;.pptx" TargetMode="External"/><Relationship Id="rId8" Type="http://schemas.openxmlformats.org/officeDocument/2006/relationships/slide" Target="slide6.xml"/><Relationship Id="rId142" Type="http://schemas.openxmlformats.org/officeDocument/2006/relationships/hyperlink" Target="&#49884;&#54200;132&#54200;.pptx" TargetMode="External"/><Relationship Id="rId184" Type="http://schemas.openxmlformats.org/officeDocument/2006/relationships/hyperlink" Target="&#49884;&#54200;13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1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3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5&#50696;&#47112;&#48120;&#50556;&#50528;&#44032;/&#50696;&#47112;&#48120;&#50556;&#50528;&#44032;.pptx" TargetMode="External"/><Relationship Id="rId41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&#49884;&#54200;120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2&#54200;.pptx" TargetMode="External"/><Relationship Id="rId318" Type="http://schemas.openxmlformats.org/officeDocument/2006/relationships/hyperlink" Target="../04&#48124;&#49688;&#44592;/&#48124;&#49688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58&#54200;.pptx" TargetMode="External"/><Relationship Id="rId164" Type="http://schemas.openxmlformats.org/officeDocument/2006/relationships/hyperlink" Target="&#49884;&#54200;13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32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1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5&#50640;&#49828;&#46972;/&#50640;&#49828;&#46972;.pptx" TargetMode="External"/><Relationship Id="rId200" Type="http://schemas.openxmlformats.org/officeDocument/2006/relationships/hyperlink" Target="&#49884;&#54200;105&#54200;.pptx" TargetMode="External"/><Relationship Id="rId382" Type="http://schemas.openxmlformats.org/officeDocument/2006/relationships/hyperlink" Target="../36&#49828;&#48148;&#45264;/&#49828;&#48148;&#45264;.pptx" TargetMode="External"/><Relationship Id="rId438" Type="http://schemas.openxmlformats.org/officeDocument/2006/relationships/hyperlink" Target="../../&#49888;&#50557;PPT/64%20&#50836;&#54620;&#49340;&#49436;/&#50836;&#54620;&#49340;&#49436;1&#51109;.pptx" TargetMode="External"/><Relationship Id="rId242" Type="http://schemas.openxmlformats.org/officeDocument/2006/relationships/hyperlink" Target="&#49884;&#54200;71&#54200;.pptx" TargetMode="External"/><Relationship Id="rId284" Type="http://schemas.openxmlformats.org/officeDocument/2006/relationships/hyperlink" Target="&#49884;&#54200;100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27&#54200;.pptx" TargetMode="External"/><Relationship Id="rId144" Type="http://schemas.openxmlformats.org/officeDocument/2006/relationships/hyperlink" Target="&#49884;&#54200;131&#54200;.pptx" TargetMode="External"/><Relationship Id="rId90" Type="http://schemas.openxmlformats.org/officeDocument/2006/relationships/hyperlink" Target="&#49884;&#54200;46&#54200;.pptx" TargetMode="External"/><Relationship Id="rId186" Type="http://schemas.openxmlformats.org/officeDocument/2006/relationships/hyperlink" Target="&#49884;&#54200;148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2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5&#49888;&#47749;&#44592;/&#49888;&#47749;&#44592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6&#50640;&#49828;&#44180;/&#50640;&#49828;&#44180;.pptx" TargetMode="External"/><Relationship Id="rId418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hyperlink" Target="&#49884;&#54200;116&#54200;.pptx" TargetMode="External"/><Relationship Id="rId264" Type="http://schemas.openxmlformats.org/officeDocument/2006/relationships/hyperlink" Target="&#49884;&#54200;83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48&#54200;.pptx" TargetMode="External"/><Relationship Id="rId70" Type="http://schemas.openxmlformats.org/officeDocument/2006/relationships/hyperlink" Target="&#49884;&#54200;20&#54200;.pptx" TargetMode="External"/><Relationship Id="rId166" Type="http://schemas.openxmlformats.org/officeDocument/2006/relationships/hyperlink" Target="&#49884;&#54200;14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hyperlink" Target="&#49884;&#54200;0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4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6&#45712;&#54756;&#48120;&#50556;/&#45712;&#54756;&#48120;&#50556;.pptx" TargetMode="External"/><Relationship Id="rId384" Type="http://schemas.openxmlformats.org/officeDocument/2006/relationships/hyperlink" Target="../37&#54617;&#44060;/&#54617;&#4406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7&#49324;&#49324;&#44592;/&#49324;&#49324;&#44592;.pptx" TargetMode="External"/><Relationship Id="rId366" Type="http://schemas.openxmlformats.org/officeDocument/2006/relationships/hyperlink" Target="../28&#54840;&#49464;&#50500;/&#54840;&#49464;&#50500;.pptx" TargetMode="External"/><Relationship Id="rId170" Type="http://schemas.openxmlformats.org/officeDocument/2006/relationships/hyperlink" Target="&#49884;&#54200;126&#54200;.pptx" TargetMode="External"/><Relationship Id="rId226" Type="http://schemas.openxmlformats.org/officeDocument/2006/relationships/hyperlink" Target="&#49884;&#54200;118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5&#54200;.pptx" TargetMode="External"/><Relationship Id="rId32" Type="http://schemas.openxmlformats.org/officeDocument/2006/relationships/hyperlink" Target="&#49884;&#54200;23&#54200;.pptx" TargetMode="External"/><Relationship Id="rId74" Type="http://schemas.openxmlformats.org/officeDocument/2006/relationships/hyperlink" Target="&#49884;&#54200;40&#54200;.pptx" TargetMode="External"/><Relationship Id="rId128" Type="http://schemas.openxmlformats.org/officeDocument/2006/relationships/hyperlink" Target="&#49884;&#54200;2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6%20&#44256;&#47536;&#46020;&#51204;&#49436;/&#44256;&#47536;&#46020;&#51204;&#49436;.pptx" TargetMode="External"/><Relationship Id="rId279" Type="http://schemas.openxmlformats.org/officeDocument/2006/relationships/image" Target="../media/image137.png"/><Relationship Id="rId444" Type="http://schemas.openxmlformats.org/officeDocument/2006/relationships/image" Target="../media/image220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9&#54200;.pptx" TargetMode="External"/><Relationship Id="rId304" Type="http://schemas.openxmlformats.org/officeDocument/2006/relationships/hyperlink" Target="&#49884;&#54200;92&#54200;.pptx" TargetMode="External"/><Relationship Id="rId346" Type="http://schemas.openxmlformats.org/officeDocument/2006/relationships/hyperlink" Target="../18&#50853;&#44592;/&#50853;&#44592;.pptx" TargetMode="External"/><Relationship Id="rId388" Type="http://schemas.openxmlformats.org/officeDocument/2006/relationships/hyperlink" Target="../39&#47568;&#46972;&#44592;/&#47568;&#46972;&#44592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24&#54200;.pptx" TargetMode="External"/><Relationship Id="rId192" Type="http://schemas.openxmlformats.org/officeDocument/2006/relationships/hyperlink" Target="&#49884;&#54200;129&#54200;.pptx" TargetMode="External"/><Relationship Id="rId206" Type="http://schemas.openxmlformats.org/officeDocument/2006/relationships/hyperlink" Target="&#49884;&#54200;106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4&#54200;.pptx" TargetMode="External"/><Relationship Id="rId12" Type="http://schemas.openxmlformats.org/officeDocument/2006/relationships/hyperlink" Target="&#49884;&#54200;22&#54200;.pptx" TargetMode="External"/><Relationship Id="rId108" Type="http://schemas.openxmlformats.org/officeDocument/2006/relationships/hyperlink" Target="&#49884;&#54200;61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1&#54200;.pptx" TargetMode="External"/><Relationship Id="rId96" Type="http://schemas.openxmlformats.org/officeDocument/2006/relationships/hyperlink" Target="&#49884;&#54200;5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6&#54200;.pptx" TargetMode="External"/><Relationship Id="rId326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18&#54200;.pptx" TargetMode="External"/><Relationship Id="rId368" Type="http://schemas.openxmlformats.org/officeDocument/2006/relationships/hyperlink" Target="../29&#50836;&#50648;/&#50836;&#50648;.pptx" TargetMode="External"/><Relationship Id="rId172" Type="http://schemas.openxmlformats.org/officeDocument/2006/relationships/hyperlink" Target="&#49884;&#54200;136&#54200;.pptx" TargetMode="External"/><Relationship Id="rId228" Type="http://schemas.openxmlformats.org/officeDocument/2006/relationships/hyperlink" Target="&#49884;&#54200;1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44&#54200;.pptx" TargetMode="External"/><Relationship Id="rId76" Type="http://schemas.openxmlformats.org/officeDocument/2006/relationships/hyperlink" Target="&#49884;&#54200;50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slide" Target="slide6.xml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0%20&#47560;&#53468;&#48373;&#51020;/&#47560;&#53468;&#48373;&#51020;.pptx" TargetMode="External"/><Relationship Id="rId404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hyperlink" Target="&#49884;&#54200;75&#54200;.pptx" TargetMode="External"/><Relationship Id="rId292" Type="http://schemas.openxmlformats.org/officeDocument/2006/relationships/hyperlink" Target="&#49884;&#54200;98&#54200;.pptx" TargetMode="External"/><Relationship Id="rId306" Type="http://schemas.openxmlformats.org/officeDocument/2006/relationships/hyperlink" Target="&#49884;&#54200;91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5&#54200;.pptx" TargetMode="External"/><Relationship Id="rId348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&#49884;&#54200;143&#54200;.pptx" TargetMode="External"/><Relationship Id="rId194" Type="http://schemas.openxmlformats.org/officeDocument/2006/relationships/hyperlink" Target="&#49884;&#54200;111&#54200;.pptx" TargetMode="External"/><Relationship Id="rId208" Type="http://schemas.openxmlformats.org/officeDocument/2006/relationships/hyperlink" Target="&#49884;&#54200;108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21&#54200;.pptx" TargetMode="External"/><Relationship Id="rId56" Type="http://schemas.openxmlformats.org/officeDocument/2006/relationships/hyperlink" Target="&#49884;&#54200;52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4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0&#50500;&#47784;&#49828;/&#50500;&#47784;&#49828;.pptx" TargetMode="External"/><Relationship Id="rId426" Type="http://schemas.openxmlformats.org/officeDocument/2006/relationships/hyperlink" Target="../../&#49888;&#50557;PPT/58%20&#55176;&#48652;&#47532;&#49436;/&#55176;&#48652;&#47532;&#49436;.pptx" TargetMode="External"/><Relationship Id="rId230" Type="http://schemas.openxmlformats.org/officeDocument/2006/relationships/hyperlink" Target="&#49884;&#54200;1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87&#54200;.pptx" TargetMode="External"/><Relationship Id="rId328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hyperlink" Target="&#49884;&#54200;08&#54200;.pptx" TargetMode="External"/><Relationship Id="rId174" Type="http://schemas.openxmlformats.org/officeDocument/2006/relationships/hyperlink" Target="&#49884;&#54200;146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04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5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0&#51104;&#50616;/&#51104;&#50616;.pptx" TargetMode="External"/><Relationship Id="rId406" Type="http://schemas.openxmlformats.org/officeDocument/2006/relationships/hyperlink" Target="../../&#49888;&#50557;PPT/48%20&#44040;&#46972;&#46356;&#50500;&#49436;/&#44040;&#46972;&#46356;&#50500;&#49436;.pptx" TargetMode="External"/><Relationship Id="rId9" Type="http://schemas.openxmlformats.org/officeDocument/2006/relationships/image" Target="../media/image221.png"/><Relationship Id="rId210" Type="http://schemas.openxmlformats.org/officeDocument/2006/relationships/hyperlink" Target="&#49884;&#54200;109&#54200;.pptx" TargetMode="External"/><Relationship Id="rId392" Type="http://schemas.openxmlformats.org/officeDocument/2006/relationships/hyperlink" Target="../../&#49888;&#50557;PPT/41%20&#47560;&#44032;&#48373;&#51020;/&#47560;&#44032;&#48373;&#51020;.pptx" TargetMode="External"/><Relationship Id="rId252" Type="http://schemas.openxmlformats.org/officeDocument/2006/relationships/hyperlink" Target="&#49884;&#54200;76&#54200;.pptx" TargetMode="External"/><Relationship Id="rId294" Type="http://schemas.openxmlformats.org/officeDocument/2006/relationships/hyperlink" Target="&#49884;&#54200;97&#54200;.pptx" TargetMode="External"/><Relationship Id="rId308" Type="http://schemas.openxmlformats.org/officeDocument/2006/relationships/hyperlink" Target="&#49884;&#54200;09&#54200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4&#54200;.pptx" TargetMode="External"/><Relationship Id="rId154" Type="http://schemas.openxmlformats.org/officeDocument/2006/relationships/hyperlink" Target="&#49884;&#54200;142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3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1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53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0&#49324;&#47924;&#50648;&#54616;/&#49324;&#47924;&#50648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1&#50724;&#48148;&#45852;/&#50724;&#48148;&#45852;1&#51109;.pptx" TargetMode="External"/><Relationship Id="rId428" Type="http://schemas.openxmlformats.org/officeDocument/2006/relationships/hyperlink" Target="../../&#49888;&#50557;PPT/59%20&#50556;&#44256;&#48372;&#49436;/&#50556;&#44256;&#48372;&#49436;.pptx" TargetMode="External"/><Relationship Id="rId232" Type="http://schemas.openxmlformats.org/officeDocument/2006/relationships/hyperlink" Target="&#49884;&#54200;29&#54200;.pptx" TargetMode="External"/><Relationship Id="rId274" Type="http://schemas.openxmlformats.org/officeDocument/2006/relationships/hyperlink" Target="&#49884;&#54200;6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2&#54200;.pptx" TargetMode="External"/><Relationship Id="rId80" Type="http://schemas.openxmlformats.org/officeDocument/2006/relationships/hyperlink" Target="&#49884;&#54200;06&#54200;.pptx" TargetMode="External"/><Relationship Id="rId176" Type="http://schemas.openxmlformats.org/officeDocument/2006/relationships/hyperlink" Target="&#49884;&#54200;14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1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../&#44396;-&#49888;&#50557;%20&#49457;&#44221;&#47785;&#47197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1&#51204;&#46020;&#49436;/&#51204;&#46020;&#49436;.pptx" TargetMode="External"/><Relationship Id="rId394" Type="http://schemas.openxmlformats.org/officeDocument/2006/relationships/hyperlink" Target="../../&#49888;&#50557;PPT/42%20&#45572;&#44032;&#48373;&#51020;/&#45572;&#44032;&#48373;&#51020;.pptx" TargetMode="External"/><Relationship Id="rId408" Type="http://schemas.openxmlformats.org/officeDocument/2006/relationships/hyperlink" Target="../../&#49888;&#50557;PPT/49%20&#50640;&#48288;&#49548;&#49436;/&#50640;&#48288;&#49548;&#49436;.pptx" TargetMode="External"/><Relationship Id="rId212" Type="http://schemas.openxmlformats.org/officeDocument/2006/relationships/hyperlink" Target="&#49884;&#54200;112&#54200;.pptx" TargetMode="External"/><Relationship Id="rId254" Type="http://schemas.openxmlformats.org/officeDocument/2006/relationships/hyperlink" Target="&#49884;&#54200;70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3&#54200;.pptx" TargetMode="External"/><Relationship Id="rId296" Type="http://schemas.openxmlformats.org/officeDocument/2006/relationships/hyperlink" Target="&#49884;&#54200;96&#54200;.pptx" TargetMode="External"/><Relationship Id="rId60" Type="http://schemas.openxmlformats.org/officeDocument/2006/relationships/hyperlink" Target="&#49884;&#54200;05&#54200;.pptx" TargetMode="External"/><Relationship Id="rId156" Type="http://schemas.openxmlformats.org/officeDocument/2006/relationships/hyperlink" Target="&#49884;&#54200;141&#54200;.pptx" TargetMode="External"/><Relationship Id="rId198" Type="http://schemas.openxmlformats.org/officeDocument/2006/relationships/hyperlink" Target="&#49884;&#54200;104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10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2&#54200;.pptx" TargetMode="External"/><Relationship Id="rId430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hyperlink" Target="&#49884;&#54200;01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1&#54200;.pptx" TargetMode="External"/><Relationship Id="rId50" Type="http://schemas.openxmlformats.org/officeDocument/2006/relationships/hyperlink" Target="&#49884;&#54200;54&#54200;.pptx" TargetMode="External"/><Relationship Id="rId104" Type="http://schemas.openxmlformats.org/officeDocument/2006/relationships/hyperlink" Target="&#49884;&#54200;17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3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4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2&#50676;&#50773;&#44592;&#54616;/&#50676;&#50773;&#44592;&#54616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2&#50836;&#45208;/&#50836;&#45208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60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39&#54200;.pptx" TargetMode="External"/><Relationship Id="rId420" Type="http://schemas.openxmlformats.org/officeDocument/2006/relationships/hyperlink" Target="../../&#49888;&#50557;PPT/55%20&#46356;&#47784;&#45936;&#54980;&#49436;/&#46356;&#47784;&#4593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79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2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1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3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6&#50668;&#54840;&#49688;&#50500;/&#50668;&#54840;&#49688;&#50500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7&#45796;&#45768;&#50648;/&#45796;&#45768;&#50648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1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7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4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0%20&#48716;&#47549;&#48372;&#49436;/&#48716;&#47549;&#4837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1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3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50&#54200;.pptx" TargetMode="External"/><Relationship Id="rId312" Type="http://schemas.openxmlformats.org/officeDocument/2006/relationships/hyperlink" Target="../02&#52636;&#50528;&#44413;&#44592;/&#52636;&#50528;&#44413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2&#50500;&#44032;/&#50500;&#44032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3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3%20&#50836;&#54620;&#48373;&#51020;/&#50836;&#54620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3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7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5&#54200;.pptx" TargetMode="External"/><Relationship Id="rId400" Type="http://schemas.openxmlformats.org/officeDocument/2006/relationships/hyperlink" Target="../../&#49888;&#50557;PPT/45%20&#47196;&#47560;&#49436;/&#47196;&#47560;&#49436;.pptx" TargetMode="External"/><Relationship Id="rId421" Type="http://schemas.openxmlformats.org/officeDocument/2006/relationships/image" Target="../media/image208.png"/><Relationship Id="rId442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hyperlink" Target="&#49884;&#54200;62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25&#54200;.pptx" TargetMode="External"/><Relationship Id="rId302" Type="http://schemas.openxmlformats.org/officeDocument/2006/relationships/hyperlink" Target="&#49884;&#54200;93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7&#50640;&#49828;&#45908;/&#50640;&#49828;&#45908;.pptx" TargetMode="External"/><Relationship Id="rId20" Type="http://schemas.openxmlformats.org/officeDocument/2006/relationships/hyperlink" Target="&#49884;&#54200;02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1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8&#49828;&#44032;&#47028;/&#49828;&#44032;&#47028;.pptx" TargetMode="External"/><Relationship Id="rId190" Type="http://schemas.openxmlformats.org/officeDocument/2006/relationships/hyperlink" Target="&#49884;&#54200;139&#54200;.pptx" TargetMode="External"/><Relationship Id="rId204" Type="http://schemas.openxmlformats.org/officeDocument/2006/relationships/hyperlink" Target="&#49884;&#54200;107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3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102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hyperlink" Target="&#49884;&#54200;66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1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5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07&#54200;.pptx" TargetMode="External"/><Relationship Id="rId148" Type="http://schemas.openxmlformats.org/officeDocument/2006/relationships/hyperlink" Target="&#49884;&#54200;14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1&#50676;&#50773;&#44592;&#49345;/&#50676;&#50773;&#44592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3&#48120;&#44032;/&#48120;&#44032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7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4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8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6%20&#46356;&#46020;&#49436;/&#46356;&#46020;&#49436;.pptx" TargetMode="External"/><Relationship Id="rId443" Type="http://schemas.openxmlformats.org/officeDocument/2006/relationships/image" Target="../media/image219.png"/><Relationship Id="rId303" Type="http://schemas.openxmlformats.org/officeDocument/2006/relationships/image" Target="../media/image149.png"/><Relationship Id="rId42" Type="http://schemas.openxmlformats.org/officeDocument/2006/relationships/hyperlink" Target="&#49884;&#54200;43&#54200;.pptx" TargetMode="External"/><Relationship Id="rId84" Type="http://schemas.openxmlformats.org/officeDocument/2006/relationships/hyperlink" Target="&#49884;&#54200;26&#54200;.pptx" TargetMode="External"/><Relationship Id="rId138" Type="http://schemas.openxmlformats.org/officeDocument/2006/relationships/hyperlink" Target="&#49884;&#54200;12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&#52285;&#49464;&#44592;.pptx" TargetMode="External"/><Relationship Id="rId356" Type="http://schemas.openxmlformats.org/officeDocument/2006/relationships/hyperlink" Target="../23&#51060;&#49324;&#50556;/&#51060;&#49324;&#50556;.pptx" TargetMode="External"/><Relationship Id="rId398" Type="http://schemas.openxmlformats.org/officeDocument/2006/relationships/hyperlink" Target="../../&#49888;&#50557;PPT/44%20&#49324;&#46020;&#54665;&#51204;/&#49324;&#46020;&#54665;&#51204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35&#54200;.pptx" TargetMode="External"/><Relationship Id="rId216" Type="http://schemas.openxmlformats.org/officeDocument/2006/relationships/hyperlink" Target="&#49884;&#54200;114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8&#54200;.pptx" TargetMode="External"/><Relationship Id="rId22" Type="http://schemas.openxmlformats.org/officeDocument/2006/relationships/hyperlink" Target="&#49884;&#54200;33&#54200;.pptx" TargetMode="External"/><Relationship Id="rId64" Type="http://schemas.openxmlformats.org/officeDocument/2006/relationships/hyperlink" Target="&#49884;&#54200;25&#54200;.pptx" TargetMode="External"/><Relationship Id="rId118" Type="http://schemas.openxmlformats.org/officeDocument/2006/relationships/hyperlink" Target="&#49884;&#54200;67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2%20&#50836;&#54620;&#51068;&#49436;/&#50836;&#54620;&#51068;&#49436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90&#54200;.pptx" TargetMode="External"/><Relationship Id="rId336" Type="http://schemas.openxmlformats.org/officeDocument/2006/relationships/hyperlink" Target="../13&#50669;&#45824;&#49345;/&#50669;&#45824;&#49345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3&#54200;.pptx" TargetMode="External"/><Relationship Id="rId182" Type="http://schemas.openxmlformats.org/officeDocument/2006/relationships/hyperlink" Target="&#49884;&#54200;128&#54200;.pptx" TargetMode="External"/><Relationship Id="rId378" Type="http://schemas.openxmlformats.org/officeDocument/2006/relationships/hyperlink" Target="../34&#45208;&#54996;/&#45208;&#54996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59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34&#54200;.pptx" TargetMode="External"/><Relationship Id="rId86" Type="http://schemas.openxmlformats.org/officeDocument/2006/relationships/hyperlink" Target="&#49884;&#54200;35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1&#54200;.pptx" TargetMode="External"/><Relationship Id="rId316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68&#54200;.pptx" TargetMode="External"/><Relationship Id="rId358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&#49884;&#54200;145&#54200;.pptx" TargetMode="External"/><Relationship Id="rId218" Type="http://schemas.openxmlformats.org/officeDocument/2006/relationships/hyperlink" Target="&#49884;&#54200;115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1&#54200;.pptx" TargetMode="External"/><Relationship Id="rId66" Type="http://schemas.openxmlformats.org/officeDocument/2006/relationships/hyperlink" Target="&#49884;&#54200;45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5&#54616;&#48149;&#44397;/&#54616;&#48149;&#44397;.pptx" TargetMode="External"/><Relationship Id="rId436" Type="http://schemas.openxmlformats.org/officeDocument/2006/relationships/hyperlink" Target="../../&#49888;&#50557;PPT/63%20&#50836;&#54620;&#51060;&#49436;/&#50836;&#54620;&#51060;&#49436;1&#51109;.pptx" TargetMode="External"/><Relationship Id="rId240" Type="http://schemas.openxmlformats.org/officeDocument/2006/relationships/hyperlink" Target="&#49884;&#54200;77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37&#54200;.pptx" TargetMode="External"/><Relationship Id="rId282" Type="http://schemas.openxmlformats.org/officeDocument/2006/relationships/hyperlink" Target="&#49884;&#54200;89&#54200;.pptx" TargetMode="External"/><Relationship Id="rId338" Type="http://schemas.openxmlformats.org/officeDocument/2006/relationships/hyperlink" Target="../14&#50669;&#45824;&#54616;/&#50669;&#45824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2&#54200;.pptx" TargetMode="External"/><Relationship Id="rId184" Type="http://schemas.openxmlformats.org/officeDocument/2006/relationships/hyperlink" Target="&#49884;&#54200;13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1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3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5&#50696;&#47112;&#48120;&#50556;&#50528;&#44032;/&#50696;&#47112;&#48120;&#50556;&#50528;&#44032;.pptx" TargetMode="External"/><Relationship Id="rId41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&#49884;&#54200;120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2&#54200;.pptx" TargetMode="External"/><Relationship Id="rId318" Type="http://schemas.openxmlformats.org/officeDocument/2006/relationships/hyperlink" Target="../04&#48124;&#49688;&#44592;/&#48124;&#49688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58&#54200;.pptx" TargetMode="External"/><Relationship Id="rId164" Type="http://schemas.openxmlformats.org/officeDocument/2006/relationships/hyperlink" Target="&#49884;&#54200;13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32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1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5&#50640;&#49828;&#46972;/&#50640;&#49828;&#46972;.pptx" TargetMode="External"/><Relationship Id="rId200" Type="http://schemas.openxmlformats.org/officeDocument/2006/relationships/hyperlink" Target="&#49884;&#54200;105&#54200;.pptx" TargetMode="External"/><Relationship Id="rId382" Type="http://schemas.openxmlformats.org/officeDocument/2006/relationships/hyperlink" Target="../36&#49828;&#48148;&#45264;/&#49828;&#48148;&#45264;.pptx" TargetMode="External"/><Relationship Id="rId438" Type="http://schemas.openxmlformats.org/officeDocument/2006/relationships/hyperlink" Target="../../&#49888;&#50557;PPT/64%20&#50836;&#54620;&#49340;&#49436;/&#50836;&#54620;&#49340;&#49436;1&#51109;.pptx" TargetMode="External"/><Relationship Id="rId242" Type="http://schemas.openxmlformats.org/officeDocument/2006/relationships/hyperlink" Target="&#49884;&#54200;71&#54200;.pptx" TargetMode="External"/><Relationship Id="rId284" Type="http://schemas.openxmlformats.org/officeDocument/2006/relationships/hyperlink" Target="&#49884;&#54200;100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27&#54200;.pptx" TargetMode="External"/><Relationship Id="rId144" Type="http://schemas.openxmlformats.org/officeDocument/2006/relationships/hyperlink" Target="&#49884;&#54200;131&#54200;.pptx" TargetMode="External"/><Relationship Id="rId90" Type="http://schemas.openxmlformats.org/officeDocument/2006/relationships/hyperlink" Target="&#49884;&#54200;46&#54200;.pptx" TargetMode="External"/><Relationship Id="rId186" Type="http://schemas.openxmlformats.org/officeDocument/2006/relationships/hyperlink" Target="&#49884;&#54200;148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2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5&#49888;&#47749;&#44592;/&#49888;&#47749;&#44592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6&#50640;&#49828;&#44180;/&#50640;&#49828;&#44180;.pptx" TargetMode="External"/><Relationship Id="rId418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hyperlink" Target="&#49884;&#54200;116&#54200;.pptx" TargetMode="External"/><Relationship Id="rId264" Type="http://schemas.openxmlformats.org/officeDocument/2006/relationships/hyperlink" Target="&#49884;&#54200;83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48&#54200;.pptx" TargetMode="External"/><Relationship Id="rId70" Type="http://schemas.openxmlformats.org/officeDocument/2006/relationships/hyperlink" Target="&#49884;&#54200;20&#54200;.pptx" TargetMode="External"/><Relationship Id="rId166" Type="http://schemas.openxmlformats.org/officeDocument/2006/relationships/hyperlink" Target="&#49884;&#54200;14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hyperlink" Target="&#49884;&#54200;0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4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6&#45712;&#54756;&#48120;&#50556;/&#45712;&#54756;&#48120;&#50556;.pptx" TargetMode="External"/><Relationship Id="rId384" Type="http://schemas.openxmlformats.org/officeDocument/2006/relationships/hyperlink" Target="../37&#54617;&#44060;/&#54617;&#4406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7&#49324;&#49324;&#44592;/&#49324;&#49324;&#44592;.pptx" TargetMode="External"/><Relationship Id="rId366" Type="http://schemas.openxmlformats.org/officeDocument/2006/relationships/hyperlink" Target="../28&#54840;&#49464;&#50500;/&#54840;&#49464;&#50500;.pptx" TargetMode="External"/><Relationship Id="rId170" Type="http://schemas.openxmlformats.org/officeDocument/2006/relationships/hyperlink" Target="&#49884;&#54200;126&#54200;.pptx" TargetMode="External"/><Relationship Id="rId226" Type="http://schemas.openxmlformats.org/officeDocument/2006/relationships/hyperlink" Target="&#49884;&#54200;118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5&#54200;.pptx" TargetMode="External"/><Relationship Id="rId32" Type="http://schemas.openxmlformats.org/officeDocument/2006/relationships/hyperlink" Target="&#49884;&#54200;23&#54200;.pptx" TargetMode="External"/><Relationship Id="rId74" Type="http://schemas.openxmlformats.org/officeDocument/2006/relationships/hyperlink" Target="&#49884;&#54200;40&#54200;.pptx" TargetMode="External"/><Relationship Id="rId128" Type="http://schemas.openxmlformats.org/officeDocument/2006/relationships/hyperlink" Target="&#49884;&#54200;2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6%20&#44256;&#47536;&#46020;&#51204;&#49436;/&#44256;&#47536;&#46020;&#51204;&#49436;.pptx" TargetMode="External"/><Relationship Id="rId279" Type="http://schemas.openxmlformats.org/officeDocument/2006/relationships/image" Target="../media/image137.png"/><Relationship Id="rId444" Type="http://schemas.openxmlformats.org/officeDocument/2006/relationships/image" Target="../media/image220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9&#54200;.pptx" TargetMode="External"/><Relationship Id="rId304" Type="http://schemas.openxmlformats.org/officeDocument/2006/relationships/hyperlink" Target="&#49884;&#54200;92&#54200;.pptx" TargetMode="External"/><Relationship Id="rId346" Type="http://schemas.openxmlformats.org/officeDocument/2006/relationships/hyperlink" Target="../18&#50853;&#44592;/&#50853;&#44592;.pptx" TargetMode="External"/><Relationship Id="rId388" Type="http://schemas.openxmlformats.org/officeDocument/2006/relationships/hyperlink" Target="../39&#47568;&#46972;&#44592;/&#47568;&#46972;&#44592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24&#54200;.pptx" TargetMode="External"/><Relationship Id="rId192" Type="http://schemas.openxmlformats.org/officeDocument/2006/relationships/hyperlink" Target="&#49884;&#54200;129&#54200;.pptx" TargetMode="External"/><Relationship Id="rId206" Type="http://schemas.openxmlformats.org/officeDocument/2006/relationships/hyperlink" Target="&#49884;&#54200;106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4&#54200;.pptx" TargetMode="External"/><Relationship Id="rId12" Type="http://schemas.openxmlformats.org/officeDocument/2006/relationships/hyperlink" Target="&#49884;&#54200;22&#54200;.pptx" TargetMode="External"/><Relationship Id="rId108" Type="http://schemas.openxmlformats.org/officeDocument/2006/relationships/hyperlink" Target="&#49884;&#54200;61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1&#54200;.pptx" TargetMode="External"/><Relationship Id="rId96" Type="http://schemas.openxmlformats.org/officeDocument/2006/relationships/hyperlink" Target="&#49884;&#54200;5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6&#54200;.pptx" TargetMode="External"/><Relationship Id="rId326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18&#54200;.pptx" TargetMode="External"/><Relationship Id="rId368" Type="http://schemas.openxmlformats.org/officeDocument/2006/relationships/hyperlink" Target="../29&#50836;&#50648;/&#50836;&#50648;.pptx" TargetMode="External"/><Relationship Id="rId172" Type="http://schemas.openxmlformats.org/officeDocument/2006/relationships/hyperlink" Target="&#49884;&#54200;136&#54200;.pptx" TargetMode="External"/><Relationship Id="rId228" Type="http://schemas.openxmlformats.org/officeDocument/2006/relationships/hyperlink" Target="&#49884;&#54200;1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44&#54200;.pptx" TargetMode="External"/><Relationship Id="rId76" Type="http://schemas.openxmlformats.org/officeDocument/2006/relationships/hyperlink" Target="&#49884;&#54200;50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slide" Target="slide6.xml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0%20&#47560;&#53468;&#48373;&#51020;/&#47560;&#53468;&#48373;&#51020;.pptx" TargetMode="External"/><Relationship Id="rId404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hyperlink" Target="&#49884;&#54200;75&#54200;.pptx" TargetMode="External"/><Relationship Id="rId292" Type="http://schemas.openxmlformats.org/officeDocument/2006/relationships/hyperlink" Target="&#49884;&#54200;98&#54200;.pptx" TargetMode="External"/><Relationship Id="rId306" Type="http://schemas.openxmlformats.org/officeDocument/2006/relationships/hyperlink" Target="&#49884;&#54200;91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5&#54200;.pptx" TargetMode="External"/><Relationship Id="rId348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&#49884;&#54200;143&#54200;.pptx" TargetMode="External"/><Relationship Id="rId194" Type="http://schemas.openxmlformats.org/officeDocument/2006/relationships/hyperlink" Target="&#49884;&#54200;111&#54200;.pptx" TargetMode="External"/><Relationship Id="rId208" Type="http://schemas.openxmlformats.org/officeDocument/2006/relationships/hyperlink" Target="&#49884;&#54200;108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21&#54200;.pptx" TargetMode="External"/><Relationship Id="rId56" Type="http://schemas.openxmlformats.org/officeDocument/2006/relationships/hyperlink" Target="&#49884;&#54200;52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4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0&#50500;&#47784;&#49828;/&#50500;&#47784;&#49828;.pptx" TargetMode="External"/><Relationship Id="rId426" Type="http://schemas.openxmlformats.org/officeDocument/2006/relationships/hyperlink" Target="../../&#49888;&#50557;PPT/58%20&#55176;&#48652;&#47532;&#49436;/&#55176;&#48652;&#47532;&#49436;.pptx" TargetMode="External"/><Relationship Id="rId230" Type="http://schemas.openxmlformats.org/officeDocument/2006/relationships/hyperlink" Target="&#49884;&#54200;1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87&#54200;.pptx" TargetMode="External"/><Relationship Id="rId328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hyperlink" Target="&#49884;&#54200;08&#54200;.pptx" TargetMode="External"/><Relationship Id="rId174" Type="http://schemas.openxmlformats.org/officeDocument/2006/relationships/hyperlink" Target="&#49884;&#54200;146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04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5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0&#51104;&#50616;/&#51104;&#50616;.pptx" TargetMode="External"/><Relationship Id="rId406" Type="http://schemas.openxmlformats.org/officeDocument/2006/relationships/hyperlink" Target="../../&#49888;&#50557;PPT/48%20&#44040;&#46972;&#46356;&#50500;&#49436;/&#44040;&#46972;&#46356;&#50500;&#49436;.pptx" TargetMode="External"/><Relationship Id="rId9" Type="http://schemas.openxmlformats.org/officeDocument/2006/relationships/image" Target="../media/image222.png"/><Relationship Id="rId210" Type="http://schemas.openxmlformats.org/officeDocument/2006/relationships/hyperlink" Target="&#49884;&#54200;109&#54200;.pptx" TargetMode="External"/><Relationship Id="rId392" Type="http://schemas.openxmlformats.org/officeDocument/2006/relationships/hyperlink" Target="../../&#49888;&#50557;PPT/41%20&#47560;&#44032;&#48373;&#51020;/&#47560;&#44032;&#48373;&#51020;.pptx" TargetMode="External"/><Relationship Id="rId252" Type="http://schemas.openxmlformats.org/officeDocument/2006/relationships/hyperlink" Target="&#49884;&#54200;76&#54200;.pptx" TargetMode="External"/><Relationship Id="rId294" Type="http://schemas.openxmlformats.org/officeDocument/2006/relationships/hyperlink" Target="&#49884;&#54200;97&#54200;.pptx" TargetMode="External"/><Relationship Id="rId308" Type="http://schemas.openxmlformats.org/officeDocument/2006/relationships/hyperlink" Target="&#49884;&#54200;09&#54200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4&#54200;.pptx" TargetMode="External"/><Relationship Id="rId154" Type="http://schemas.openxmlformats.org/officeDocument/2006/relationships/hyperlink" Target="&#49884;&#54200;142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3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1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53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0&#49324;&#47924;&#50648;&#54616;/&#49324;&#47924;&#50648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1&#50724;&#48148;&#45852;/&#50724;&#48148;&#45852;1&#51109;.pptx" TargetMode="External"/><Relationship Id="rId428" Type="http://schemas.openxmlformats.org/officeDocument/2006/relationships/hyperlink" Target="../../&#49888;&#50557;PPT/59%20&#50556;&#44256;&#48372;&#49436;/&#50556;&#44256;&#48372;&#49436;.pptx" TargetMode="External"/><Relationship Id="rId232" Type="http://schemas.openxmlformats.org/officeDocument/2006/relationships/hyperlink" Target="&#49884;&#54200;29&#54200;.pptx" TargetMode="External"/><Relationship Id="rId274" Type="http://schemas.openxmlformats.org/officeDocument/2006/relationships/hyperlink" Target="&#49884;&#54200;6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2&#54200;.pptx" TargetMode="External"/><Relationship Id="rId80" Type="http://schemas.openxmlformats.org/officeDocument/2006/relationships/hyperlink" Target="&#49884;&#54200;06&#54200;.pptx" TargetMode="External"/><Relationship Id="rId176" Type="http://schemas.openxmlformats.org/officeDocument/2006/relationships/hyperlink" Target="&#49884;&#54200;14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1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../&#44396;-&#49888;&#50557;%20&#49457;&#44221;&#47785;&#47197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1&#51204;&#46020;&#49436;/&#51204;&#46020;&#49436;.pptx" TargetMode="External"/><Relationship Id="rId394" Type="http://schemas.openxmlformats.org/officeDocument/2006/relationships/hyperlink" Target="../../&#49888;&#50557;PPT/42%20&#45572;&#44032;&#48373;&#51020;/&#45572;&#44032;&#48373;&#51020;.pptx" TargetMode="External"/><Relationship Id="rId408" Type="http://schemas.openxmlformats.org/officeDocument/2006/relationships/hyperlink" Target="../../&#49888;&#50557;PPT/49%20&#50640;&#48288;&#49548;&#49436;/&#50640;&#48288;&#49548;&#49436;.pptx" TargetMode="External"/><Relationship Id="rId212" Type="http://schemas.openxmlformats.org/officeDocument/2006/relationships/hyperlink" Target="&#49884;&#54200;112&#54200;.pptx" TargetMode="External"/><Relationship Id="rId254" Type="http://schemas.openxmlformats.org/officeDocument/2006/relationships/hyperlink" Target="&#49884;&#54200;70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3&#54200;.pptx" TargetMode="External"/><Relationship Id="rId296" Type="http://schemas.openxmlformats.org/officeDocument/2006/relationships/hyperlink" Target="&#49884;&#54200;96&#54200;.pptx" TargetMode="External"/><Relationship Id="rId60" Type="http://schemas.openxmlformats.org/officeDocument/2006/relationships/hyperlink" Target="&#49884;&#54200;05&#54200;.pptx" TargetMode="External"/><Relationship Id="rId156" Type="http://schemas.openxmlformats.org/officeDocument/2006/relationships/hyperlink" Target="&#49884;&#54200;141&#54200;.pptx" TargetMode="External"/><Relationship Id="rId198" Type="http://schemas.openxmlformats.org/officeDocument/2006/relationships/hyperlink" Target="&#49884;&#54200;104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10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2&#54200;.pptx" TargetMode="External"/><Relationship Id="rId430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hyperlink" Target="&#49884;&#54200;01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1&#54200;.pptx" TargetMode="External"/><Relationship Id="rId50" Type="http://schemas.openxmlformats.org/officeDocument/2006/relationships/hyperlink" Target="&#49884;&#54200;54&#54200;.pptx" TargetMode="External"/><Relationship Id="rId104" Type="http://schemas.openxmlformats.org/officeDocument/2006/relationships/hyperlink" Target="&#49884;&#54200;17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3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4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2&#50676;&#50773;&#44592;&#54616;/&#50676;&#50773;&#44592;&#54616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2&#50836;&#45208;/&#50836;&#45208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60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39&#54200;.pptx" TargetMode="External"/><Relationship Id="rId420" Type="http://schemas.openxmlformats.org/officeDocument/2006/relationships/hyperlink" Target="../../&#49888;&#50557;PPT/55%20&#46356;&#47784;&#45936;&#54980;&#49436;/&#46356;&#47784;&#4593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79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2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1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3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6&#50668;&#54840;&#49688;&#50500;/&#50668;&#54840;&#49688;&#50500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7&#45796;&#45768;&#50648;/&#45796;&#45768;&#50648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1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7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4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0%20&#48716;&#47549;&#48372;&#49436;/&#48716;&#47549;&#4837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1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3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50&#54200;.pptx" TargetMode="External"/><Relationship Id="rId312" Type="http://schemas.openxmlformats.org/officeDocument/2006/relationships/hyperlink" Target="../02&#52636;&#50528;&#44413;&#44592;/&#52636;&#50528;&#44413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2&#50500;&#44032;/&#50500;&#44032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3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3%20&#50836;&#54620;&#48373;&#51020;/&#50836;&#54620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3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7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5&#54200;.pptx" TargetMode="External"/><Relationship Id="rId400" Type="http://schemas.openxmlformats.org/officeDocument/2006/relationships/hyperlink" Target="../../&#49888;&#50557;PPT/45%20&#47196;&#47560;&#49436;/&#47196;&#47560;&#49436;.pptx" TargetMode="External"/><Relationship Id="rId421" Type="http://schemas.openxmlformats.org/officeDocument/2006/relationships/image" Target="../media/image208.png"/><Relationship Id="rId442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hyperlink" Target="&#49884;&#54200;62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25&#54200;.pptx" TargetMode="External"/><Relationship Id="rId302" Type="http://schemas.openxmlformats.org/officeDocument/2006/relationships/hyperlink" Target="&#49884;&#54200;93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7&#50640;&#49828;&#45908;/&#50640;&#49828;&#45908;.pptx" TargetMode="External"/><Relationship Id="rId20" Type="http://schemas.openxmlformats.org/officeDocument/2006/relationships/hyperlink" Target="&#49884;&#54200;02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1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8&#49828;&#44032;&#47028;/&#49828;&#44032;&#47028;.pptx" TargetMode="External"/><Relationship Id="rId190" Type="http://schemas.openxmlformats.org/officeDocument/2006/relationships/hyperlink" Target="&#49884;&#54200;139&#54200;.pptx" TargetMode="External"/><Relationship Id="rId204" Type="http://schemas.openxmlformats.org/officeDocument/2006/relationships/hyperlink" Target="&#49884;&#54200;107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3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102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hyperlink" Target="&#49884;&#54200;66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1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5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07&#54200;.pptx" TargetMode="External"/><Relationship Id="rId148" Type="http://schemas.openxmlformats.org/officeDocument/2006/relationships/hyperlink" Target="&#49884;&#54200;14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1&#50676;&#50773;&#44592;&#49345;/&#50676;&#50773;&#44592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3&#48120;&#44032;/&#48120;&#44032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7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4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8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6%20&#46356;&#46020;&#49436;/&#46356;&#46020;&#49436;.pptx" TargetMode="External"/><Relationship Id="rId443" Type="http://schemas.openxmlformats.org/officeDocument/2006/relationships/image" Target="../media/image219.png"/><Relationship Id="rId303" Type="http://schemas.openxmlformats.org/officeDocument/2006/relationships/image" Target="../media/image149.png"/><Relationship Id="rId42" Type="http://schemas.openxmlformats.org/officeDocument/2006/relationships/hyperlink" Target="&#49884;&#54200;43&#54200;.pptx" TargetMode="External"/><Relationship Id="rId84" Type="http://schemas.openxmlformats.org/officeDocument/2006/relationships/hyperlink" Target="&#49884;&#54200;26&#54200;.pptx" TargetMode="External"/><Relationship Id="rId138" Type="http://schemas.openxmlformats.org/officeDocument/2006/relationships/hyperlink" Target="&#49884;&#54200;12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&#52285;&#49464;&#44592;.pptx" TargetMode="External"/><Relationship Id="rId356" Type="http://schemas.openxmlformats.org/officeDocument/2006/relationships/hyperlink" Target="../23&#51060;&#49324;&#50556;/&#51060;&#49324;&#50556;.pptx" TargetMode="External"/><Relationship Id="rId398" Type="http://schemas.openxmlformats.org/officeDocument/2006/relationships/hyperlink" Target="../../&#49888;&#50557;PPT/44%20&#49324;&#46020;&#54665;&#51204;/&#49324;&#46020;&#54665;&#51204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35&#54200;.pptx" TargetMode="External"/><Relationship Id="rId216" Type="http://schemas.openxmlformats.org/officeDocument/2006/relationships/hyperlink" Target="&#49884;&#54200;114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8&#54200;.pptx" TargetMode="External"/><Relationship Id="rId22" Type="http://schemas.openxmlformats.org/officeDocument/2006/relationships/hyperlink" Target="&#49884;&#54200;33&#54200;.pptx" TargetMode="External"/><Relationship Id="rId64" Type="http://schemas.openxmlformats.org/officeDocument/2006/relationships/hyperlink" Target="&#49884;&#54200;25&#54200;.pptx" TargetMode="External"/><Relationship Id="rId118" Type="http://schemas.openxmlformats.org/officeDocument/2006/relationships/hyperlink" Target="&#49884;&#54200;67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2%20&#50836;&#54620;&#51068;&#49436;/&#50836;&#54620;&#51068;&#49436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90&#54200;.pptx" TargetMode="External"/><Relationship Id="rId336" Type="http://schemas.openxmlformats.org/officeDocument/2006/relationships/hyperlink" Target="../13&#50669;&#45824;&#49345;/&#50669;&#45824;&#49345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3&#54200;.pptx" TargetMode="External"/><Relationship Id="rId182" Type="http://schemas.openxmlformats.org/officeDocument/2006/relationships/hyperlink" Target="&#49884;&#54200;128&#54200;.pptx" TargetMode="External"/><Relationship Id="rId378" Type="http://schemas.openxmlformats.org/officeDocument/2006/relationships/hyperlink" Target="../34&#45208;&#54996;/&#45208;&#54996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59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34&#54200;.pptx" TargetMode="External"/><Relationship Id="rId86" Type="http://schemas.openxmlformats.org/officeDocument/2006/relationships/hyperlink" Target="&#49884;&#54200;35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1&#54200;.pptx" TargetMode="External"/><Relationship Id="rId316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68&#54200;.pptx" TargetMode="External"/><Relationship Id="rId358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&#49884;&#54200;145&#54200;.pptx" TargetMode="External"/><Relationship Id="rId218" Type="http://schemas.openxmlformats.org/officeDocument/2006/relationships/hyperlink" Target="&#49884;&#54200;115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1&#54200;.pptx" TargetMode="External"/><Relationship Id="rId66" Type="http://schemas.openxmlformats.org/officeDocument/2006/relationships/hyperlink" Target="&#49884;&#54200;45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5&#54616;&#48149;&#44397;/&#54616;&#48149;&#44397;.pptx" TargetMode="External"/><Relationship Id="rId436" Type="http://schemas.openxmlformats.org/officeDocument/2006/relationships/hyperlink" Target="../../&#49888;&#50557;PPT/63%20&#50836;&#54620;&#51060;&#49436;/&#50836;&#54620;&#51060;&#49436;1&#51109;.pptx" TargetMode="External"/><Relationship Id="rId240" Type="http://schemas.openxmlformats.org/officeDocument/2006/relationships/hyperlink" Target="&#49884;&#54200;77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37&#54200;.pptx" TargetMode="External"/><Relationship Id="rId282" Type="http://schemas.openxmlformats.org/officeDocument/2006/relationships/hyperlink" Target="&#49884;&#54200;89&#54200;.pptx" TargetMode="External"/><Relationship Id="rId338" Type="http://schemas.openxmlformats.org/officeDocument/2006/relationships/hyperlink" Target="../14&#50669;&#45824;&#54616;/&#50669;&#45824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2&#54200;.pptx" TargetMode="External"/><Relationship Id="rId184" Type="http://schemas.openxmlformats.org/officeDocument/2006/relationships/hyperlink" Target="&#49884;&#54200;13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1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3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5&#50696;&#47112;&#48120;&#50556;&#50528;&#44032;/&#50696;&#47112;&#48120;&#50556;&#50528;&#44032;.pptx" TargetMode="External"/><Relationship Id="rId41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&#49884;&#54200;120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2&#54200;.pptx" TargetMode="External"/><Relationship Id="rId318" Type="http://schemas.openxmlformats.org/officeDocument/2006/relationships/hyperlink" Target="../04&#48124;&#49688;&#44592;/&#48124;&#49688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58&#54200;.pptx" TargetMode="External"/><Relationship Id="rId164" Type="http://schemas.openxmlformats.org/officeDocument/2006/relationships/hyperlink" Target="&#49884;&#54200;13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32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1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5&#50640;&#49828;&#46972;/&#50640;&#49828;&#46972;.pptx" TargetMode="External"/><Relationship Id="rId200" Type="http://schemas.openxmlformats.org/officeDocument/2006/relationships/hyperlink" Target="&#49884;&#54200;105&#54200;.pptx" TargetMode="External"/><Relationship Id="rId382" Type="http://schemas.openxmlformats.org/officeDocument/2006/relationships/hyperlink" Target="../36&#49828;&#48148;&#45264;/&#49828;&#48148;&#45264;.pptx" TargetMode="External"/><Relationship Id="rId438" Type="http://schemas.openxmlformats.org/officeDocument/2006/relationships/hyperlink" Target="../../&#49888;&#50557;PPT/64%20&#50836;&#54620;&#49340;&#49436;/&#50836;&#54620;&#49340;&#49436;1&#51109;.pptx" TargetMode="External"/><Relationship Id="rId242" Type="http://schemas.openxmlformats.org/officeDocument/2006/relationships/hyperlink" Target="&#49884;&#54200;71&#54200;.pptx" TargetMode="External"/><Relationship Id="rId284" Type="http://schemas.openxmlformats.org/officeDocument/2006/relationships/hyperlink" Target="&#49884;&#54200;100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27&#54200;.pptx" TargetMode="External"/><Relationship Id="rId144" Type="http://schemas.openxmlformats.org/officeDocument/2006/relationships/hyperlink" Target="&#49884;&#54200;131&#54200;.pptx" TargetMode="External"/><Relationship Id="rId90" Type="http://schemas.openxmlformats.org/officeDocument/2006/relationships/hyperlink" Target="&#49884;&#54200;46&#54200;.pptx" TargetMode="External"/><Relationship Id="rId186" Type="http://schemas.openxmlformats.org/officeDocument/2006/relationships/hyperlink" Target="&#49884;&#54200;148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2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5&#49888;&#47749;&#44592;/&#49888;&#47749;&#44592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6&#50640;&#49828;&#44180;/&#50640;&#49828;&#44180;.pptx" TargetMode="External"/><Relationship Id="rId418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hyperlink" Target="&#49884;&#54200;116&#54200;.pptx" TargetMode="External"/><Relationship Id="rId264" Type="http://schemas.openxmlformats.org/officeDocument/2006/relationships/hyperlink" Target="&#49884;&#54200;83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48&#54200;.pptx" TargetMode="External"/><Relationship Id="rId70" Type="http://schemas.openxmlformats.org/officeDocument/2006/relationships/hyperlink" Target="&#49884;&#54200;20&#54200;.pptx" TargetMode="External"/><Relationship Id="rId166" Type="http://schemas.openxmlformats.org/officeDocument/2006/relationships/hyperlink" Target="&#49884;&#54200;14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hyperlink" Target="&#49884;&#54200;0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4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6&#45712;&#54756;&#48120;&#50556;/&#45712;&#54756;&#48120;&#50556;.pptx" TargetMode="External"/><Relationship Id="rId384" Type="http://schemas.openxmlformats.org/officeDocument/2006/relationships/hyperlink" Target="../37&#54617;&#44060;/&#54617;&#4406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7&#49324;&#49324;&#44592;/&#49324;&#49324;&#44592;.pptx" TargetMode="External"/><Relationship Id="rId366" Type="http://schemas.openxmlformats.org/officeDocument/2006/relationships/hyperlink" Target="../28&#54840;&#49464;&#50500;/&#54840;&#49464;&#50500;.pptx" TargetMode="External"/><Relationship Id="rId170" Type="http://schemas.openxmlformats.org/officeDocument/2006/relationships/hyperlink" Target="&#49884;&#54200;126&#54200;.pptx" TargetMode="External"/><Relationship Id="rId226" Type="http://schemas.openxmlformats.org/officeDocument/2006/relationships/hyperlink" Target="&#49884;&#54200;118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5&#54200;.pptx" TargetMode="External"/><Relationship Id="rId32" Type="http://schemas.openxmlformats.org/officeDocument/2006/relationships/hyperlink" Target="&#49884;&#54200;23&#54200;.pptx" TargetMode="External"/><Relationship Id="rId74" Type="http://schemas.openxmlformats.org/officeDocument/2006/relationships/hyperlink" Target="&#49884;&#54200;40&#54200;.pptx" TargetMode="External"/><Relationship Id="rId128" Type="http://schemas.openxmlformats.org/officeDocument/2006/relationships/hyperlink" Target="&#49884;&#54200;2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6%20&#44256;&#47536;&#46020;&#51204;&#49436;/&#44256;&#47536;&#46020;&#51204;&#49436;.pptx" TargetMode="External"/><Relationship Id="rId279" Type="http://schemas.openxmlformats.org/officeDocument/2006/relationships/image" Target="../media/image137.png"/><Relationship Id="rId444" Type="http://schemas.openxmlformats.org/officeDocument/2006/relationships/image" Target="../media/image220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9&#54200;.pptx" TargetMode="External"/><Relationship Id="rId304" Type="http://schemas.openxmlformats.org/officeDocument/2006/relationships/hyperlink" Target="&#49884;&#54200;92&#54200;.pptx" TargetMode="External"/><Relationship Id="rId346" Type="http://schemas.openxmlformats.org/officeDocument/2006/relationships/hyperlink" Target="../18&#50853;&#44592;/&#50853;&#44592;.pptx" TargetMode="External"/><Relationship Id="rId388" Type="http://schemas.openxmlformats.org/officeDocument/2006/relationships/hyperlink" Target="../39&#47568;&#46972;&#44592;/&#47568;&#46972;&#44592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24&#54200;.pptx" TargetMode="External"/><Relationship Id="rId192" Type="http://schemas.openxmlformats.org/officeDocument/2006/relationships/hyperlink" Target="&#49884;&#54200;129&#54200;.pptx" TargetMode="External"/><Relationship Id="rId206" Type="http://schemas.openxmlformats.org/officeDocument/2006/relationships/hyperlink" Target="&#49884;&#54200;106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4&#54200;.pptx" TargetMode="External"/><Relationship Id="rId12" Type="http://schemas.openxmlformats.org/officeDocument/2006/relationships/hyperlink" Target="&#49884;&#54200;22&#54200;.pptx" TargetMode="External"/><Relationship Id="rId108" Type="http://schemas.openxmlformats.org/officeDocument/2006/relationships/hyperlink" Target="&#49884;&#54200;61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1&#54200;.pptx" TargetMode="External"/><Relationship Id="rId96" Type="http://schemas.openxmlformats.org/officeDocument/2006/relationships/hyperlink" Target="&#49884;&#54200;5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6&#54200;.pptx" TargetMode="External"/><Relationship Id="rId326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18&#54200;.pptx" TargetMode="External"/><Relationship Id="rId368" Type="http://schemas.openxmlformats.org/officeDocument/2006/relationships/hyperlink" Target="../29&#50836;&#50648;/&#50836;&#50648;.pptx" TargetMode="External"/><Relationship Id="rId172" Type="http://schemas.openxmlformats.org/officeDocument/2006/relationships/hyperlink" Target="&#49884;&#54200;136&#54200;.pptx" TargetMode="External"/><Relationship Id="rId228" Type="http://schemas.openxmlformats.org/officeDocument/2006/relationships/hyperlink" Target="&#49884;&#54200;1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44&#54200;.pptx" TargetMode="External"/><Relationship Id="rId76" Type="http://schemas.openxmlformats.org/officeDocument/2006/relationships/hyperlink" Target="&#49884;&#54200;50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slide" Target="slide6.xml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0%20&#47560;&#53468;&#48373;&#51020;/&#47560;&#53468;&#48373;&#51020;.pptx" TargetMode="External"/><Relationship Id="rId404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hyperlink" Target="&#49884;&#54200;75&#54200;.pptx" TargetMode="External"/><Relationship Id="rId292" Type="http://schemas.openxmlformats.org/officeDocument/2006/relationships/hyperlink" Target="&#49884;&#54200;98&#54200;.pptx" TargetMode="External"/><Relationship Id="rId306" Type="http://schemas.openxmlformats.org/officeDocument/2006/relationships/hyperlink" Target="&#49884;&#54200;91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5&#54200;.pptx" TargetMode="External"/><Relationship Id="rId348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&#49884;&#54200;143&#54200;.pptx" TargetMode="External"/><Relationship Id="rId194" Type="http://schemas.openxmlformats.org/officeDocument/2006/relationships/hyperlink" Target="&#49884;&#54200;111&#54200;.pptx" TargetMode="External"/><Relationship Id="rId208" Type="http://schemas.openxmlformats.org/officeDocument/2006/relationships/hyperlink" Target="&#49884;&#54200;108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21&#54200;.pptx" TargetMode="External"/><Relationship Id="rId56" Type="http://schemas.openxmlformats.org/officeDocument/2006/relationships/hyperlink" Target="&#49884;&#54200;52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4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0&#50500;&#47784;&#49828;/&#50500;&#47784;&#49828;.pptx" TargetMode="External"/><Relationship Id="rId426" Type="http://schemas.openxmlformats.org/officeDocument/2006/relationships/hyperlink" Target="../../&#49888;&#50557;PPT/58%20&#55176;&#48652;&#47532;&#49436;/&#55176;&#48652;&#47532;&#49436;.pptx" TargetMode="External"/><Relationship Id="rId230" Type="http://schemas.openxmlformats.org/officeDocument/2006/relationships/hyperlink" Target="&#49884;&#54200;1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87&#54200;.pptx" TargetMode="External"/><Relationship Id="rId328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hyperlink" Target="&#49884;&#54200;08&#54200;.pptx" TargetMode="External"/><Relationship Id="rId174" Type="http://schemas.openxmlformats.org/officeDocument/2006/relationships/hyperlink" Target="&#49884;&#54200;146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04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5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0&#51104;&#50616;/&#51104;&#50616;.pptx" TargetMode="External"/><Relationship Id="rId406" Type="http://schemas.openxmlformats.org/officeDocument/2006/relationships/hyperlink" Target="../../&#49888;&#50557;PPT/48%20&#44040;&#46972;&#46356;&#50500;&#49436;/&#44040;&#46972;&#46356;&#50500;&#49436;.pptx" TargetMode="External"/><Relationship Id="rId9" Type="http://schemas.openxmlformats.org/officeDocument/2006/relationships/image" Target="../media/image223.png"/><Relationship Id="rId210" Type="http://schemas.openxmlformats.org/officeDocument/2006/relationships/hyperlink" Target="&#49884;&#54200;109&#54200;.pptx" TargetMode="External"/><Relationship Id="rId392" Type="http://schemas.openxmlformats.org/officeDocument/2006/relationships/hyperlink" Target="../../&#49888;&#50557;PPT/41%20&#47560;&#44032;&#48373;&#51020;/&#47560;&#44032;&#48373;&#51020;.pptx" TargetMode="External"/><Relationship Id="rId252" Type="http://schemas.openxmlformats.org/officeDocument/2006/relationships/hyperlink" Target="&#49884;&#54200;76&#54200;.pptx" TargetMode="External"/><Relationship Id="rId294" Type="http://schemas.openxmlformats.org/officeDocument/2006/relationships/hyperlink" Target="&#49884;&#54200;97&#54200;.pptx" TargetMode="External"/><Relationship Id="rId308" Type="http://schemas.openxmlformats.org/officeDocument/2006/relationships/hyperlink" Target="&#49884;&#54200;09&#54200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4&#54200;.pptx" TargetMode="External"/><Relationship Id="rId154" Type="http://schemas.openxmlformats.org/officeDocument/2006/relationships/hyperlink" Target="&#49884;&#54200;142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3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1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53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0&#49324;&#47924;&#50648;&#54616;/&#49324;&#47924;&#50648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1&#50724;&#48148;&#45852;/&#50724;&#48148;&#45852;1&#51109;.pptx" TargetMode="External"/><Relationship Id="rId428" Type="http://schemas.openxmlformats.org/officeDocument/2006/relationships/hyperlink" Target="../../&#49888;&#50557;PPT/59%20&#50556;&#44256;&#48372;&#49436;/&#50556;&#44256;&#48372;&#49436;.pptx" TargetMode="External"/><Relationship Id="rId232" Type="http://schemas.openxmlformats.org/officeDocument/2006/relationships/hyperlink" Target="&#49884;&#54200;29&#54200;.pptx" TargetMode="External"/><Relationship Id="rId274" Type="http://schemas.openxmlformats.org/officeDocument/2006/relationships/hyperlink" Target="&#49884;&#54200;6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2&#54200;.pptx" TargetMode="External"/><Relationship Id="rId80" Type="http://schemas.openxmlformats.org/officeDocument/2006/relationships/hyperlink" Target="&#49884;&#54200;06&#54200;.pptx" TargetMode="External"/><Relationship Id="rId176" Type="http://schemas.openxmlformats.org/officeDocument/2006/relationships/hyperlink" Target="&#49884;&#54200;14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1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../&#44396;-&#49888;&#50557;%20&#49457;&#44221;&#47785;&#47197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1&#51204;&#46020;&#49436;/&#51204;&#46020;&#49436;.pptx" TargetMode="External"/><Relationship Id="rId394" Type="http://schemas.openxmlformats.org/officeDocument/2006/relationships/hyperlink" Target="../../&#49888;&#50557;PPT/42%20&#45572;&#44032;&#48373;&#51020;/&#45572;&#44032;&#48373;&#51020;.pptx" TargetMode="External"/><Relationship Id="rId408" Type="http://schemas.openxmlformats.org/officeDocument/2006/relationships/hyperlink" Target="../../&#49888;&#50557;PPT/49%20&#50640;&#48288;&#49548;&#49436;/&#50640;&#48288;&#49548;&#49436;.pptx" TargetMode="External"/><Relationship Id="rId212" Type="http://schemas.openxmlformats.org/officeDocument/2006/relationships/hyperlink" Target="&#49884;&#54200;112&#54200;.pptx" TargetMode="External"/><Relationship Id="rId254" Type="http://schemas.openxmlformats.org/officeDocument/2006/relationships/hyperlink" Target="&#49884;&#54200;70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3&#54200;.pptx" TargetMode="External"/><Relationship Id="rId296" Type="http://schemas.openxmlformats.org/officeDocument/2006/relationships/hyperlink" Target="&#49884;&#54200;96&#54200;.pptx" TargetMode="External"/><Relationship Id="rId60" Type="http://schemas.openxmlformats.org/officeDocument/2006/relationships/hyperlink" Target="&#49884;&#54200;05&#54200;.pptx" TargetMode="External"/><Relationship Id="rId156" Type="http://schemas.openxmlformats.org/officeDocument/2006/relationships/hyperlink" Target="&#49884;&#54200;141&#54200;.pptx" TargetMode="External"/><Relationship Id="rId198" Type="http://schemas.openxmlformats.org/officeDocument/2006/relationships/hyperlink" Target="&#49884;&#54200;104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10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2&#54200;.pptx" TargetMode="External"/><Relationship Id="rId430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hyperlink" Target="&#49884;&#54200;01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1&#54200;.pptx" TargetMode="External"/><Relationship Id="rId50" Type="http://schemas.openxmlformats.org/officeDocument/2006/relationships/hyperlink" Target="&#49884;&#54200;54&#54200;.pptx" TargetMode="External"/><Relationship Id="rId104" Type="http://schemas.openxmlformats.org/officeDocument/2006/relationships/hyperlink" Target="&#49884;&#54200;17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3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4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2&#50676;&#50773;&#44592;&#54616;/&#50676;&#50773;&#44592;&#54616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2&#50836;&#45208;/&#50836;&#45208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60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39&#54200;.pptx" TargetMode="External"/><Relationship Id="rId420" Type="http://schemas.openxmlformats.org/officeDocument/2006/relationships/hyperlink" Target="../../&#49888;&#50557;PPT/55%20&#46356;&#47784;&#45936;&#54980;&#49436;/&#46356;&#47784;&#4593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79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2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1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3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6&#50668;&#54840;&#49688;&#50500;/&#50668;&#54840;&#49688;&#50500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7&#45796;&#45768;&#50648;/&#45796;&#45768;&#50648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1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7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4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0%20&#48716;&#47549;&#48372;&#49436;/&#48716;&#47549;&#4837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1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3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50&#54200;.pptx" TargetMode="External"/><Relationship Id="rId312" Type="http://schemas.openxmlformats.org/officeDocument/2006/relationships/hyperlink" Target="../02&#52636;&#50528;&#44413;&#44592;/&#52636;&#50528;&#44413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2&#50500;&#44032;/&#50500;&#44032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3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3%20&#50836;&#54620;&#48373;&#51020;/&#50836;&#54620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3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7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5&#54200;.pptx" TargetMode="External"/><Relationship Id="rId400" Type="http://schemas.openxmlformats.org/officeDocument/2006/relationships/hyperlink" Target="../../&#49888;&#50557;PPT/45%20&#47196;&#47560;&#49436;/&#47196;&#47560;&#49436;.pptx" TargetMode="External"/><Relationship Id="rId421" Type="http://schemas.openxmlformats.org/officeDocument/2006/relationships/image" Target="../media/image208.png"/><Relationship Id="rId442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hyperlink" Target="&#49884;&#54200;62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25&#54200;.pptx" TargetMode="External"/><Relationship Id="rId302" Type="http://schemas.openxmlformats.org/officeDocument/2006/relationships/hyperlink" Target="&#49884;&#54200;93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7&#50640;&#49828;&#45908;/&#50640;&#49828;&#45908;.pptx" TargetMode="External"/><Relationship Id="rId20" Type="http://schemas.openxmlformats.org/officeDocument/2006/relationships/hyperlink" Target="&#49884;&#54200;02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1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8&#49828;&#44032;&#47028;/&#49828;&#44032;&#47028;.pptx" TargetMode="External"/><Relationship Id="rId190" Type="http://schemas.openxmlformats.org/officeDocument/2006/relationships/hyperlink" Target="&#49884;&#54200;139&#54200;.pptx" TargetMode="External"/><Relationship Id="rId204" Type="http://schemas.openxmlformats.org/officeDocument/2006/relationships/hyperlink" Target="&#49884;&#54200;107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3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102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hyperlink" Target="&#49884;&#54200;66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1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5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07&#54200;.pptx" TargetMode="External"/><Relationship Id="rId148" Type="http://schemas.openxmlformats.org/officeDocument/2006/relationships/hyperlink" Target="&#49884;&#54200;14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1&#50676;&#50773;&#44592;&#49345;/&#50676;&#50773;&#44592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3&#48120;&#44032;/&#48120;&#44032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7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4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8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6%20&#46356;&#46020;&#49436;/&#46356;&#46020;&#49436;.pptx" TargetMode="External"/><Relationship Id="rId443" Type="http://schemas.openxmlformats.org/officeDocument/2006/relationships/image" Target="../media/image219.png"/><Relationship Id="rId303" Type="http://schemas.openxmlformats.org/officeDocument/2006/relationships/image" Target="../media/image149.png"/><Relationship Id="rId42" Type="http://schemas.openxmlformats.org/officeDocument/2006/relationships/hyperlink" Target="&#49884;&#54200;43&#54200;.pptx" TargetMode="External"/><Relationship Id="rId84" Type="http://schemas.openxmlformats.org/officeDocument/2006/relationships/hyperlink" Target="&#49884;&#54200;26&#54200;.pptx" TargetMode="External"/><Relationship Id="rId138" Type="http://schemas.openxmlformats.org/officeDocument/2006/relationships/hyperlink" Target="&#49884;&#54200;12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&#52285;&#49464;&#44592;.pptx" TargetMode="External"/><Relationship Id="rId356" Type="http://schemas.openxmlformats.org/officeDocument/2006/relationships/hyperlink" Target="../23&#51060;&#49324;&#50556;/&#51060;&#49324;&#50556;.pptx" TargetMode="External"/><Relationship Id="rId398" Type="http://schemas.openxmlformats.org/officeDocument/2006/relationships/hyperlink" Target="../../&#49888;&#50557;PPT/44%20&#49324;&#46020;&#54665;&#51204;/&#49324;&#46020;&#54665;&#51204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35&#54200;.pptx" TargetMode="External"/><Relationship Id="rId216" Type="http://schemas.openxmlformats.org/officeDocument/2006/relationships/hyperlink" Target="&#49884;&#54200;114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8&#54200;.pptx" TargetMode="External"/><Relationship Id="rId22" Type="http://schemas.openxmlformats.org/officeDocument/2006/relationships/hyperlink" Target="&#49884;&#54200;33&#54200;.pptx" TargetMode="External"/><Relationship Id="rId64" Type="http://schemas.openxmlformats.org/officeDocument/2006/relationships/hyperlink" Target="&#49884;&#54200;25&#54200;.pptx" TargetMode="External"/><Relationship Id="rId118" Type="http://schemas.openxmlformats.org/officeDocument/2006/relationships/hyperlink" Target="&#49884;&#54200;67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2%20&#50836;&#54620;&#51068;&#49436;/&#50836;&#54620;&#51068;&#49436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90&#54200;.pptx" TargetMode="External"/><Relationship Id="rId336" Type="http://schemas.openxmlformats.org/officeDocument/2006/relationships/hyperlink" Target="../13&#50669;&#45824;&#49345;/&#50669;&#45824;&#49345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3&#54200;.pptx" TargetMode="External"/><Relationship Id="rId182" Type="http://schemas.openxmlformats.org/officeDocument/2006/relationships/hyperlink" Target="&#49884;&#54200;128&#54200;.pptx" TargetMode="External"/><Relationship Id="rId378" Type="http://schemas.openxmlformats.org/officeDocument/2006/relationships/hyperlink" Target="../34&#45208;&#54996;/&#45208;&#54996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59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34&#54200;.pptx" TargetMode="External"/><Relationship Id="rId86" Type="http://schemas.openxmlformats.org/officeDocument/2006/relationships/hyperlink" Target="&#49884;&#54200;35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1&#54200;.pptx" TargetMode="External"/><Relationship Id="rId316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68&#54200;.pptx" TargetMode="External"/><Relationship Id="rId358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&#49884;&#54200;145&#54200;.pptx" TargetMode="External"/><Relationship Id="rId218" Type="http://schemas.openxmlformats.org/officeDocument/2006/relationships/hyperlink" Target="&#49884;&#54200;115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1&#54200;.pptx" TargetMode="External"/><Relationship Id="rId66" Type="http://schemas.openxmlformats.org/officeDocument/2006/relationships/hyperlink" Target="&#49884;&#54200;45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5&#54616;&#48149;&#44397;/&#54616;&#48149;&#44397;.pptx" TargetMode="External"/><Relationship Id="rId436" Type="http://schemas.openxmlformats.org/officeDocument/2006/relationships/hyperlink" Target="../../&#49888;&#50557;PPT/63%20&#50836;&#54620;&#51060;&#49436;/&#50836;&#54620;&#51060;&#49436;1&#51109;.pptx" TargetMode="External"/><Relationship Id="rId240" Type="http://schemas.openxmlformats.org/officeDocument/2006/relationships/hyperlink" Target="&#49884;&#54200;77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37&#54200;.pptx" TargetMode="External"/><Relationship Id="rId282" Type="http://schemas.openxmlformats.org/officeDocument/2006/relationships/hyperlink" Target="&#49884;&#54200;89&#54200;.pptx" TargetMode="External"/><Relationship Id="rId338" Type="http://schemas.openxmlformats.org/officeDocument/2006/relationships/hyperlink" Target="../14&#50669;&#45824;&#54616;/&#50669;&#45824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2&#54200;.pptx" TargetMode="External"/><Relationship Id="rId184" Type="http://schemas.openxmlformats.org/officeDocument/2006/relationships/hyperlink" Target="&#49884;&#54200;13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1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3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5&#50696;&#47112;&#48120;&#50556;&#50528;&#44032;/&#50696;&#47112;&#48120;&#50556;&#50528;&#44032;.pptx" TargetMode="External"/><Relationship Id="rId41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&#49884;&#54200;120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2&#54200;.pptx" TargetMode="External"/><Relationship Id="rId318" Type="http://schemas.openxmlformats.org/officeDocument/2006/relationships/hyperlink" Target="../04&#48124;&#49688;&#44592;/&#48124;&#49688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58&#54200;.pptx" TargetMode="External"/><Relationship Id="rId164" Type="http://schemas.openxmlformats.org/officeDocument/2006/relationships/hyperlink" Target="&#49884;&#54200;13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32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1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5&#50640;&#49828;&#46972;/&#50640;&#49828;&#46972;.pptx" TargetMode="External"/><Relationship Id="rId200" Type="http://schemas.openxmlformats.org/officeDocument/2006/relationships/hyperlink" Target="&#49884;&#54200;105&#54200;.pptx" TargetMode="External"/><Relationship Id="rId382" Type="http://schemas.openxmlformats.org/officeDocument/2006/relationships/hyperlink" Target="../36&#49828;&#48148;&#45264;/&#49828;&#48148;&#45264;.pptx" TargetMode="External"/><Relationship Id="rId438" Type="http://schemas.openxmlformats.org/officeDocument/2006/relationships/hyperlink" Target="../../&#49888;&#50557;PPT/64%20&#50836;&#54620;&#49340;&#49436;/&#50836;&#54620;&#49340;&#49436;1&#51109;.pptx" TargetMode="External"/><Relationship Id="rId242" Type="http://schemas.openxmlformats.org/officeDocument/2006/relationships/hyperlink" Target="&#49884;&#54200;71&#54200;.pptx" TargetMode="External"/><Relationship Id="rId284" Type="http://schemas.openxmlformats.org/officeDocument/2006/relationships/hyperlink" Target="&#49884;&#54200;100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27&#54200;.pptx" TargetMode="External"/><Relationship Id="rId144" Type="http://schemas.openxmlformats.org/officeDocument/2006/relationships/hyperlink" Target="&#49884;&#54200;131&#54200;.pptx" TargetMode="External"/><Relationship Id="rId90" Type="http://schemas.openxmlformats.org/officeDocument/2006/relationships/hyperlink" Target="&#49884;&#54200;46&#54200;.pptx" TargetMode="External"/><Relationship Id="rId186" Type="http://schemas.openxmlformats.org/officeDocument/2006/relationships/hyperlink" Target="&#49884;&#54200;148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2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5&#49888;&#47749;&#44592;/&#49888;&#47749;&#44592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6&#50640;&#49828;&#44180;/&#50640;&#49828;&#44180;.pptx" TargetMode="External"/><Relationship Id="rId418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hyperlink" Target="&#49884;&#54200;116&#54200;.pptx" TargetMode="External"/><Relationship Id="rId264" Type="http://schemas.openxmlformats.org/officeDocument/2006/relationships/hyperlink" Target="&#49884;&#54200;83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48&#54200;.pptx" TargetMode="External"/><Relationship Id="rId70" Type="http://schemas.openxmlformats.org/officeDocument/2006/relationships/hyperlink" Target="&#49884;&#54200;20&#54200;.pptx" TargetMode="External"/><Relationship Id="rId166" Type="http://schemas.openxmlformats.org/officeDocument/2006/relationships/hyperlink" Target="&#49884;&#54200;14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hyperlink" Target="&#49884;&#54200;0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4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6&#45712;&#54756;&#48120;&#50556;/&#45712;&#54756;&#48120;&#50556;.pptx" TargetMode="External"/><Relationship Id="rId384" Type="http://schemas.openxmlformats.org/officeDocument/2006/relationships/hyperlink" Target="../37&#54617;&#44060;/&#54617;&#4406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7&#49324;&#49324;&#44592;/&#49324;&#49324;&#44592;.pptx" TargetMode="External"/><Relationship Id="rId366" Type="http://schemas.openxmlformats.org/officeDocument/2006/relationships/hyperlink" Target="../28&#54840;&#49464;&#50500;/&#54840;&#49464;&#50500;.pptx" TargetMode="External"/><Relationship Id="rId170" Type="http://schemas.openxmlformats.org/officeDocument/2006/relationships/hyperlink" Target="&#49884;&#54200;126&#54200;.pptx" TargetMode="External"/><Relationship Id="rId226" Type="http://schemas.openxmlformats.org/officeDocument/2006/relationships/hyperlink" Target="&#49884;&#54200;118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5&#54200;.pptx" TargetMode="External"/><Relationship Id="rId32" Type="http://schemas.openxmlformats.org/officeDocument/2006/relationships/hyperlink" Target="&#49884;&#54200;23&#54200;.pptx" TargetMode="External"/><Relationship Id="rId74" Type="http://schemas.openxmlformats.org/officeDocument/2006/relationships/hyperlink" Target="&#49884;&#54200;40&#54200;.pptx" TargetMode="External"/><Relationship Id="rId128" Type="http://schemas.openxmlformats.org/officeDocument/2006/relationships/hyperlink" Target="&#49884;&#54200;2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6%20&#44256;&#47536;&#46020;&#51204;&#49436;/&#44256;&#47536;&#46020;&#51204;&#49436;.pptx" TargetMode="External"/><Relationship Id="rId279" Type="http://schemas.openxmlformats.org/officeDocument/2006/relationships/image" Target="../media/image137.png"/><Relationship Id="rId444" Type="http://schemas.openxmlformats.org/officeDocument/2006/relationships/image" Target="../media/image220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9&#54200;.pptx" TargetMode="External"/><Relationship Id="rId304" Type="http://schemas.openxmlformats.org/officeDocument/2006/relationships/hyperlink" Target="&#49884;&#54200;92&#54200;.pptx" TargetMode="External"/><Relationship Id="rId346" Type="http://schemas.openxmlformats.org/officeDocument/2006/relationships/hyperlink" Target="../18&#50853;&#44592;/&#50853;&#44592;.pptx" TargetMode="External"/><Relationship Id="rId388" Type="http://schemas.openxmlformats.org/officeDocument/2006/relationships/hyperlink" Target="../39&#47568;&#46972;&#44592;/&#47568;&#46972;&#44592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24&#54200;.pptx" TargetMode="External"/><Relationship Id="rId192" Type="http://schemas.openxmlformats.org/officeDocument/2006/relationships/hyperlink" Target="&#49884;&#54200;129&#54200;.pptx" TargetMode="External"/><Relationship Id="rId206" Type="http://schemas.openxmlformats.org/officeDocument/2006/relationships/hyperlink" Target="&#49884;&#54200;106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4&#54200;.pptx" TargetMode="External"/><Relationship Id="rId12" Type="http://schemas.openxmlformats.org/officeDocument/2006/relationships/hyperlink" Target="&#49884;&#54200;22&#54200;.pptx" TargetMode="External"/><Relationship Id="rId108" Type="http://schemas.openxmlformats.org/officeDocument/2006/relationships/hyperlink" Target="&#49884;&#54200;61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1&#54200;.pptx" TargetMode="External"/><Relationship Id="rId96" Type="http://schemas.openxmlformats.org/officeDocument/2006/relationships/hyperlink" Target="&#49884;&#54200;5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6&#54200;.pptx" TargetMode="External"/><Relationship Id="rId326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18&#54200;.pptx" TargetMode="External"/><Relationship Id="rId368" Type="http://schemas.openxmlformats.org/officeDocument/2006/relationships/hyperlink" Target="../29&#50836;&#50648;/&#50836;&#50648;.pptx" TargetMode="External"/><Relationship Id="rId172" Type="http://schemas.openxmlformats.org/officeDocument/2006/relationships/hyperlink" Target="&#49884;&#54200;136&#54200;.pptx" TargetMode="External"/><Relationship Id="rId228" Type="http://schemas.openxmlformats.org/officeDocument/2006/relationships/hyperlink" Target="&#49884;&#54200;1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44&#54200;.pptx" TargetMode="External"/><Relationship Id="rId76" Type="http://schemas.openxmlformats.org/officeDocument/2006/relationships/hyperlink" Target="&#49884;&#54200;50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slide" Target="slide6.xml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0%20&#47560;&#53468;&#48373;&#51020;/&#47560;&#53468;&#48373;&#51020;.pptx" TargetMode="External"/><Relationship Id="rId404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hyperlink" Target="&#49884;&#54200;75&#54200;.pptx" TargetMode="External"/><Relationship Id="rId292" Type="http://schemas.openxmlformats.org/officeDocument/2006/relationships/hyperlink" Target="&#49884;&#54200;98&#54200;.pptx" TargetMode="External"/><Relationship Id="rId306" Type="http://schemas.openxmlformats.org/officeDocument/2006/relationships/hyperlink" Target="&#49884;&#54200;91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5&#54200;.pptx" TargetMode="External"/><Relationship Id="rId348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&#49884;&#54200;143&#54200;.pptx" TargetMode="External"/><Relationship Id="rId194" Type="http://schemas.openxmlformats.org/officeDocument/2006/relationships/hyperlink" Target="&#49884;&#54200;111&#54200;.pptx" TargetMode="External"/><Relationship Id="rId208" Type="http://schemas.openxmlformats.org/officeDocument/2006/relationships/hyperlink" Target="&#49884;&#54200;108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21&#54200;.pptx" TargetMode="External"/><Relationship Id="rId56" Type="http://schemas.openxmlformats.org/officeDocument/2006/relationships/hyperlink" Target="&#49884;&#54200;52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4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0&#50500;&#47784;&#49828;/&#50500;&#47784;&#49828;.pptx" TargetMode="External"/><Relationship Id="rId426" Type="http://schemas.openxmlformats.org/officeDocument/2006/relationships/hyperlink" Target="../../&#49888;&#50557;PPT/58%20&#55176;&#48652;&#47532;&#49436;/&#55176;&#48652;&#47532;&#49436;.pptx" TargetMode="External"/><Relationship Id="rId230" Type="http://schemas.openxmlformats.org/officeDocument/2006/relationships/hyperlink" Target="&#49884;&#54200;1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87&#54200;.pptx" TargetMode="External"/><Relationship Id="rId328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hyperlink" Target="&#49884;&#54200;08&#54200;.pptx" TargetMode="External"/><Relationship Id="rId174" Type="http://schemas.openxmlformats.org/officeDocument/2006/relationships/hyperlink" Target="&#49884;&#54200;146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04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5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0&#51104;&#50616;/&#51104;&#50616;.pptx" TargetMode="External"/><Relationship Id="rId406" Type="http://schemas.openxmlformats.org/officeDocument/2006/relationships/hyperlink" Target="../../&#49888;&#50557;PPT/48%20&#44040;&#46972;&#46356;&#50500;&#49436;/&#44040;&#46972;&#46356;&#50500;&#49436;.pptx" TargetMode="External"/><Relationship Id="rId9" Type="http://schemas.openxmlformats.org/officeDocument/2006/relationships/image" Target="../media/image224.png"/><Relationship Id="rId210" Type="http://schemas.openxmlformats.org/officeDocument/2006/relationships/hyperlink" Target="&#49884;&#54200;109&#54200;.pptx" TargetMode="External"/><Relationship Id="rId392" Type="http://schemas.openxmlformats.org/officeDocument/2006/relationships/hyperlink" Target="../../&#49888;&#50557;PPT/41%20&#47560;&#44032;&#48373;&#51020;/&#47560;&#44032;&#48373;&#51020;.pptx" TargetMode="External"/><Relationship Id="rId252" Type="http://schemas.openxmlformats.org/officeDocument/2006/relationships/hyperlink" Target="&#49884;&#54200;76&#54200;.pptx" TargetMode="External"/><Relationship Id="rId294" Type="http://schemas.openxmlformats.org/officeDocument/2006/relationships/hyperlink" Target="&#49884;&#54200;97&#54200;.pptx" TargetMode="External"/><Relationship Id="rId308" Type="http://schemas.openxmlformats.org/officeDocument/2006/relationships/hyperlink" Target="&#49884;&#54200;09&#54200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4&#54200;.pptx" TargetMode="External"/><Relationship Id="rId154" Type="http://schemas.openxmlformats.org/officeDocument/2006/relationships/hyperlink" Target="&#49884;&#54200;142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3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1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53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0&#49324;&#47924;&#50648;&#54616;/&#49324;&#47924;&#50648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1&#50724;&#48148;&#45852;/&#50724;&#48148;&#45852;1&#51109;.pptx" TargetMode="External"/><Relationship Id="rId428" Type="http://schemas.openxmlformats.org/officeDocument/2006/relationships/hyperlink" Target="../../&#49888;&#50557;PPT/59%20&#50556;&#44256;&#48372;&#49436;/&#50556;&#44256;&#48372;&#49436;.pptx" TargetMode="External"/><Relationship Id="rId232" Type="http://schemas.openxmlformats.org/officeDocument/2006/relationships/hyperlink" Target="&#49884;&#54200;29&#54200;.pptx" TargetMode="External"/><Relationship Id="rId274" Type="http://schemas.openxmlformats.org/officeDocument/2006/relationships/hyperlink" Target="&#49884;&#54200;6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2&#54200;.pptx" TargetMode="External"/><Relationship Id="rId80" Type="http://schemas.openxmlformats.org/officeDocument/2006/relationships/hyperlink" Target="&#49884;&#54200;06&#54200;.pptx" TargetMode="External"/><Relationship Id="rId176" Type="http://schemas.openxmlformats.org/officeDocument/2006/relationships/hyperlink" Target="&#49884;&#54200;14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1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../&#44396;-&#49888;&#50557;%20&#49457;&#44221;&#47785;&#47197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1&#51204;&#46020;&#49436;/&#51204;&#46020;&#49436;.pptx" TargetMode="External"/><Relationship Id="rId394" Type="http://schemas.openxmlformats.org/officeDocument/2006/relationships/hyperlink" Target="../../&#49888;&#50557;PPT/42%20&#45572;&#44032;&#48373;&#51020;/&#45572;&#44032;&#48373;&#51020;.pptx" TargetMode="External"/><Relationship Id="rId408" Type="http://schemas.openxmlformats.org/officeDocument/2006/relationships/hyperlink" Target="../../&#49888;&#50557;PPT/49%20&#50640;&#48288;&#49548;&#49436;/&#50640;&#48288;&#49548;&#49436;.pptx" TargetMode="External"/><Relationship Id="rId212" Type="http://schemas.openxmlformats.org/officeDocument/2006/relationships/hyperlink" Target="&#49884;&#54200;112&#54200;.pptx" TargetMode="External"/><Relationship Id="rId254" Type="http://schemas.openxmlformats.org/officeDocument/2006/relationships/hyperlink" Target="&#49884;&#54200;70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3&#54200;.pptx" TargetMode="External"/><Relationship Id="rId296" Type="http://schemas.openxmlformats.org/officeDocument/2006/relationships/hyperlink" Target="&#49884;&#54200;96&#54200;.pptx" TargetMode="External"/><Relationship Id="rId60" Type="http://schemas.openxmlformats.org/officeDocument/2006/relationships/hyperlink" Target="&#49884;&#54200;05&#54200;.pptx" TargetMode="External"/><Relationship Id="rId156" Type="http://schemas.openxmlformats.org/officeDocument/2006/relationships/hyperlink" Target="&#49884;&#54200;141&#54200;.pptx" TargetMode="External"/><Relationship Id="rId198" Type="http://schemas.openxmlformats.org/officeDocument/2006/relationships/hyperlink" Target="&#49884;&#54200;104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10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2&#54200;.pptx" TargetMode="External"/><Relationship Id="rId430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hyperlink" Target="&#49884;&#54200;01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1&#54200;.pptx" TargetMode="External"/><Relationship Id="rId50" Type="http://schemas.openxmlformats.org/officeDocument/2006/relationships/hyperlink" Target="&#49884;&#54200;54&#54200;.pptx" TargetMode="External"/><Relationship Id="rId104" Type="http://schemas.openxmlformats.org/officeDocument/2006/relationships/hyperlink" Target="&#49884;&#54200;17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3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4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2&#50676;&#50773;&#44592;&#54616;/&#50676;&#50773;&#44592;&#54616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2&#50836;&#45208;/&#50836;&#45208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60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39&#54200;.pptx" TargetMode="External"/><Relationship Id="rId420" Type="http://schemas.openxmlformats.org/officeDocument/2006/relationships/hyperlink" Target="../../&#49888;&#50557;PPT/55%20&#46356;&#47784;&#45936;&#54980;&#49436;/&#46356;&#47784;&#4593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79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2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1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3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6&#50668;&#54840;&#49688;&#50500;/&#50668;&#54840;&#49688;&#50500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7&#45796;&#45768;&#50648;/&#45796;&#45768;&#50648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1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7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4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0%20&#48716;&#47549;&#48372;&#49436;/&#48716;&#47549;&#4837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1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3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50&#54200;.pptx" TargetMode="External"/><Relationship Id="rId312" Type="http://schemas.openxmlformats.org/officeDocument/2006/relationships/hyperlink" Target="../02&#52636;&#50528;&#44413;&#44592;/&#52636;&#50528;&#44413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2&#50500;&#44032;/&#50500;&#44032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3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3%20&#50836;&#54620;&#48373;&#51020;/&#50836;&#54620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3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7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5&#54200;.pptx" TargetMode="External"/><Relationship Id="rId400" Type="http://schemas.openxmlformats.org/officeDocument/2006/relationships/hyperlink" Target="../../&#49888;&#50557;PPT/45%20&#47196;&#47560;&#49436;/&#47196;&#47560;&#49436;.pptx" TargetMode="External"/><Relationship Id="rId421" Type="http://schemas.openxmlformats.org/officeDocument/2006/relationships/image" Target="../media/image208.png"/><Relationship Id="rId442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hyperlink" Target="&#49884;&#54200;62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25&#54200;.pptx" TargetMode="External"/><Relationship Id="rId302" Type="http://schemas.openxmlformats.org/officeDocument/2006/relationships/hyperlink" Target="&#49884;&#54200;93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7&#50640;&#49828;&#45908;/&#50640;&#49828;&#45908;.pptx" TargetMode="External"/><Relationship Id="rId20" Type="http://schemas.openxmlformats.org/officeDocument/2006/relationships/hyperlink" Target="&#49884;&#54200;02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1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8&#49828;&#44032;&#47028;/&#49828;&#44032;&#47028;.pptx" TargetMode="External"/><Relationship Id="rId190" Type="http://schemas.openxmlformats.org/officeDocument/2006/relationships/hyperlink" Target="&#49884;&#54200;139&#54200;.pptx" TargetMode="External"/><Relationship Id="rId204" Type="http://schemas.openxmlformats.org/officeDocument/2006/relationships/hyperlink" Target="&#49884;&#54200;107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3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102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hyperlink" Target="&#49884;&#54200;66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1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5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07&#54200;.pptx" TargetMode="External"/><Relationship Id="rId148" Type="http://schemas.openxmlformats.org/officeDocument/2006/relationships/hyperlink" Target="&#49884;&#54200;14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1&#50676;&#50773;&#44592;&#49345;/&#50676;&#50773;&#44592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3&#48120;&#44032;/&#48120;&#44032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7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4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8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6%20&#46356;&#46020;&#49436;/&#46356;&#46020;&#49436;.pptx" TargetMode="External"/><Relationship Id="rId443" Type="http://schemas.openxmlformats.org/officeDocument/2006/relationships/image" Target="../media/image219.png"/><Relationship Id="rId303" Type="http://schemas.openxmlformats.org/officeDocument/2006/relationships/image" Target="../media/image149.png"/><Relationship Id="rId42" Type="http://schemas.openxmlformats.org/officeDocument/2006/relationships/hyperlink" Target="&#49884;&#54200;43&#54200;.pptx" TargetMode="External"/><Relationship Id="rId84" Type="http://schemas.openxmlformats.org/officeDocument/2006/relationships/hyperlink" Target="&#49884;&#54200;26&#54200;.pptx" TargetMode="External"/><Relationship Id="rId138" Type="http://schemas.openxmlformats.org/officeDocument/2006/relationships/hyperlink" Target="&#49884;&#54200;12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&#52285;&#49464;&#44592;.pptx" TargetMode="External"/><Relationship Id="rId356" Type="http://schemas.openxmlformats.org/officeDocument/2006/relationships/hyperlink" Target="../23&#51060;&#49324;&#50556;/&#51060;&#49324;&#50556;.pptx" TargetMode="External"/><Relationship Id="rId398" Type="http://schemas.openxmlformats.org/officeDocument/2006/relationships/hyperlink" Target="../../&#49888;&#50557;PPT/44%20&#49324;&#46020;&#54665;&#51204;/&#49324;&#46020;&#54665;&#51204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35&#54200;.pptx" TargetMode="External"/><Relationship Id="rId216" Type="http://schemas.openxmlformats.org/officeDocument/2006/relationships/hyperlink" Target="&#49884;&#54200;114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8&#54200;.pptx" TargetMode="External"/><Relationship Id="rId22" Type="http://schemas.openxmlformats.org/officeDocument/2006/relationships/hyperlink" Target="&#49884;&#54200;33&#54200;.pptx" TargetMode="External"/><Relationship Id="rId64" Type="http://schemas.openxmlformats.org/officeDocument/2006/relationships/hyperlink" Target="&#49884;&#54200;25&#54200;.pptx" TargetMode="External"/><Relationship Id="rId118" Type="http://schemas.openxmlformats.org/officeDocument/2006/relationships/hyperlink" Target="&#49884;&#54200;67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2%20&#50836;&#54620;&#51068;&#49436;/&#50836;&#54620;&#51068;&#49436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90&#54200;.pptx" TargetMode="External"/><Relationship Id="rId336" Type="http://schemas.openxmlformats.org/officeDocument/2006/relationships/hyperlink" Target="../13&#50669;&#45824;&#49345;/&#50669;&#45824;&#49345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3&#54200;.pptx" TargetMode="External"/><Relationship Id="rId182" Type="http://schemas.openxmlformats.org/officeDocument/2006/relationships/hyperlink" Target="&#49884;&#54200;128&#54200;.pptx" TargetMode="External"/><Relationship Id="rId378" Type="http://schemas.openxmlformats.org/officeDocument/2006/relationships/hyperlink" Target="../34&#45208;&#54996;/&#45208;&#54996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59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34&#54200;.pptx" TargetMode="External"/><Relationship Id="rId86" Type="http://schemas.openxmlformats.org/officeDocument/2006/relationships/hyperlink" Target="&#49884;&#54200;35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1&#54200;.pptx" TargetMode="External"/><Relationship Id="rId316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68&#54200;.pptx" TargetMode="External"/><Relationship Id="rId358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&#49884;&#54200;145&#54200;.pptx" TargetMode="External"/><Relationship Id="rId218" Type="http://schemas.openxmlformats.org/officeDocument/2006/relationships/hyperlink" Target="&#49884;&#54200;115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1&#54200;.pptx" TargetMode="External"/><Relationship Id="rId66" Type="http://schemas.openxmlformats.org/officeDocument/2006/relationships/hyperlink" Target="&#49884;&#54200;45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5&#54616;&#48149;&#44397;/&#54616;&#48149;&#44397;.pptx" TargetMode="External"/><Relationship Id="rId436" Type="http://schemas.openxmlformats.org/officeDocument/2006/relationships/hyperlink" Target="../../&#49888;&#50557;PPT/63%20&#50836;&#54620;&#51060;&#49436;/&#50836;&#54620;&#51060;&#49436;1&#51109;.pptx" TargetMode="External"/><Relationship Id="rId240" Type="http://schemas.openxmlformats.org/officeDocument/2006/relationships/hyperlink" Target="&#49884;&#54200;77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37&#54200;.pptx" TargetMode="External"/><Relationship Id="rId282" Type="http://schemas.openxmlformats.org/officeDocument/2006/relationships/hyperlink" Target="&#49884;&#54200;89&#54200;.pptx" TargetMode="External"/><Relationship Id="rId338" Type="http://schemas.openxmlformats.org/officeDocument/2006/relationships/hyperlink" Target="../14&#50669;&#45824;&#54616;/&#50669;&#45824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2&#54200;.pptx" TargetMode="External"/><Relationship Id="rId184" Type="http://schemas.openxmlformats.org/officeDocument/2006/relationships/hyperlink" Target="&#49884;&#54200;13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1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3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5&#50696;&#47112;&#48120;&#50556;&#50528;&#44032;/&#50696;&#47112;&#48120;&#50556;&#50528;&#44032;.pptx" TargetMode="External"/><Relationship Id="rId41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&#49884;&#54200;120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2&#54200;.pptx" TargetMode="External"/><Relationship Id="rId318" Type="http://schemas.openxmlformats.org/officeDocument/2006/relationships/hyperlink" Target="../04&#48124;&#49688;&#44592;/&#48124;&#49688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58&#54200;.pptx" TargetMode="External"/><Relationship Id="rId164" Type="http://schemas.openxmlformats.org/officeDocument/2006/relationships/hyperlink" Target="&#49884;&#54200;13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32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1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5&#50640;&#49828;&#46972;/&#50640;&#49828;&#46972;.pptx" TargetMode="External"/><Relationship Id="rId200" Type="http://schemas.openxmlformats.org/officeDocument/2006/relationships/hyperlink" Target="&#49884;&#54200;105&#54200;.pptx" TargetMode="External"/><Relationship Id="rId382" Type="http://schemas.openxmlformats.org/officeDocument/2006/relationships/hyperlink" Target="../36&#49828;&#48148;&#45264;/&#49828;&#48148;&#45264;.pptx" TargetMode="External"/><Relationship Id="rId438" Type="http://schemas.openxmlformats.org/officeDocument/2006/relationships/hyperlink" Target="../../&#49888;&#50557;PPT/64%20&#50836;&#54620;&#49340;&#49436;/&#50836;&#54620;&#49340;&#49436;1&#51109;.pptx" TargetMode="External"/><Relationship Id="rId242" Type="http://schemas.openxmlformats.org/officeDocument/2006/relationships/hyperlink" Target="&#49884;&#54200;71&#54200;.pptx" TargetMode="External"/><Relationship Id="rId284" Type="http://schemas.openxmlformats.org/officeDocument/2006/relationships/hyperlink" Target="&#49884;&#54200;100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27&#54200;.pptx" TargetMode="External"/><Relationship Id="rId144" Type="http://schemas.openxmlformats.org/officeDocument/2006/relationships/hyperlink" Target="&#49884;&#54200;131&#54200;.pptx" TargetMode="External"/><Relationship Id="rId90" Type="http://schemas.openxmlformats.org/officeDocument/2006/relationships/hyperlink" Target="&#49884;&#54200;46&#54200;.pptx" TargetMode="External"/><Relationship Id="rId186" Type="http://schemas.openxmlformats.org/officeDocument/2006/relationships/hyperlink" Target="&#49884;&#54200;148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2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5&#49888;&#47749;&#44592;/&#49888;&#47749;&#44592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6&#50640;&#49828;&#44180;/&#50640;&#49828;&#44180;.pptx" TargetMode="External"/><Relationship Id="rId418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hyperlink" Target="&#49884;&#54200;116&#54200;.pptx" TargetMode="External"/><Relationship Id="rId264" Type="http://schemas.openxmlformats.org/officeDocument/2006/relationships/hyperlink" Target="&#49884;&#54200;83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48&#54200;.pptx" TargetMode="External"/><Relationship Id="rId70" Type="http://schemas.openxmlformats.org/officeDocument/2006/relationships/hyperlink" Target="&#49884;&#54200;20&#54200;.pptx" TargetMode="External"/><Relationship Id="rId166" Type="http://schemas.openxmlformats.org/officeDocument/2006/relationships/hyperlink" Target="&#49884;&#54200;14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hyperlink" Target="&#49884;&#54200;0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4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6&#45712;&#54756;&#48120;&#50556;/&#45712;&#54756;&#48120;&#50556;.pptx" TargetMode="External"/><Relationship Id="rId384" Type="http://schemas.openxmlformats.org/officeDocument/2006/relationships/hyperlink" Target="../37&#54617;&#44060;/&#54617;&#4406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7&#49324;&#49324;&#44592;/&#49324;&#49324;&#44592;.pptx" TargetMode="External"/><Relationship Id="rId366" Type="http://schemas.openxmlformats.org/officeDocument/2006/relationships/hyperlink" Target="../28&#54840;&#49464;&#50500;/&#54840;&#49464;&#50500;.pptx" TargetMode="External"/><Relationship Id="rId170" Type="http://schemas.openxmlformats.org/officeDocument/2006/relationships/hyperlink" Target="&#49884;&#54200;126&#54200;.pptx" TargetMode="External"/><Relationship Id="rId226" Type="http://schemas.openxmlformats.org/officeDocument/2006/relationships/hyperlink" Target="&#49884;&#54200;118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5&#54200;.pptx" TargetMode="External"/><Relationship Id="rId32" Type="http://schemas.openxmlformats.org/officeDocument/2006/relationships/hyperlink" Target="&#49884;&#54200;23&#54200;.pptx" TargetMode="External"/><Relationship Id="rId74" Type="http://schemas.openxmlformats.org/officeDocument/2006/relationships/hyperlink" Target="&#49884;&#54200;40&#54200;.pptx" TargetMode="External"/><Relationship Id="rId128" Type="http://schemas.openxmlformats.org/officeDocument/2006/relationships/hyperlink" Target="&#49884;&#54200;2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6%20&#44256;&#47536;&#46020;&#51204;&#49436;/&#44256;&#47536;&#46020;&#51204;&#49436;.pptx" TargetMode="External"/><Relationship Id="rId279" Type="http://schemas.openxmlformats.org/officeDocument/2006/relationships/image" Target="../media/image137.png"/><Relationship Id="rId444" Type="http://schemas.openxmlformats.org/officeDocument/2006/relationships/image" Target="../media/image220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9&#54200;.pptx" TargetMode="External"/><Relationship Id="rId304" Type="http://schemas.openxmlformats.org/officeDocument/2006/relationships/hyperlink" Target="&#49884;&#54200;92&#54200;.pptx" TargetMode="External"/><Relationship Id="rId346" Type="http://schemas.openxmlformats.org/officeDocument/2006/relationships/hyperlink" Target="../18&#50853;&#44592;/&#50853;&#44592;.pptx" TargetMode="External"/><Relationship Id="rId388" Type="http://schemas.openxmlformats.org/officeDocument/2006/relationships/hyperlink" Target="../39&#47568;&#46972;&#44592;/&#47568;&#46972;&#44592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24&#54200;.pptx" TargetMode="External"/><Relationship Id="rId192" Type="http://schemas.openxmlformats.org/officeDocument/2006/relationships/hyperlink" Target="&#49884;&#54200;129&#54200;.pptx" TargetMode="External"/><Relationship Id="rId206" Type="http://schemas.openxmlformats.org/officeDocument/2006/relationships/hyperlink" Target="&#49884;&#54200;106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4&#54200;.pptx" TargetMode="External"/><Relationship Id="rId12" Type="http://schemas.openxmlformats.org/officeDocument/2006/relationships/hyperlink" Target="&#49884;&#54200;22&#54200;.pptx" TargetMode="External"/><Relationship Id="rId108" Type="http://schemas.openxmlformats.org/officeDocument/2006/relationships/hyperlink" Target="&#49884;&#54200;61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1&#54200;.pptx" TargetMode="External"/><Relationship Id="rId96" Type="http://schemas.openxmlformats.org/officeDocument/2006/relationships/hyperlink" Target="&#49884;&#54200;5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6&#54200;.pptx" TargetMode="External"/><Relationship Id="rId326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18&#54200;.pptx" TargetMode="External"/><Relationship Id="rId368" Type="http://schemas.openxmlformats.org/officeDocument/2006/relationships/hyperlink" Target="../29&#50836;&#50648;/&#50836;&#50648;.pptx" TargetMode="External"/><Relationship Id="rId172" Type="http://schemas.openxmlformats.org/officeDocument/2006/relationships/hyperlink" Target="&#49884;&#54200;136&#54200;.pptx" TargetMode="External"/><Relationship Id="rId228" Type="http://schemas.openxmlformats.org/officeDocument/2006/relationships/hyperlink" Target="&#49884;&#54200;1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44&#54200;.pptx" TargetMode="External"/><Relationship Id="rId76" Type="http://schemas.openxmlformats.org/officeDocument/2006/relationships/hyperlink" Target="&#49884;&#54200;50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slide" Target="slide6.xml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0%20&#47560;&#53468;&#48373;&#51020;/&#47560;&#53468;&#48373;&#51020;.pptx" TargetMode="External"/><Relationship Id="rId404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hyperlink" Target="&#49884;&#54200;75&#54200;.pptx" TargetMode="External"/><Relationship Id="rId292" Type="http://schemas.openxmlformats.org/officeDocument/2006/relationships/hyperlink" Target="&#49884;&#54200;98&#54200;.pptx" TargetMode="External"/><Relationship Id="rId306" Type="http://schemas.openxmlformats.org/officeDocument/2006/relationships/hyperlink" Target="&#49884;&#54200;91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5&#54200;.pptx" TargetMode="External"/><Relationship Id="rId348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&#49884;&#54200;143&#54200;.pptx" TargetMode="External"/><Relationship Id="rId194" Type="http://schemas.openxmlformats.org/officeDocument/2006/relationships/hyperlink" Target="&#49884;&#54200;111&#54200;.pptx" TargetMode="External"/><Relationship Id="rId208" Type="http://schemas.openxmlformats.org/officeDocument/2006/relationships/hyperlink" Target="&#49884;&#54200;108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21&#54200;.pptx" TargetMode="External"/><Relationship Id="rId56" Type="http://schemas.openxmlformats.org/officeDocument/2006/relationships/hyperlink" Target="&#49884;&#54200;52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4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0&#50500;&#47784;&#49828;/&#50500;&#47784;&#49828;.pptx" TargetMode="External"/><Relationship Id="rId426" Type="http://schemas.openxmlformats.org/officeDocument/2006/relationships/hyperlink" Target="../../&#49888;&#50557;PPT/58%20&#55176;&#48652;&#47532;&#49436;/&#55176;&#48652;&#47532;&#49436;.pptx" TargetMode="External"/><Relationship Id="rId230" Type="http://schemas.openxmlformats.org/officeDocument/2006/relationships/hyperlink" Target="&#49884;&#54200;1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87&#54200;.pptx" TargetMode="External"/><Relationship Id="rId328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hyperlink" Target="&#49884;&#54200;08&#54200;.pptx" TargetMode="External"/><Relationship Id="rId174" Type="http://schemas.openxmlformats.org/officeDocument/2006/relationships/hyperlink" Target="&#49884;&#54200;146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04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5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0&#51104;&#50616;/&#51104;&#50616;.pptx" TargetMode="External"/><Relationship Id="rId406" Type="http://schemas.openxmlformats.org/officeDocument/2006/relationships/hyperlink" Target="../../&#49888;&#50557;PPT/48%20&#44040;&#46972;&#46356;&#50500;&#49436;/&#44040;&#46972;&#46356;&#50500;&#49436;.pptx" TargetMode="External"/><Relationship Id="rId9" Type="http://schemas.openxmlformats.org/officeDocument/2006/relationships/image" Target="../media/image225.png"/><Relationship Id="rId210" Type="http://schemas.openxmlformats.org/officeDocument/2006/relationships/hyperlink" Target="&#49884;&#54200;109&#54200;.pptx" TargetMode="External"/><Relationship Id="rId392" Type="http://schemas.openxmlformats.org/officeDocument/2006/relationships/hyperlink" Target="../../&#49888;&#50557;PPT/41%20&#47560;&#44032;&#48373;&#51020;/&#47560;&#44032;&#48373;&#51020;.pptx" TargetMode="External"/><Relationship Id="rId252" Type="http://schemas.openxmlformats.org/officeDocument/2006/relationships/hyperlink" Target="&#49884;&#54200;76&#54200;.pptx" TargetMode="External"/><Relationship Id="rId294" Type="http://schemas.openxmlformats.org/officeDocument/2006/relationships/hyperlink" Target="&#49884;&#54200;97&#54200;.pptx" TargetMode="External"/><Relationship Id="rId308" Type="http://schemas.openxmlformats.org/officeDocument/2006/relationships/hyperlink" Target="&#49884;&#54200;09&#54200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4&#54200;.pptx" TargetMode="External"/><Relationship Id="rId154" Type="http://schemas.openxmlformats.org/officeDocument/2006/relationships/hyperlink" Target="&#49884;&#54200;142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3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1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53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0&#49324;&#47924;&#50648;&#54616;/&#49324;&#47924;&#50648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1&#50724;&#48148;&#45852;/&#50724;&#48148;&#45852;1&#51109;.pptx" TargetMode="External"/><Relationship Id="rId428" Type="http://schemas.openxmlformats.org/officeDocument/2006/relationships/hyperlink" Target="../../&#49888;&#50557;PPT/59%20&#50556;&#44256;&#48372;&#49436;/&#50556;&#44256;&#48372;&#49436;.pptx" TargetMode="External"/><Relationship Id="rId232" Type="http://schemas.openxmlformats.org/officeDocument/2006/relationships/hyperlink" Target="&#49884;&#54200;29&#54200;.pptx" TargetMode="External"/><Relationship Id="rId274" Type="http://schemas.openxmlformats.org/officeDocument/2006/relationships/hyperlink" Target="&#49884;&#54200;6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2&#54200;.pptx" TargetMode="External"/><Relationship Id="rId80" Type="http://schemas.openxmlformats.org/officeDocument/2006/relationships/hyperlink" Target="&#49884;&#54200;06&#54200;.pptx" TargetMode="External"/><Relationship Id="rId176" Type="http://schemas.openxmlformats.org/officeDocument/2006/relationships/hyperlink" Target="&#49884;&#54200;14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1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../&#44396;-&#49888;&#50557;%20&#49457;&#44221;&#47785;&#47197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1&#51204;&#46020;&#49436;/&#51204;&#46020;&#49436;.pptx" TargetMode="External"/><Relationship Id="rId394" Type="http://schemas.openxmlformats.org/officeDocument/2006/relationships/hyperlink" Target="../../&#49888;&#50557;PPT/42%20&#45572;&#44032;&#48373;&#51020;/&#45572;&#44032;&#48373;&#51020;.pptx" TargetMode="External"/><Relationship Id="rId408" Type="http://schemas.openxmlformats.org/officeDocument/2006/relationships/hyperlink" Target="../../&#49888;&#50557;PPT/49%20&#50640;&#48288;&#49548;&#49436;/&#50640;&#48288;&#49548;&#49436;.pptx" TargetMode="External"/><Relationship Id="rId212" Type="http://schemas.openxmlformats.org/officeDocument/2006/relationships/hyperlink" Target="&#49884;&#54200;112&#54200;.pptx" TargetMode="External"/><Relationship Id="rId254" Type="http://schemas.openxmlformats.org/officeDocument/2006/relationships/hyperlink" Target="&#49884;&#54200;70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3&#54200;.pptx" TargetMode="External"/><Relationship Id="rId296" Type="http://schemas.openxmlformats.org/officeDocument/2006/relationships/hyperlink" Target="&#49884;&#54200;96&#54200;.pptx" TargetMode="External"/><Relationship Id="rId60" Type="http://schemas.openxmlformats.org/officeDocument/2006/relationships/hyperlink" Target="&#49884;&#54200;05&#54200;.pptx" TargetMode="External"/><Relationship Id="rId156" Type="http://schemas.openxmlformats.org/officeDocument/2006/relationships/hyperlink" Target="&#49884;&#54200;141&#54200;.pptx" TargetMode="External"/><Relationship Id="rId198" Type="http://schemas.openxmlformats.org/officeDocument/2006/relationships/hyperlink" Target="&#49884;&#54200;104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10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2&#54200;.pptx" TargetMode="External"/><Relationship Id="rId430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hyperlink" Target="&#49884;&#54200;01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1&#54200;.pptx" TargetMode="External"/><Relationship Id="rId50" Type="http://schemas.openxmlformats.org/officeDocument/2006/relationships/hyperlink" Target="&#49884;&#54200;54&#54200;.pptx" TargetMode="External"/><Relationship Id="rId104" Type="http://schemas.openxmlformats.org/officeDocument/2006/relationships/hyperlink" Target="&#49884;&#54200;17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3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4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2&#50676;&#50773;&#44592;&#54616;/&#50676;&#50773;&#44592;&#54616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2&#50836;&#45208;/&#50836;&#45208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60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39&#54200;.pptx" TargetMode="External"/><Relationship Id="rId420" Type="http://schemas.openxmlformats.org/officeDocument/2006/relationships/hyperlink" Target="../../&#49888;&#50557;PPT/55%20&#46356;&#47784;&#45936;&#54980;&#49436;/&#46356;&#47784;&#4593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79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2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1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3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6&#50668;&#54840;&#49688;&#50500;/&#50668;&#54840;&#49688;&#50500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7&#45796;&#45768;&#50648;/&#45796;&#45768;&#50648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1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7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4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0%20&#48716;&#47549;&#48372;&#49436;/&#48716;&#47549;&#4837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1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3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50&#54200;.pptx" TargetMode="External"/><Relationship Id="rId312" Type="http://schemas.openxmlformats.org/officeDocument/2006/relationships/hyperlink" Target="../02&#52636;&#50528;&#44413;&#44592;/&#52636;&#50528;&#44413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2&#50500;&#44032;/&#50500;&#44032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3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3%20&#50836;&#54620;&#48373;&#51020;/&#50836;&#54620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3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7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5&#54200;.pptx" TargetMode="External"/><Relationship Id="rId400" Type="http://schemas.openxmlformats.org/officeDocument/2006/relationships/hyperlink" Target="../../&#49888;&#50557;PPT/45%20&#47196;&#47560;&#49436;/&#47196;&#47560;&#49436;.pptx" TargetMode="External"/><Relationship Id="rId421" Type="http://schemas.openxmlformats.org/officeDocument/2006/relationships/image" Target="../media/image208.png"/><Relationship Id="rId442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hyperlink" Target="&#49884;&#54200;62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25&#54200;.pptx" TargetMode="External"/><Relationship Id="rId302" Type="http://schemas.openxmlformats.org/officeDocument/2006/relationships/hyperlink" Target="&#49884;&#54200;93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7&#50640;&#49828;&#45908;/&#50640;&#49828;&#45908;.pptx" TargetMode="External"/><Relationship Id="rId20" Type="http://schemas.openxmlformats.org/officeDocument/2006/relationships/hyperlink" Target="&#49884;&#54200;02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1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8&#49828;&#44032;&#47028;/&#49828;&#44032;&#47028;.pptx" TargetMode="External"/><Relationship Id="rId190" Type="http://schemas.openxmlformats.org/officeDocument/2006/relationships/hyperlink" Target="&#49884;&#54200;139&#54200;.pptx" TargetMode="External"/><Relationship Id="rId204" Type="http://schemas.openxmlformats.org/officeDocument/2006/relationships/hyperlink" Target="&#49884;&#54200;107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3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102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hyperlink" Target="&#49884;&#54200;66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1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5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07&#54200;.pptx" TargetMode="External"/><Relationship Id="rId148" Type="http://schemas.openxmlformats.org/officeDocument/2006/relationships/hyperlink" Target="&#49884;&#54200;14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1&#50676;&#50773;&#44592;&#49345;/&#50676;&#50773;&#44592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3&#48120;&#44032;/&#48120;&#44032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7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4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8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6%20&#46356;&#46020;&#49436;/&#46356;&#46020;&#49436;.pptx" TargetMode="External"/><Relationship Id="rId443" Type="http://schemas.openxmlformats.org/officeDocument/2006/relationships/image" Target="../media/image219.png"/><Relationship Id="rId303" Type="http://schemas.openxmlformats.org/officeDocument/2006/relationships/image" Target="../media/image149.png"/><Relationship Id="rId42" Type="http://schemas.openxmlformats.org/officeDocument/2006/relationships/hyperlink" Target="&#49884;&#54200;43&#54200;.pptx" TargetMode="External"/><Relationship Id="rId84" Type="http://schemas.openxmlformats.org/officeDocument/2006/relationships/hyperlink" Target="&#49884;&#54200;26&#54200;.pptx" TargetMode="External"/><Relationship Id="rId138" Type="http://schemas.openxmlformats.org/officeDocument/2006/relationships/hyperlink" Target="&#49884;&#54200;12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&#52285;&#49464;&#44592;.pptx" TargetMode="External"/><Relationship Id="rId356" Type="http://schemas.openxmlformats.org/officeDocument/2006/relationships/hyperlink" Target="../23&#51060;&#49324;&#50556;/&#51060;&#49324;&#50556;.pptx" TargetMode="External"/><Relationship Id="rId398" Type="http://schemas.openxmlformats.org/officeDocument/2006/relationships/hyperlink" Target="../../&#49888;&#50557;PPT/44%20&#49324;&#46020;&#54665;&#51204;/&#49324;&#46020;&#54665;&#51204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35&#54200;.pptx" TargetMode="External"/><Relationship Id="rId216" Type="http://schemas.openxmlformats.org/officeDocument/2006/relationships/hyperlink" Target="&#49884;&#54200;114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8&#54200;.pptx" TargetMode="External"/><Relationship Id="rId22" Type="http://schemas.openxmlformats.org/officeDocument/2006/relationships/hyperlink" Target="&#49884;&#54200;33&#54200;.pptx" TargetMode="External"/><Relationship Id="rId64" Type="http://schemas.openxmlformats.org/officeDocument/2006/relationships/hyperlink" Target="&#49884;&#54200;25&#54200;.pptx" TargetMode="External"/><Relationship Id="rId118" Type="http://schemas.openxmlformats.org/officeDocument/2006/relationships/hyperlink" Target="&#49884;&#54200;67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2%20&#50836;&#54620;&#51068;&#49436;/&#50836;&#54620;&#51068;&#49436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90&#54200;.pptx" TargetMode="External"/><Relationship Id="rId336" Type="http://schemas.openxmlformats.org/officeDocument/2006/relationships/hyperlink" Target="../13&#50669;&#45824;&#49345;/&#50669;&#45824;&#49345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3&#54200;.pptx" TargetMode="External"/><Relationship Id="rId182" Type="http://schemas.openxmlformats.org/officeDocument/2006/relationships/hyperlink" Target="&#49884;&#54200;128&#54200;.pptx" TargetMode="External"/><Relationship Id="rId378" Type="http://schemas.openxmlformats.org/officeDocument/2006/relationships/hyperlink" Target="../34&#45208;&#54996;/&#45208;&#54996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59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34&#54200;.pptx" TargetMode="External"/><Relationship Id="rId86" Type="http://schemas.openxmlformats.org/officeDocument/2006/relationships/hyperlink" Target="&#49884;&#54200;35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1&#54200;.pptx" TargetMode="External"/><Relationship Id="rId316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68&#54200;.pptx" TargetMode="External"/><Relationship Id="rId358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&#49884;&#54200;145&#54200;.pptx" TargetMode="External"/><Relationship Id="rId218" Type="http://schemas.openxmlformats.org/officeDocument/2006/relationships/hyperlink" Target="&#49884;&#54200;115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1&#54200;.pptx" TargetMode="External"/><Relationship Id="rId66" Type="http://schemas.openxmlformats.org/officeDocument/2006/relationships/hyperlink" Target="&#49884;&#54200;45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5&#54616;&#48149;&#44397;/&#54616;&#48149;&#44397;.pptx" TargetMode="External"/><Relationship Id="rId436" Type="http://schemas.openxmlformats.org/officeDocument/2006/relationships/hyperlink" Target="../../&#49888;&#50557;PPT/63%20&#50836;&#54620;&#51060;&#49436;/&#50836;&#54620;&#51060;&#49436;1&#51109;.pptx" TargetMode="External"/><Relationship Id="rId240" Type="http://schemas.openxmlformats.org/officeDocument/2006/relationships/hyperlink" Target="&#49884;&#54200;77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37&#54200;.pptx" TargetMode="External"/><Relationship Id="rId282" Type="http://schemas.openxmlformats.org/officeDocument/2006/relationships/hyperlink" Target="&#49884;&#54200;89&#54200;.pptx" TargetMode="External"/><Relationship Id="rId338" Type="http://schemas.openxmlformats.org/officeDocument/2006/relationships/hyperlink" Target="../14&#50669;&#45824;&#54616;/&#50669;&#45824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2&#54200;.pptx" TargetMode="External"/><Relationship Id="rId184" Type="http://schemas.openxmlformats.org/officeDocument/2006/relationships/hyperlink" Target="&#49884;&#54200;13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1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3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5&#50696;&#47112;&#48120;&#50556;&#50528;&#44032;/&#50696;&#47112;&#48120;&#50556;&#50528;&#44032;.pptx" TargetMode="External"/><Relationship Id="rId41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&#49884;&#54200;120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2&#54200;.pptx" TargetMode="External"/><Relationship Id="rId318" Type="http://schemas.openxmlformats.org/officeDocument/2006/relationships/hyperlink" Target="../04&#48124;&#49688;&#44592;/&#48124;&#49688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58&#54200;.pptx" TargetMode="External"/><Relationship Id="rId164" Type="http://schemas.openxmlformats.org/officeDocument/2006/relationships/hyperlink" Target="&#49884;&#54200;13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32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1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5&#50640;&#49828;&#46972;/&#50640;&#49828;&#46972;.pptx" TargetMode="External"/><Relationship Id="rId200" Type="http://schemas.openxmlformats.org/officeDocument/2006/relationships/hyperlink" Target="&#49884;&#54200;105&#54200;.pptx" TargetMode="External"/><Relationship Id="rId382" Type="http://schemas.openxmlformats.org/officeDocument/2006/relationships/hyperlink" Target="../36&#49828;&#48148;&#45264;/&#49828;&#48148;&#45264;.pptx" TargetMode="External"/><Relationship Id="rId438" Type="http://schemas.openxmlformats.org/officeDocument/2006/relationships/hyperlink" Target="../../&#49888;&#50557;PPT/64%20&#50836;&#54620;&#49340;&#49436;/&#50836;&#54620;&#49340;&#49436;1&#51109;.pptx" TargetMode="External"/><Relationship Id="rId242" Type="http://schemas.openxmlformats.org/officeDocument/2006/relationships/hyperlink" Target="&#49884;&#54200;71&#54200;.pptx" TargetMode="External"/><Relationship Id="rId284" Type="http://schemas.openxmlformats.org/officeDocument/2006/relationships/hyperlink" Target="&#49884;&#54200;100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27&#54200;.pptx" TargetMode="External"/><Relationship Id="rId144" Type="http://schemas.openxmlformats.org/officeDocument/2006/relationships/hyperlink" Target="&#49884;&#54200;131&#54200;.pptx" TargetMode="External"/><Relationship Id="rId90" Type="http://schemas.openxmlformats.org/officeDocument/2006/relationships/hyperlink" Target="&#49884;&#54200;46&#54200;.pptx" TargetMode="External"/><Relationship Id="rId186" Type="http://schemas.openxmlformats.org/officeDocument/2006/relationships/hyperlink" Target="&#49884;&#54200;148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2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5&#49888;&#47749;&#44592;/&#49888;&#47749;&#44592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6&#50640;&#49828;&#44180;/&#50640;&#49828;&#44180;.pptx" TargetMode="External"/><Relationship Id="rId418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hyperlink" Target="&#49884;&#54200;116&#54200;.pptx" TargetMode="External"/><Relationship Id="rId264" Type="http://schemas.openxmlformats.org/officeDocument/2006/relationships/hyperlink" Target="&#49884;&#54200;83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48&#54200;.pptx" TargetMode="External"/><Relationship Id="rId70" Type="http://schemas.openxmlformats.org/officeDocument/2006/relationships/hyperlink" Target="&#49884;&#54200;20&#54200;.pptx" TargetMode="External"/><Relationship Id="rId166" Type="http://schemas.openxmlformats.org/officeDocument/2006/relationships/hyperlink" Target="&#49884;&#54200;14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hyperlink" Target="&#49884;&#54200;0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4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6&#45712;&#54756;&#48120;&#50556;/&#45712;&#54756;&#48120;&#50556;.pptx" TargetMode="External"/><Relationship Id="rId384" Type="http://schemas.openxmlformats.org/officeDocument/2006/relationships/hyperlink" Target="../37&#54617;&#44060;/&#54617;&#44060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7&#49324;&#49324;&#44592;/&#49324;&#49324;&#44592;.pptx" TargetMode="External"/><Relationship Id="rId366" Type="http://schemas.openxmlformats.org/officeDocument/2006/relationships/hyperlink" Target="../28&#54840;&#49464;&#50500;/&#54840;&#49464;&#50500;.pptx" TargetMode="External"/><Relationship Id="rId170" Type="http://schemas.openxmlformats.org/officeDocument/2006/relationships/hyperlink" Target="&#49884;&#54200;126&#54200;.pptx" TargetMode="External"/><Relationship Id="rId226" Type="http://schemas.openxmlformats.org/officeDocument/2006/relationships/hyperlink" Target="&#49884;&#54200;118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5&#54200;.pptx" TargetMode="External"/><Relationship Id="rId32" Type="http://schemas.openxmlformats.org/officeDocument/2006/relationships/hyperlink" Target="&#49884;&#54200;23&#54200;.pptx" TargetMode="External"/><Relationship Id="rId74" Type="http://schemas.openxmlformats.org/officeDocument/2006/relationships/hyperlink" Target="&#49884;&#54200;40&#54200;.pptx" TargetMode="External"/><Relationship Id="rId128" Type="http://schemas.openxmlformats.org/officeDocument/2006/relationships/hyperlink" Target="&#49884;&#54200;2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6%20&#44256;&#47536;&#46020;&#51204;&#49436;/&#44256;&#47536;&#46020;&#51204;&#49436;.pptx" TargetMode="External"/><Relationship Id="rId279" Type="http://schemas.openxmlformats.org/officeDocument/2006/relationships/image" Target="../media/image137.png"/><Relationship Id="rId444" Type="http://schemas.openxmlformats.org/officeDocument/2006/relationships/image" Target="../media/image220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9&#54200;.pptx" TargetMode="External"/><Relationship Id="rId304" Type="http://schemas.openxmlformats.org/officeDocument/2006/relationships/hyperlink" Target="&#49884;&#54200;92&#54200;.pptx" TargetMode="External"/><Relationship Id="rId346" Type="http://schemas.openxmlformats.org/officeDocument/2006/relationships/hyperlink" Target="../18&#50853;&#44592;/&#50853;&#44592;.pptx" TargetMode="External"/><Relationship Id="rId388" Type="http://schemas.openxmlformats.org/officeDocument/2006/relationships/hyperlink" Target="../39&#47568;&#46972;&#44592;/&#47568;&#46972;&#44592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24&#54200;.pptx" TargetMode="External"/><Relationship Id="rId192" Type="http://schemas.openxmlformats.org/officeDocument/2006/relationships/hyperlink" Target="&#49884;&#54200;129&#54200;.pptx" TargetMode="External"/><Relationship Id="rId206" Type="http://schemas.openxmlformats.org/officeDocument/2006/relationships/hyperlink" Target="&#49884;&#54200;106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4&#54200;.pptx" TargetMode="External"/><Relationship Id="rId12" Type="http://schemas.openxmlformats.org/officeDocument/2006/relationships/hyperlink" Target="&#49884;&#54200;22&#54200;.pptx" TargetMode="External"/><Relationship Id="rId108" Type="http://schemas.openxmlformats.org/officeDocument/2006/relationships/hyperlink" Target="&#49884;&#54200;61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1&#54200;.pptx" TargetMode="External"/><Relationship Id="rId96" Type="http://schemas.openxmlformats.org/officeDocument/2006/relationships/hyperlink" Target="&#49884;&#54200;5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7%20&#48716;&#47112;&#47788;&#49436;/&#48716;&#47112;&#47788;&#49436;1&#51109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6&#54200;.pptx" TargetMode="External"/><Relationship Id="rId326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18&#54200;.pptx" TargetMode="External"/><Relationship Id="rId368" Type="http://schemas.openxmlformats.org/officeDocument/2006/relationships/hyperlink" Target="../29&#50836;&#50648;/&#50836;&#50648;.pptx" TargetMode="External"/><Relationship Id="rId172" Type="http://schemas.openxmlformats.org/officeDocument/2006/relationships/hyperlink" Target="&#49884;&#54200;136&#54200;.pptx" TargetMode="External"/><Relationship Id="rId228" Type="http://schemas.openxmlformats.org/officeDocument/2006/relationships/hyperlink" Target="&#49884;&#54200;1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44&#54200;.pptx" TargetMode="External"/><Relationship Id="rId76" Type="http://schemas.openxmlformats.org/officeDocument/2006/relationships/hyperlink" Target="&#49884;&#54200;50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slide" Target="slide6.xml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0%20&#47560;&#53468;&#48373;&#51020;/&#47560;&#53468;&#48373;&#51020;.pptx" TargetMode="External"/><Relationship Id="rId404" Type="http://schemas.openxmlformats.org/officeDocument/2006/relationships/hyperlink" Target="../../&#49888;&#50557;PPT/47%20&#44256;&#47536;&#46020;&#54980;&#49436;/&#44256;&#47536;&#46020;&#54980;&#49436;.pptx" TargetMode="External"/><Relationship Id="rId250" Type="http://schemas.openxmlformats.org/officeDocument/2006/relationships/hyperlink" Target="&#49884;&#54200;75&#54200;.pptx" TargetMode="External"/><Relationship Id="rId292" Type="http://schemas.openxmlformats.org/officeDocument/2006/relationships/hyperlink" Target="&#49884;&#54200;98&#54200;.pptx" TargetMode="External"/><Relationship Id="rId306" Type="http://schemas.openxmlformats.org/officeDocument/2006/relationships/hyperlink" Target="&#49884;&#54200;91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5&#54200;.pptx" TargetMode="External"/><Relationship Id="rId348" Type="http://schemas.openxmlformats.org/officeDocument/2006/relationships/hyperlink" Target="../19&#49884;&#54200;/&#49884;&#54200;.pptx" TargetMode="External"/><Relationship Id="rId152" Type="http://schemas.openxmlformats.org/officeDocument/2006/relationships/hyperlink" Target="&#49884;&#54200;143&#54200;.pptx" TargetMode="External"/><Relationship Id="rId194" Type="http://schemas.openxmlformats.org/officeDocument/2006/relationships/hyperlink" Target="&#49884;&#54200;111&#54200;.pptx" TargetMode="External"/><Relationship Id="rId208" Type="http://schemas.openxmlformats.org/officeDocument/2006/relationships/hyperlink" Target="&#49884;&#54200;108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21&#54200;.pptx" TargetMode="External"/><Relationship Id="rId56" Type="http://schemas.openxmlformats.org/officeDocument/2006/relationships/hyperlink" Target="&#49884;&#54200;52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4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0&#50500;&#47784;&#49828;/&#50500;&#47784;&#49828;.pptx" TargetMode="External"/><Relationship Id="rId426" Type="http://schemas.openxmlformats.org/officeDocument/2006/relationships/hyperlink" Target="../../&#49888;&#50557;PPT/58%20&#55176;&#48652;&#47532;&#49436;/&#55176;&#48652;&#47532;&#49436;.pptx" TargetMode="External"/><Relationship Id="rId230" Type="http://schemas.openxmlformats.org/officeDocument/2006/relationships/hyperlink" Target="&#49884;&#54200;1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87&#54200;.pptx" TargetMode="External"/><Relationship Id="rId328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hyperlink" Target="&#49884;&#54200;08&#54200;.pptx" TargetMode="External"/><Relationship Id="rId174" Type="http://schemas.openxmlformats.org/officeDocument/2006/relationships/hyperlink" Target="&#49884;&#54200;146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04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5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0&#51104;&#50616;/&#51104;&#50616;.pptx" TargetMode="External"/><Relationship Id="rId406" Type="http://schemas.openxmlformats.org/officeDocument/2006/relationships/hyperlink" Target="../../&#49888;&#50557;PPT/48%20&#44040;&#46972;&#46356;&#50500;&#49436;/&#44040;&#46972;&#46356;&#50500;&#49436;.pptx" TargetMode="External"/><Relationship Id="rId9" Type="http://schemas.openxmlformats.org/officeDocument/2006/relationships/image" Target="../media/image226.png"/><Relationship Id="rId210" Type="http://schemas.openxmlformats.org/officeDocument/2006/relationships/hyperlink" Target="&#49884;&#54200;109&#54200;.pptx" TargetMode="External"/><Relationship Id="rId392" Type="http://schemas.openxmlformats.org/officeDocument/2006/relationships/hyperlink" Target="../../&#49888;&#50557;PPT/41%20&#47560;&#44032;&#48373;&#51020;/&#47560;&#44032;&#48373;&#51020;.pptx" TargetMode="External"/><Relationship Id="rId252" Type="http://schemas.openxmlformats.org/officeDocument/2006/relationships/hyperlink" Target="&#49884;&#54200;76&#54200;.pptx" TargetMode="External"/><Relationship Id="rId294" Type="http://schemas.openxmlformats.org/officeDocument/2006/relationships/hyperlink" Target="&#49884;&#54200;97&#54200;.pptx" TargetMode="External"/><Relationship Id="rId308" Type="http://schemas.openxmlformats.org/officeDocument/2006/relationships/hyperlink" Target="&#49884;&#54200;09&#54200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4&#54200;.pptx" TargetMode="External"/><Relationship Id="rId154" Type="http://schemas.openxmlformats.org/officeDocument/2006/relationships/hyperlink" Target="&#49884;&#54200;142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3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1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53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0&#49324;&#47924;&#50648;&#54616;/&#49324;&#47924;&#50648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1&#50724;&#48148;&#45852;/&#50724;&#48148;&#45852;1&#51109;.pptx" TargetMode="External"/><Relationship Id="rId428" Type="http://schemas.openxmlformats.org/officeDocument/2006/relationships/hyperlink" Target="../../&#49888;&#50557;PPT/59%20&#50556;&#44256;&#48372;&#49436;/&#50556;&#44256;&#48372;&#49436;.pptx" TargetMode="External"/><Relationship Id="rId232" Type="http://schemas.openxmlformats.org/officeDocument/2006/relationships/hyperlink" Target="&#49884;&#54200;29&#54200;.pptx" TargetMode="External"/><Relationship Id="rId274" Type="http://schemas.openxmlformats.org/officeDocument/2006/relationships/hyperlink" Target="&#49884;&#54200;6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2&#54200;.pptx" TargetMode="External"/><Relationship Id="rId80" Type="http://schemas.openxmlformats.org/officeDocument/2006/relationships/hyperlink" Target="&#49884;&#54200;06&#54200;.pptx" TargetMode="External"/><Relationship Id="rId176" Type="http://schemas.openxmlformats.org/officeDocument/2006/relationships/hyperlink" Target="&#49884;&#54200;14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1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../&#44396;-&#49888;&#50557;%20&#49457;&#44221;&#47785;&#47197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1&#51204;&#46020;&#49436;/&#51204;&#46020;&#49436;.pptx" TargetMode="External"/><Relationship Id="rId394" Type="http://schemas.openxmlformats.org/officeDocument/2006/relationships/hyperlink" Target="../../&#49888;&#50557;PPT/42%20&#45572;&#44032;&#48373;&#51020;/&#45572;&#44032;&#48373;&#51020;.pptx" TargetMode="External"/><Relationship Id="rId408" Type="http://schemas.openxmlformats.org/officeDocument/2006/relationships/hyperlink" Target="../../&#49888;&#50557;PPT/49%20&#50640;&#48288;&#49548;&#49436;/&#50640;&#48288;&#49548;&#49436;.pptx" TargetMode="External"/><Relationship Id="rId212" Type="http://schemas.openxmlformats.org/officeDocument/2006/relationships/hyperlink" Target="&#49884;&#54200;112&#54200;.pptx" TargetMode="External"/><Relationship Id="rId254" Type="http://schemas.openxmlformats.org/officeDocument/2006/relationships/hyperlink" Target="&#49884;&#54200;70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3&#54200;.pptx" TargetMode="External"/><Relationship Id="rId296" Type="http://schemas.openxmlformats.org/officeDocument/2006/relationships/hyperlink" Target="&#49884;&#54200;96&#54200;.pptx" TargetMode="External"/><Relationship Id="rId60" Type="http://schemas.openxmlformats.org/officeDocument/2006/relationships/hyperlink" Target="&#49884;&#54200;05&#54200;.pptx" TargetMode="External"/><Relationship Id="rId156" Type="http://schemas.openxmlformats.org/officeDocument/2006/relationships/hyperlink" Target="&#49884;&#54200;141&#54200;.pptx" TargetMode="External"/><Relationship Id="rId198" Type="http://schemas.openxmlformats.org/officeDocument/2006/relationships/hyperlink" Target="&#49884;&#54200;104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10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2&#54200;.pptx" TargetMode="External"/><Relationship Id="rId430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hyperlink" Target="&#49884;&#54200;01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1&#54200;.pptx" TargetMode="External"/><Relationship Id="rId50" Type="http://schemas.openxmlformats.org/officeDocument/2006/relationships/hyperlink" Target="&#49884;&#54200;54&#54200;.pptx" TargetMode="External"/><Relationship Id="rId104" Type="http://schemas.openxmlformats.org/officeDocument/2006/relationships/hyperlink" Target="&#49884;&#54200;17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3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4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2&#50676;&#50773;&#44592;&#54616;/&#50676;&#50773;&#44592;&#54616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2&#50836;&#45208;/&#50836;&#45208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60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39&#54200;.pptx" TargetMode="External"/><Relationship Id="rId420" Type="http://schemas.openxmlformats.org/officeDocument/2006/relationships/hyperlink" Target="../../&#49888;&#50557;PPT/55%20&#46356;&#47784;&#45936;&#54980;&#49436;/&#46356;&#47784;&#4593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79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2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1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3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6&#50668;&#54840;&#49688;&#50500;/&#50668;&#54840;&#49688;&#50500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7&#45796;&#45768;&#50648;/&#45796;&#45768;&#50648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1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7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4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0%20&#48716;&#47549;&#48372;&#49436;/&#48716;&#47549;&#4837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1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3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50&#54200;.pptx" TargetMode="External"/><Relationship Id="rId312" Type="http://schemas.openxmlformats.org/officeDocument/2006/relationships/hyperlink" Target="../02&#52636;&#50528;&#44413;&#44592;/&#52636;&#50528;&#44413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2&#50500;&#44032;/&#50500;&#44032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3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3%20&#50836;&#54620;&#48373;&#51020;/&#50836;&#54620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3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7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5&#54200;.pptx" TargetMode="External"/><Relationship Id="rId400" Type="http://schemas.openxmlformats.org/officeDocument/2006/relationships/hyperlink" Target="../../&#49888;&#50557;PPT/45%20&#47196;&#47560;&#49436;/&#47196;&#47560;&#49436;.pptx" TargetMode="External"/><Relationship Id="rId421" Type="http://schemas.openxmlformats.org/officeDocument/2006/relationships/image" Target="../media/image208.png"/><Relationship Id="rId442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hyperlink" Target="&#49884;&#54200;62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25&#54200;.pptx" TargetMode="External"/><Relationship Id="rId302" Type="http://schemas.openxmlformats.org/officeDocument/2006/relationships/hyperlink" Target="&#49884;&#54200;93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7&#50640;&#49828;&#45908;/&#50640;&#49828;&#45908;.pptx" TargetMode="External"/><Relationship Id="rId20" Type="http://schemas.openxmlformats.org/officeDocument/2006/relationships/hyperlink" Target="&#49884;&#54200;02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1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8&#49828;&#44032;&#47028;/&#49828;&#44032;&#47028;.pptx" TargetMode="External"/><Relationship Id="rId190" Type="http://schemas.openxmlformats.org/officeDocument/2006/relationships/hyperlink" Target="&#49884;&#54200;139&#54200;.pptx" TargetMode="External"/><Relationship Id="rId204" Type="http://schemas.openxmlformats.org/officeDocument/2006/relationships/hyperlink" Target="&#49884;&#54200;107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3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102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hyperlink" Target="&#49884;&#54200;66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1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5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07&#54200;.pptx" TargetMode="External"/><Relationship Id="rId148" Type="http://schemas.openxmlformats.org/officeDocument/2006/relationships/hyperlink" Target="&#49884;&#54200;14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1&#50676;&#50773;&#44592;&#49345;/&#50676;&#50773;&#44592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3&#48120;&#44032;/&#48120;&#44032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7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4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8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6%20&#46356;&#46020;&#49436;/&#46356;&#46020;&#49436;.pptx" TargetMode="External"/><Relationship Id="rId443" Type="http://schemas.openxmlformats.org/officeDocument/2006/relationships/image" Target="../media/image219.png"/><Relationship Id="rId303" Type="http://schemas.openxmlformats.org/officeDocument/2006/relationships/image" Target="../media/image149.png"/><Relationship Id="rId42" Type="http://schemas.openxmlformats.org/officeDocument/2006/relationships/hyperlink" Target="&#49884;&#54200;43&#54200;.pptx" TargetMode="External"/><Relationship Id="rId84" Type="http://schemas.openxmlformats.org/officeDocument/2006/relationships/hyperlink" Target="&#49884;&#54200;26&#54200;.pptx" TargetMode="External"/><Relationship Id="rId138" Type="http://schemas.openxmlformats.org/officeDocument/2006/relationships/hyperlink" Target="&#49884;&#54200;12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1%20&#44264;&#47196;&#49352;&#49436;/&#44264;&#47196;&#49352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&#52285;&#49464;&#44592;.pptx" TargetMode="External"/><Relationship Id="rId356" Type="http://schemas.openxmlformats.org/officeDocument/2006/relationships/hyperlink" Target="../23&#51060;&#49324;&#50556;/&#51060;&#49324;&#50556;.pptx" TargetMode="External"/><Relationship Id="rId398" Type="http://schemas.openxmlformats.org/officeDocument/2006/relationships/hyperlink" Target="../../&#49888;&#50557;PPT/44%20&#49324;&#46020;&#54665;&#51204;/&#49324;&#46020;&#54665;&#51204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35&#54200;.pptx" TargetMode="External"/><Relationship Id="rId216" Type="http://schemas.openxmlformats.org/officeDocument/2006/relationships/hyperlink" Target="&#49884;&#54200;114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8&#54200;.pptx" TargetMode="External"/><Relationship Id="rId22" Type="http://schemas.openxmlformats.org/officeDocument/2006/relationships/hyperlink" Target="&#49884;&#54200;33&#54200;.pptx" TargetMode="External"/><Relationship Id="rId64" Type="http://schemas.openxmlformats.org/officeDocument/2006/relationships/hyperlink" Target="&#49884;&#54200;25&#54200;.pptx" TargetMode="External"/><Relationship Id="rId118" Type="http://schemas.openxmlformats.org/officeDocument/2006/relationships/hyperlink" Target="&#49884;&#54200;67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2%20&#50836;&#54620;&#51068;&#49436;/&#50836;&#54620;&#51068;&#49436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90&#54200;.pptx" TargetMode="External"/><Relationship Id="rId336" Type="http://schemas.openxmlformats.org/officeDocument/2006/relationships/hyperlink" Target="../13&#50669;&#45824;&#49345;/&#50669;&#45824;&#49345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3&#54200;.pptx" TargetMode="External"/><Relationship Id="rId182" Type="http://schemas.openxmlformats.org/officeDocument/2006/relationships/hyperlink" Target="&#49884;&#54200;128&#54200;.pptx" TargetMode="External"/><Relationship Id="rId378" Type="http://schemas.openxmlformats.org/officeDocument/2006/relationships/hyperlink" Target="../34&#45208;&#54996;/&#45208;&#54996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59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34&#54200;.pptx" TargetMode="External"/><Relationship Id="rId86" Type="http://schemas.openxmlformats.org/officeDocument/2006/relationships/hyperlink" Target="&#49884;&#54200;35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1&#54200;.pptx" TargetMode="External"/><Relationship Id="rId316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68&#54200;.pptx" TargetMode="External"/><Relationship Id="rId358" Type="http://schemas.openxmlformats.org/officeDocument/2006/relationships/hyperlink" Target="../24&#50696;&#47112;&#48120;&#50556;/&#50696;&#47112;&#48120;&#50556;.pptx" TargetMode="External"/><Relationship Id="rId162" Type="http://schemas.openxmlformats.org/officeDocument/2006/relationships/hyperlink" Target="&#49884;&#54200;145&#54200;.pptx" TargetMode="External"/><Relationship Id="rId218" Type="http://schemas.openxmlformats.org/officeDocument/2006/relationships/hyperlink" Target="&#49884;&#54200;115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1&#54200;.pptx" TargetMode="External"/><Relationship Id="rId66" Type="http://schemas.openxmlformats.org/officeDocument/2006/relationships/hyperlink" Target="&#49884;&#54200;45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5&#54616;&#48149;&#44397;/&#54616;&#48149;&#44397;.pptx" TargetMode="External"/><Relationship Id="rId436" Type="http://schemas.openxmlformats.org/officeDocument/2006/relationships/hyperlink" Target="../../&#49888;&#50557;PPT/63%20&#50836;&#54620;&#51060;&#49436;/&#50836;&#54620;&#51060;&#49436;1&#51109;.pptx" TargetMode="External"/><Relationship Id="rId240" Type="http://schemas.openxmlformats.org/officeDocument/2006/relationships/hyperlink" Target="&#49884;&#54200;77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37&#54200;.pptx" TargetMode="External"/><Relationship Id="rId282" Type="http://schemas.openxmlformats.org/officeDocument/2006/relationships/hyperlink" Target="&#49884;&#54200;89&#54200;.pptx" TargetMode="External"/><Relationship Id="rId338" Type="http://schemas.openxmlformats.org/officeDocument/2006/relationships/hyperlink" Target="../14&#50669;&#45824;&#54616;/&#50669;&#45824;&#54616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2&#54200;.pptx" TargetMode="External"/><Relationship Id="rId184" Type="http://schemas.openxmlformats.org/officeDocument/2006/relationships/hyperlink" Target="&#49884;&#54200;13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1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3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5&#50696;&#47112;&#48120;&#50556;&#50528;&#44032;/&#50696;&#47112;&#48120;&#50556;&#50528;&#44032;.pptx" TargetMode="External"/><Relationship Id="rId41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&#49884;&#54200;120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2&#54200;.pptx" TargetMode="External"/><Relationship Id="rId318" Type="http://schemas.openxmlformats.org/officeDocument/2006/relationships/hyperlink" Target="../04&#48124;&#49688;&#44592;/&#48124;&#49688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58&#54200;.pptx" TargetMode="External"/><Relationship Id="rId164" Type="http://schemas.openxmlformats.org/officeDocument/2006/relationships/hyperlink" Target="&#49884;&#54200;13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32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1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5&#50640;&#49828;&#46972;/&#50640;&#49828;&#46972;.pptx" TargetMode="External"/><Relationship Id="rId200" Type="http://schemas.openxmlformats.org/officeDocument/2006/relationships/hyperlink" Target="&#49884;&#54200;105&#54200;.pptx" TargetMode="External"/><Relationship Id="rId382" Type="http://schemas.openxmlformats.org/officeDocument/2006/relationships/hyperlink" Target="../36&#49828;&#48148;&#45264;/&#49828;&#48148;&#45264;.pptx" TargetMode="External"/><Relationship Id="rId438" Type="http://schemas.openxmlformats.org/officeDocument/2006/relationships/hyperlink" Target="../../&#49888;&#50557;PPT/64%20&#50836;&#54620;&#49340;&#49436;/&#50836;&#54620;&#49340;&#49436;1&#51109;.pptx" TargetMode="External"/><Relationship Id="rId242" Type="http://schemas.openxmlformats.org/officeDocument/2006/relationships/hyperlink" Target="&#49884;&#54200;71&#54200;.pptx" TargetMode="External"/><Relationship Id="rId284" Type="http://schemas.openxmlformats.org/officeDocument/2006/relationships/hyperlink" Target="&#49884;&#54200;100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27&#54200;.pptx" TargetMode="External"/><Relationship Id="rId144" Type="http://schemas.openxmlformats.org/officeDocument/2006/relationships/hyperlink" Target="&#49884;&#54200;131&#54200;.pptx" TargetMode="External"/><Relationship Id="rId90" Type="http://schemas.openxmlformats.org/officeDocument/2006/relationships/hyperlink" Target="&#49884;&#54200;46&#54200;.pptx" TargetMode="External"/><Relationship Id="rId186" Type="http://schemas.openxmlformats.org/officeDocument/2006/relationships/hyperlink" Target="&#49884;&#54200;148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2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5&#49888;&#47749;&#44592;/&#49888;&#47749;&#44592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6&#50640;&#49828;&#44180;/&#50640;&#49828;&#44180;.pptx" TargetMode="External"/><Relationship Id="rId418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hyperlink" Target="&#49884;&#54200;116&#54200;.pptx" TargetMode="External"/><Relationship Id="rId264" Type="http://schemas.openxmlformats.org/officeDocument/2006/relationships/hyperlink" Target="&#49884;&#54200;83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48&#54200;.pptx" TargetMode="External"/><Relationship Id="rId70" Type="http://schemas.openxmlformats.org/officeDocument/2006/relationships/hyperlink" Target="&#49884;&#54200;20&#54200;.pptx" TargetMode="External"/><Relationship Id="rId166" Type="http://schemas.openxmlformats.org/officeDocument/2006/relationships/hyperlink" Target="&#49884;&#54200;14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hyperlink" Target="&#49884;&#54200;0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4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6&#45712;&#54756;&#48120;&#50556;/&#45712;&#54756;&#48120;&#50556;.pptx" TargetMode="External"/><Relationship Id="rId384" Type="http://schemas.openxmlformats.org/officeDocument/2006/relationships/hyperlink" Target="../37&#54617;&#44060;/&#54617;&#4406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5BC84A2-639B-47E3-8E38-219B80D30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23528"/>
            <a:ext cx="11906250" cy="5257800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cxnSp>
        <p:nvCxnSpPr>
          <p:cNvPr id="232" name="직선 연결선 231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04554" y="26300"/>
            <a:ext cx="11940118" cy="6066996"/>
            <a:chOff x="204554" y="26300"/>
            <a:chExt cx="11940118" cy="6066996"/>
          </a:xfrm>
        </p:grpSpPr>
        <p:grpSp>
          <p:nvGrpSpPr>
            <p:cNvPr id="450" name="그룹 449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451" name="그룹 450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19" name="그림 310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312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313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314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315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316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32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23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24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25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26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27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288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289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29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291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292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293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0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0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0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0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04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05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6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7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8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9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5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547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548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549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550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551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552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34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40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41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1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42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43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4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7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5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55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56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5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58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3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35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36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7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38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39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45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202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20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204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20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206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207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11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18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1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2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22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294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295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296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9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9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9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10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1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13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24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25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26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62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63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64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65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66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67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19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20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21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2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2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2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610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19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0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1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2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5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217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2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08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86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8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11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23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1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1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26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27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2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9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30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3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34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4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49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50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51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52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53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9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20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0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10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1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12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13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14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15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6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32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33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34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3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37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17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18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5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8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9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40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41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42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43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44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4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6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16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2" name="그룹 451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3" name="그림 8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4" name="그림 86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87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88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89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90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91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92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93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94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95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6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7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8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9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100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101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102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103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104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105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6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7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8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9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10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11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12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13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14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15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6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7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8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9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20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21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22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23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491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492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493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494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495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496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54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cxnSp>
        <p:nvCxnSpPr>
          <p:cNvPr id="232" name="직선 연결선 231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204554" y="26300"/>
            <a:ext cx="11940118" cy="6066996"/>
            <a:chOff x="204554" y="26300"/>
            <a:chExt cx="11940118" cy="6066996"/>
          </a:xfrm>
        </p:grpSpPr>
        <p:grpSp>
          <p:nvGrpSpPr>
            <p:cNvPr id="13" name="그룹 12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3" name="그림 310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312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3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4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5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6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2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3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4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5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6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7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88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9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9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1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2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3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0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4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5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6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7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8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9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15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34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40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1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1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2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3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7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5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5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6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8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3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5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6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7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8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9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5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202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4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6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7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11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8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2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2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94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5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6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0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3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4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5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6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62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3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4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5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6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7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19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20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1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74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9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0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1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5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17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08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86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1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3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1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1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6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7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9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30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4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9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50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1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2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3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9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0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2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3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4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5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6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2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3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4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7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7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8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5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8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9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40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1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2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3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4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6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16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7" name="그림 8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54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cxnSp>
        <p:nvCxnSpPr>
          <p:cNvPr id="232" name="직선 연결선 231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204554" y="26300"/>
            <a:ext cx="11940118" cy="6066996"/>
            <a:chOff x="204554" y="26300"/>
            <a:chExt cx="11940118" cy="6066996"/>
          </a:xfrm>
        </p:grpSpPr>
        <p:grpSp>
          <p:nvGrpSpPr>
            <p:cNvPr id="13" name="그룹 12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3" name="그림 310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312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3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4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5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6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2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3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4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5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6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7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88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9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9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1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2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3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0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4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5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6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7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8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9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15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34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40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1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1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2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3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7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5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5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6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8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3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5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6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7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8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9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5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202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4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6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7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11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8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2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2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94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5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6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0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3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4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5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6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62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3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4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5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6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7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19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20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1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74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9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0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1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5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17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08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86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1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3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1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1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6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7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9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30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4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9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50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1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2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3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9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0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2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3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4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5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6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2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3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4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7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7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8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5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8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9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40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1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2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3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4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6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16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7" name="그림 8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54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80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cxnSp>
        <p:nvCxnSpPr>
          <p:cNvPr id="232" name="직선 연결선 231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204554" y="26300"/>
            <a:ext cx="11940118" cy="6066996"/>
            <a:chOff x="204554" y="26300"/>
            <a:chExt cx="11940118" cy="6066996"/>
          </a:xfrm>
        </p:grpSpPr>
        <p:grpSp>
          <p:nvGrpSpPr>
            <p:cNvPr id="13" name="그룹 12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3" name="그림 310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312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3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4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5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6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2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3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4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5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6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7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88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9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9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1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2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3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0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4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5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6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7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8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9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15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34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40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1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1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2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3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7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5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5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6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8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3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5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6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7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8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9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5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202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4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6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7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11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8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2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2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94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5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6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0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3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4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5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6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62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3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4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5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6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7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19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20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1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74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9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0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1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5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17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08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86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1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3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1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1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6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7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9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30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4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9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50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1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2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3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9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0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2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3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4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5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6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2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3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4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7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7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8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5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8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9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40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1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2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3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4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6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16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7" name="그림 8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54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80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cxnSp>
        <p:nvCxnSpPr>
          <p:cNvPr id="232" name="직선 연결선 231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204554" y="26300"/>
            <a:ext cx="11940118" cy="6066996"/>
            <a:chOff x="204554" y="26300"/>
            <a:chExt cx="11940118" cy="6066996"/>
          </a:xfrm>
        </p:grpSpPr>
        <p:grpSp>
          <p:nvGrpSpPr>
            <p:cNvPr id="13" name="그룹 12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3" name="그림 310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312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3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4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5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6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2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3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4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5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6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7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88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9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9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1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2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3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0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4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5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6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7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8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9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15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34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40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1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1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2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3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7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5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5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6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8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3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5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6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7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8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9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5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202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4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6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7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11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8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2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2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94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5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6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0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3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4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5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6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62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3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4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5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6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7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19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20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1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74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9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0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1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5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17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08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86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1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3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1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1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6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7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9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30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4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9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50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1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2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3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9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0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2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3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4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5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6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2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3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4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7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7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8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5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8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9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40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1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2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3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4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6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16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7" name="그림 8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54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cxnSp>
        <p:nvCxnSpPr>
          <p:cNvPr id="232" name="직선 연결선 231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204554" y="26300"/>
            <a:ext cx="11940118" cy="6066996"/>
            <a:chOff x="204554" y="26300"/>
            <a:chExt cx="11940118" cy="6066996"/>
          </a:xfrm>
        </p:grpSpPr>
        <p:grpSp>
          <p:nvGrpSpPr>
            <p:cNvPr id="13" name="그룹 12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3" name="그림 310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312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3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4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5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6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2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3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4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5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6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7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88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9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9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1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2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3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0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4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5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6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7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8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9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15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34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40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1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1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2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3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7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5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5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6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8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3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5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6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7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8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9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5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202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4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6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7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11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8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2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2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94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5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6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0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3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4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5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6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62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3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4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5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6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7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19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20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1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74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9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0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1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5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17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08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86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1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3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1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1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6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7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9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30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4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9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50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1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2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3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9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0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2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3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4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5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6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2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3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4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7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7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8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5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8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9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40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1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2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3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4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6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16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7" name="그림 8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54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cxnSp>
        <p:nvCxnSpPr>
          <p:cNvPr id="232" name="직선 연결선 231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204554" y="26300"/>
            <a:ext cx="11940118" cy="6066996"/>
            <a:chOff x="204554" y="26300"/>
            <a:chExt cx="11940118" cy="6066996"/>
          </a:xfrm>
        </p:grpSpPr>
        <p:grpSp>
          <p:nvGrpSpPr>
            <p:cNvPr id="13" name="그룹 12"/>
            <p:cNvGrpSpPr/>
            <p:nvPr/>
          </p:nvGrpSpPr>
          <p:grpSpPr>
            <a:xfrm>
              <a:off x="4304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3" name="그림 310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312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3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4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5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6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20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3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4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5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6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7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88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9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90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1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2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3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00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1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2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3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4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5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6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7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8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9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15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34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40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1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14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2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3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4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7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5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5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6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7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8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33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5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6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7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8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9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5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202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3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4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5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6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7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9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11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7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8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9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21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2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94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5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6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7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8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9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0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2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3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4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5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6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62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3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4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5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6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7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19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20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1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3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4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74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9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0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1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2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59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0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17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2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08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86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7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1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3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61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1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6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7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8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9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30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1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46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9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50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1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2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3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9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1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8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0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2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3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4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5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6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2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3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4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6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7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1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7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8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5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8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9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40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1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2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3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4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5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6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16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7" name="그림 8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54" y="2757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</TotalTime>
  <Words>49</Words>
  <Application>Microsoft Office PowerPoint</Application>
  <PresentationFormat>와이드스크린</PresentationFormat>
  <Paragraphs>49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시편11편</dc:title>
  <dc:creator>김창운</dc:creator>
  <cp:lastModifiedBy>kim ch w</cp:lastModifiedBy>
  <cp:revision>88</cp:revision>
  <dcterms:created xsi:type="dcterms:W3CDTF">2011-04-23T03:18:12Z</dcterms:created>
  <dcterms:modified xsi:type="dcterms:W3CDTF">2020-02-24T06:29:06Z</dcterms:modified>
</cp:coreProperties>
</file>