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87" autoAdjust="0"/>
    <p:restoredTop sz="94251" autoAdjust="0"/>
  </p:normalViewPr>
  <p:slideViewPr>
    <p:cSldViewPr>
      <p:cViewPr varScale="1">
        <p:scale>
          <a:sx n="48" d="100"/>
          <a:sy n="48" d="100"/>
        </p:scale>
        <p:origin x="474" y="4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3D919C-FD3A-4C1C-B064-0D2F173F08D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31247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96704C-8EE9-4F1C-97C7-85D816C8D01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2133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1072B3-17A0-4FBB-8A4F-E48DD5C53FF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64378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AEDCAE-3E76-463F-990B-D440D626742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23255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29B926-EC7A-4928-8F11-E2A35DB5AE7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46660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8CED72-F0CE-49A7-B391-7FE6116D3EF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19507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7D4F46-C565-4EE4-8093-0F93C9163EE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03523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93E199-6EF6-40D7-A10E-9885B2FCCC4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5657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84E0DE-386C-4A80-BD7A-7D2A0DA2E68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37200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6F7EF9-438D-419C-AC2E-AE8CD7F4C13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79376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2957F8-496B-421A-8966-B81131B4549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61810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E7A0BF-8D5E-4058-A342-50B6CB5D96E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49534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8&#54200;.pptx" TargetMode="External"/><Relationship Id="rId299" Type="http://schemas.openxmlformats.org/officeDocument/2006/relationships/hyperlink" Target="&#49884;&#54200;93&#54200;.pptx" TargetMode="External"/><Relationship Id="rId21" Type="http://schemas.openxmlformats.org/officeDocument/2006/relationships/hyperlink" Target="&#49884;&#54200;31&#54200;.pptx" TargetMode="External"/><Relationship Id="rId63" Type="http://schemas.openxmlformats.org/officeDocument/2006/relationships/hyperlink" Target="&#49884;&#54200;45&#54200;.pptx" TargetMode="External"/><Relationship Id="rId159" Type="http://schemas.openxmlformats.org/officeDocument/2006/relationships/hyperlink" Target="&#49884;&#54200;145&#54200;.pptx" TargetMode="External"/><Relationship Id="rId324" Type="http://schemas.openxmlformats.org/officeDocument/2006/relationships/image" Target="../media/image160.png"/><Relationship Id="rId366" Type="http://schemas.openxmlformats.org/officeDocument/2006/relationships/image" Target="../media/image181.png"/><Relationship Id="rId170" Type="http://schemas.openxmlformats.org/officeDocument/2006/relationships/image" Target="../media/image83.png"/><Relationship Id="rId226" Type="http://schemas.openxmlformats.org/officeDocument/2006/relationships/image" Target="../media/image111.png"/><Relationship Id="rId433" Type="http://schemas.openxmlformats.org/officeDocument/2006/relationships/hyperlink" Target="../../&#49888;&#50557;PPT/63%20&#50836;&#54620;&#51060;&#49436;/&#50836;&#54620;&#51060;&#49436;1&#51109;.pptx" TargetMode="External"/><Relationship Id="rId268" Type="http://schemas.openxmlformats.org/officeDocument/2006/relationships/image" Target="../media/image132.png"/><Relationship Id="rId32" Type="http://schemas.openxmlformats.org/officeDocument/2006/relationships/image" Target="../media/image14.png"/><Relationship Id="rId74" Type="http://schemas.openxmlformats.org/officeDocument/2006/relationships/image" Target="../media/image35.png"/><Relationship Id="rId128" Type="http://schemas.openxmlformats.org/officeDocument/2006/relationships/image" Target="../media/image62.png"/><Relationship Id="rId335" Type="http://schemas.openxmlformats.org/officeDocument/2006/relationships/hyperlink" Target="../14&#50669;&#45824;&#54616;/&#50669;&#45824;&#54616;.pptx" TargetMode="External"/><Relationship Id="rId377" Type="http://schemas.openxmlformats.org/officeDocument/2006/relationships/hyperlink" Target="../35&#54616;&#48149;&#44397;/&#54616;&#48149;&#44397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38&#54200;.pptx" TargetMode="External"/><Relationship Id="rId237" Type="http://schemas.openxmlformats.org/officeDocument/2006/relationships/hyperlink" Target="&#49884;&#54200;77&#54200;.pptx" TargetMode="External"/><Relationship Id="rId402" Type="http://schemas.openxmlformats.org/officeDocument/2006/relationships/image" Target="../media/image199.png"/><Relationship Id="rId279" Type="http://schemas.openxmlformats.org/officeDocument/2006/relationships/hyperlink" Target="&#49884;&#54200;89&#54200;.pptx" TargetMode="External"/><Relationship Id="rId43" Type="http://schemas.openxmlformats.org/officeDocument/2006/relationships/hyperlink" Target="&#49884;&#54200;14&#54200;.pptx" TargetMode="External"/><Relationship Id="rId139" Type="http://schemas.openxmlformats.org/officeDocument/2006/relationships/hyperlink" Target="&#49884;&#54200;132&#54200;.pptx" TargetMode="External"/><Relationship Id="rId290" Type="http://schemas.openxmlformats.org/officeDocument/2006/relationships/image" Target="../media/image143.png"/><Relationship Id="rId304" Type="http://schemas.openxmlformats.org/officeDocument/2006/relationships/image" Target="../media/image150.png"/><Relationship Id="rId346" Type="http://schemas.openxmlformats.org/officeDocument/2006/relationships/image" Target="../media/image171.png"/><Relationship Id="rId388" Type="http://schemas.openxmlformats.org/officeDocument/2006/relationships/image" Target="../media/image192.png"/><Relationship Id="rId85" Type="http://schemas.openxmlformats.org/officeDocument/2006/relationships/hyperlink" Target="&#49884;&#54200;36&#54200;.pptx" TargetMode="External"/><Relationship Id="rId150" Type="http://schemas.openxmlformats.org/officeDocument/2006/relationships/image" Target="../media/image73.png"/><Relationship Id="rId192" Type="http://schemas.openxmlformats.org/officeDocument/2006/relationships/image" Target="../media/image94.png"/><Relationship Id="rId206" Type="http://schemas.openxmlformats.org/officeDocument/2006/relationships/image" Target="../media/image101.png"/><Relationship Id="rId41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8" Type="http://schemas.openxmlformats.org/officeDocument/2006/relationships/image" Target="../media/image122.png"/><Relationship Id="rId12" Type="http://schemas.openxmlformats.org/officeDocument/2006/relationships/image" Target="../media/image4.png"/><Relationship Id="rId108" Type="http://schemas.openxmlformats.org/officeDocument/2006/relationships/image" Target="../media/image52.png"/><Relationship Id="rId315" Type="http://schemas.openxmlformats.org/officeDocument/2006/relationships/hyperlink" Target="../04&#48124;&#49688;&#44592;/&#48124;&#49688;&#44592;.pptx" TargetMode="External"/><Relationship Id="rId357" Type="http://schemas.openxmlformats.org/officeDocument/2006/relationships/hyperlink" Target="../25&#50696;&#47112;&#48120;&#50556;&#50528;&#44032;/&#50696;&#47112;&#48120;&#50556;&#50528;&#44032;.pptx" TargetMode="External"/><Relationship Id="rId54" Type="http://schemas.openxmlformats.org/officeDocument/2006/relationships/image" Target="../media/image25.png"/><Relationship Id="rId96" Type="http://schemas.openxmlformats.org/officeDocument/2006/relationships/image" Target="../media/image46.png"/><Relationship Id="rId161" Type="http://schemas.openxmlformats.org/officeDocument/2006/relationships/hyperlink" Target="&#49884;&#54200;130&#54200;.pptx" TargetMode="External"/><Relationship Id="rId217" Type="http://schemas.openxmlformats.org/officeDocument/2006/relationships/hyperlink" Target="&#49884;&#54200;120&#54200;.pptx" TargetMode="External"/><Relationship Id="rId399" Type="http://schemas.openxmlformats.org/officeDocument/2006/relationships/hyperlink" Target="../../&#49888;&#50557;PPT/46%20&#44256;&#47536;&#46020;&#51204;&#49436;/&#44256;&#47536;&#46020;&#51204;&#49436;.pptx" TargetMode="External"/><Relationship Id="rId259" Type="http://schemas.openxmlformats.org/officeDocument/2006/relationships/hyperlink" Target="&#49884;&#54200;82&#54200;.pptx" TargetMode="External"/><Relationship Id="rId424" Type="http://schemas.openxmlformats.org/officeDocument/2006/relationships/image" Target="../media/image210.png"/><Relationship Id="rId23" Type="http://schemas.openxmlformats.org/officeDocument/2006/relationships/hyperlink" Target="&#49884;&#54200;32&#54200;.pptx" TargetMode="External"/><Relationship Id="rId119" Type="http://schemas.openxmlformats.org/officeDocument/2006/relationships/hyperlink" Target="&#49884;&#54200;58&#54200;.pptx" TargetMode="External"/><Relationship Id="rId270" Type="http://schemas.openxmlformats.org/officeDocument/2006/relationships/image" Target="../media/image133.png"/><Relationship Id="rId326" Type="http://schemas.openxmlformats.org/officeDocument/2006/relationships/image" Target="../media/image161.png"/><Relationship Id="rId65" Type="http://schemas.openxmlformats.org/officeDocument/2006/relationships/hyperlink" Target="&#49884;&#54200;10&#54200;.pptx" TargetMode="External"/><Relationship Id="rId130" Type="http://schemas.openxmlformats.org/officeDocument/2006/relationships/image" Target="../media/image63.png"/><Relationship Id="rId368" Type="http://schemas.openxmlformats.org/officeDocument/2006/relationships/image" Target="../media/image182.png"/><Relationship Id="rId172" Type="http://schemas.openxmlformats.org/officeDocument/2006/relationships/image" Target="../media/image84.png"/><Relationship Id="rId228" Type="http://schemas.openxmlformats.org/officeDocument/2006/relationships/image" Target="../media/image112.png"/><Relationship Id="rId435" Type="http://schemas.openxmlformats.org/officeDocument/2006/relationships/hyperlink" Target="../../&#49888;&#50557;PPT/64%20&#50836;&#54620;&#49340;&#49436;/&#50836;&#54620;&#49340;&#49436;1&#51109;.pptx" TargetMode="External"/><Relationship Id="rId281" Type="http://schemas.openxmlformats.org/officeDocument/2006/relationships/hyperlink" Target="&#49884;&#54200;100&#54200;.pptx" TargetMode="External"/><Relationship Id="rId337" Type="http://schemas.openxmlformats.org/officeDocument/2006/relationships/hyperlink" Target="../15&#50640;&#49828;&#46972;/&#50640;&#49828;&#46972;.pptx" TargetMode="External"/><Relationship Id="rId34" Type="http://schemas.openxmlformats.org/officeDocument/2006/relationships/image" Target="../media/image15.png"/><Relationship Id="rId76" Type="http://schemas.openxmlformats.org/officeDocument/2006/relationships/image" Target="../media/image36.png"/><Relationship Id="rId141" Type="http://schemas.openxmlformats.org/officeDocument/2006/relationships/hyperlink" Target="&#49884;&#54200;131&#54200;.pptx" TargetMode="External"/><Relationship Id="rId379" Type="http://schemas.openxmlformats.org/officeDocument/2006/relationships/hyperlink" Target="../36&#49828;&#48148;&#45264;/&#49828;&#48148;&#45264;.pptx" TargetMode="External"/><Relationship Id="rId7" Type="http://schemas.openxmlformats.org/officeDocument/2006/relationships/hyperlink" Target="&#49884;&#54200;12&#54200;.pptx" TargetMode="External"/><Relationship Id="rId183" Type="http://schemas.openxmlformats.org/officeDocument/2006/relationships/hyperlink" Target="&#49884;&#54200;148&#54200;.pptx" TargetMode="External"/><Relationship Id="rId239" Type="http://schemas.openxmlformats.org/officeDocument/2006/relationships/hyperlink" Target="&#49884;&#54200;71&#54200;.pptx" TargetMode="External"/><Relationship Id="rId390" Type="http://schemas.openxmlformats.org/officeDocument/2006/relationships/image" Target="../media/image193.png"/><Relationship Id="rId404" Type="http://schemas.openxmlformats.org/officeDocument/2006/relationships/image" Target="../media/image200.png"/><Relationship Id="rId250" Type="http://schemas.openxmlformats.org/officeDocument/2006/relationships/image" Target="../media/image123.png"/><Relationship Id="rId292" Type="http://schemas.openxmlformats.org/officeDocument/2006/relationships/image" Target="../media/image144.png"/><Relationship Id="rId306" Type="http://schemas.openxmlformats.org/officeDocument/2006/relationships/image" Target="../media/image151.png"/><Relationship Id="rId45" Type="http://schemas.openxmlformats.org/officeDocument/2006/relationships/hyperlink" Target="&#49884;&#54200;24&#54200;.pptx" TargetMode="External"/><Relationship Id="rId87" Type="http://schemas.openxmlformats.org/officeDocument/2006/relationships/hyperlink" Target="&#49884;&#54200;46&#54200;.pptx" TargetMode="External"/><Relationship Id="rId110" Type="http://schemas.openxmlformats.org/officeDocument/2006/relationships/image" Target="../media/image53.png"/><Relationship Id="rId348" Type="http://schemas.openxmlformats.org/officeDocument/2006/relationships/image" Target="../media/image172.png"/><Relationship Id="rId152" Type="http://schemas.openxmlformats.org/officeDocument/2006/relationships/image" Target="../media/image74.png"/><Relationship Id="rId194" Type="http://schemas.openxmlformats.org/officeDocument/2006/relationships/image" Target="../media/image95.png"/><Relationship Id="rId208" Type="http://schemas.openxmlformats.org/officeDocument/2006/relationships/image" Target="../media/image102.png"/><Relationship Id="rId415" Type="http://schemas.openxmlformats.org/officeDocument/2006/relationships/hyperlink" Target="../../&#49888;&#50557;PPT/54%20&#46356;&#47784;&#45936;&#51204;&#49436;/&#46356;&#47784;&#45936;&#51204;&#49436;.pptx" TargetMode="External"/><Relationship Id="rId261" Type="http://schemas.openxmlformats.org/officeDocument/2006/relationships/hyperlink" Target="&#49884;&#54200;83&#54200;.pptx" TargetMode="External"/><Relationship Id="rId14" Type="http://schemas.openxmlformats.org/officeDocument/2006/relationships/image" Target="../media/image5.png"/><Relationship Id="rId56" Type="http://schemas.openxmlformats.org/officeDocument/2006/relationships/image" Target="../media/image26.png"/><Relationship Id="rId317" Type="http://schemas.openxmlformats.org/officeDocument/2006/relationships/hyperlink" Target="../05&#49888;&#47749;&#44592;/&#49888;&#47749;&#44592;.pptx" TargetMode="External"/><Relationship Id="rId359" Type="http://schemas.openxmlformats.org/officeDocument/2006/relationships/hyperlink" Target="../26&#50640;&#49828;&#44180;/&#50640;&#49828;&#44180;.pptx" TargetMode="External"/><Relationship Id="rId98" Type="http://schemas.openxmlformats.org/officeDocument/2006/relationships/image" Target="../media/image47.png"/><Relationship Id="rId121" Type="http://schemas.openxmlformats.org/officeDocument/2006/relationships/hyperlink" Target="&#49884;&#54200;48&#54200;.pptx" TargetMode="External"/><Relationship Id="rId163" Type="http://schemas.openxmlformats.org/officeDocument/2006/relationships/hyperlink" Target="&#49884;&#54200;140&#54200;.pptx" TargetMode="External"/><Relationship Id="rId219" Type="http://schemas.openxmlformats.org/officeDocument/2006/relationships/hyperlink" Target="&#49884;&#54200;116&#54200;.pptx" TargetMode="External"/><Relationship Id="rId370" Type="http://schemas.openxmlformats.org/officeDocument/2006/relationships/image" Target="../media/image183.png"/><Relationship Id="rId426" Type="http://schemas.openxmlformats.org/officeDocument/2006/relationships/image" Target="../media/image211.png"/><Relationship Id="rId230" Type="http://schemas.openxmlformats.org/officeDocument/2006/relationships/image" Target="../media/image113.png"/><Relationship Id="rId25" Type="http://schemas.openxmlformats.org/officeDocument/2006/relationships/hyperlink" Target="&#49884;&#54200;03&#54200;.pptx" TargetMode="External"/><Relationship Id="rId67" Type="http://schemas.openxmlformats.org/officeDocument/2006/relationships/hyperlink" Target="&#49884;&#54200;20&#54200;.pptx" TargetMode="External"/><Relationship Id="rId272" Type="http://schemas.openxmlformats.org/officeDocument/2006/relationships/image" Target="../media/image134.png"/><Relationship Id="rId328" Type="http://schemas.openxmlformats.org/officeDocument/2006/relationships/image" Target="../media/image162.png"/><Relationship Id="rId132" Type="http://schemas.openxmlformats.org/officeDocument/2006/relationships/image" Target="../media/image64.png"/><Relationship Id="rId174" Type="http://schemas.openxmlformats.org/officeDocument/2006/relationships/image" Target="../media/image85.png"/><Relationship Id="rId381" Type="http://schemas.openxmlformats.org/officeDocument/2006/relationships/hyperlink" Target="../37&#54617;&#44060;/&#54617;&#44060;.pptx" TargetMode="External"/><Relationship Id="rId241" Type="http://schemas.openxmlformats.org/officeDocument/2006/relationships/hyperlink" Target="&#49884;&#54200;72&#54200;.pptx" TargetMode="External"/><Relationship Id="rId437" Type="http://schemas.openxmlformats.org/officeDocument/2006/relationships/hyperlink" Target="../../&#49888;&#50557;PPT/65%20&#50976;&#45796;&#49436;/&#50976;&#45796;&#49436;1&#51109;.pptx" TargetMode="External"/><Relationship Id="rId36" Type="http://schemas.openxmlformats.org/officeDocument/2006/relationships/image" Target="../media/image16.png"/><Relationship Id="rId283" Type="http://schemas.openxmlformats.org/officeDocument/2006/relationships/hyperlink" Target="&#49884;&#54200;101&#54200;.pptx" TargetMode="External"/><Relationship Id="rId339" Type="http://schemas.openxmlformats.org/officeDocument/2006/relationships/hyperlink" Target="../16&#45712;&#54756;&#48120;&#50556;/&#45712;&#54756;&#48120;&#50556;.pptx" TargetMode="External"/><Relationship Id="rId78" Type="http://schemas.openxmlformats.org/officeDocument/2006/relationships/image" Target="../media/image37.png"/><Relationship Id="rId101" Type="http://schemas.openxmlformats.org/officeDocument/2006/relationships/hyperlink" Target="&#49884;&#54200;17&#54200;.pptx" TargetMode="External"/><Relationship Id="rId143" Type="http://schemas.openxmlformats.org/officeDocument/2006/relationships/hyperlink" Target="&#49884;&#54200;134&#54200;.pptx" TargetMode="External"/><Relationship Id="rId185" Type="http://schemas.openxmlformats.org/officeDocument/2006/relationships/hyperlink" Target="&#49884;&#54200;149&#54200;.pptx" TargetMode="External"/><Relationship Id="rId350" Type="http://schemas.openxmlformats.org/officeDocument/2006/relationships/image" Target="../media/image173.png"/><Relationship Id="rId406" Type="http://schemas.openxmlformats.org/officeDocument/2006/relationships/image" Target="../media/image201.png"/><Relationship Id="rId9" Type="http://schemas.openxmlformats.org/officeDocument/2006/relationships/hyperlink" Target="&#49884;&#54200;22&#54200;.pptx" TargetMode="External"/><Relationship Id="rId210" Type="http://schemas.openxmlformats.org/officeDocument/2006/relationships/image" Target="../media/image103.png"/><Relationship Id="rId392" Type="http://schemas.openxmlformats.org/officeDocument/2006/relationships/image" Target="../media/image194.png"/><Relationship Id="rId252" Type="http://schemas.openxmlformats.org/officeDocument/2006/relationships/image" Target="../media/image124.png"/><Relationship Id="rId294" Type="http://schemas.openxmlformats.org/officeDocument/2006/relationships/image" Target="../media/image145.png"/><Relationship Id="rId308" Type="http://schemas.openxmlformats.org/officeDocument/2006/relationships/image" Target="../media/image152.png"/><Relationship Id="rId47" Type="http://schemas.openxmlformats.org/officeDocument/2006/relationships/hyperlink" Target="&#49884;&#54200;54&#54200;.pptx" TargetMode="External"/><Relationship Id="rId89" Type="http://schemas.openxmlformats.org/officeDocument/2006/relationships/hyperlink" Target="&#49884;&#54200;60&#54200;.pptx" TargetMode="External"/><Relationship Id="rId112" Type="http://schemas.openxmlformats.org/officeDocument/2006/relationships/image" Target="../media/image54.png"/><Relationship Id="rId154" Type="http://schemas.openxmlformats.org/officeDocument/2006/relationships/image" Target="../media/image75.png"/><Relationship Id="rId361" Type="http://schemas.openxmlformats.org/officeDocument/2006/relationships/hyperlink" Target="../27&#45796;&#45768;&#50648;/&#45796;&#45768;&#50648;.pptx" TargetMode="External"/><Relationship Id="rId196" Type="http://schemas.openxmlformats.org/officeDocument/2006/relationships/image" Target="../media/image96.png"/><Relationship Id="rId417" Type="http://schemas.openxmlformats.org/officeDocument/2006/relationships/hyperlink" Target="../../&#49888;&#50557;PPT/55%20&#46356;&#47784;&#45936;&#54980;&#49436;/&#46356;&#47784;&#45936;&#54980;&#49436;.pptx" TargetMode="External"/><Relationship Id="rId16" Type="http://schemas.openxmlformats.org/officeDocument/2006/relationships/image" Target="../media/image6.png"/><Relationship Id="rId221" Type="http://schemas.openxmlformats.org/officeDocument/2006/relationships/hyperlink" Target="&#49884;&#54200;117&#54200;.pptx" TargetMode="External"/><Relationship Id="rId263" Type="http://schemas.openxmlformats.org/officeDocument/2006/relationships/hyperlink" Target="&#49884;&#54200;84&#54200;.pptx" TargetMode="External"/><Relationship Id="rId319" Type="http://schemas.openxmlformats.org/officeDocument/2006/relationships/hyperlink" Target="../06&#50668;&#54840;&#49688;&#50500;/&#50668;&#54840;&#49688;&#50500;.pptx" TargetMode="External"/><Relationship Id="rId58" Type="http://schemas.openxmlformats.org/officeDocument/2006/relationships/image" Target="../media/image27.png"/><Relationship Id="rId123" Type="http://schemas.openxmlformats.org/officeDocument/2006/relationships/hyperlink" Target="&#49884;&#54200;38&#54200;.pptx" TargetMode="External"/><Relationship Id="rId330" Type="http://schemas.openxmlformats.org/officeDocument/2006/relationships/image" Target="../media/image163.png"/><Relationship Id="rId165" Type="http://schemas.openxmlformats.org/officeDocument/2006/relationships/hyperlink" Target="&#49884;&#54200;150&#54200;.pptx" TargetMode="External"/><Relationship Id="rId372" Type="http://schemas.openxmlformats.org/officeDocument/2006/relationships/image" Target="../media/image184.png"/><Relationship Id="rId428" Type="http://schemas.openxmlformats.org/officeDocument/2006/relationships/image" Target="../media/image212.png"/><Relationship Id="rId232" Type="http://schemas.openxmlformats.org/officeDocument/2006/relationships/image" Target="../media/image114.png"/><Relationship Id="rId274" Type="http://schemas.openxmlformats.org/officeDocument/2006/relationships/image" Target="../media/image135.png"/><Relationship Id="rId27" Type="http://schemas.openxmlformats.org/officeDocument/2006/relationships/hyperlink" Target="&#49884;&#54200;13&#54200;.pptx" TargetMode="External"/><Relationship Id="rId69" Type="http://schemas.openxmlformats.org/officeDocument/2006/relationships/hyperlink" Target="&#49884;&#54200;30&#54200;.pptx" TargetMode="External"/><Relationship Id="rId134" Type="http://schemas.openxmlformats.org/officeDocument/2006/relationships/image" Target="../media/image65.png"/><Relationship Id="rId80" Type="http://schemas.openxmlformats.org/officeDocument/2006/relationships/image" Target="../media/image38.png"/><Relationship Id="rId176" Type="http://schemas.openxmlformats.org/officeDocument/2006/relationships/image" Target="../media/image86.png"/><Relationship Id="rId341" Type="http://schemas.openxmlformats.org/officeDocument/2006/relationships/hyperlink" Target="../17&#50640;&#49828;&#45908;/&#50640;&#49828;&#45908;.pptx" TargetMode="External"/><Relationship Id="rId383" Type="http://schemas.openxmlformats.org/officeDocument/2006/relationships/hyperlink" Target="../38&#49828;&#44032;&#47028;/&#49828;&#44032;&#47028;.pptx" TargetMode="External"/><Relationship Id="rId439" Type="http://schemas.openxmlformats.org/officeDocument/2006/relationships/hyperlink" Target="../../&#49888;&#50557;PPT/66%20&#50836;&#54620;&#44228;&#49884;&#47197;/&#50836;&#54620;&#44228;&#49884;&#47197;.pptx" TargetMode="External"/><Relationship Id="rId201" Type="http://schemas.openxmlformats.org/officeDocument/2006/relationships/hyperlink" Target="&#49884;&#54200;107&#54200;.pptx" TargetMode="External"/><Relationship Id="rId243" Type="http://schemas.openxmlformats.org/officeDocument/2006/relationships/hyperlink" Target="&#49884;&#54200;73&#54200;.pptx" TargetMode="External"/><Relationship Id="rId285" Type="http://schemas.openxmlformats.org/officeDocument/2006/relationships/hyperlink" Target="&#49884;&#54200;102&#54200;.pptx" TargetMode="External"/><Relationship Id="rId38" Type="http://schemas.openxmlformats.org/officeDocument/2006/relationships/image" Target="../media/image17.png"/><Relationship Id="rId103" Type="http://schemas.openxmlformats.org/officeDocument/2006/relationships/hyperlink" Target="&#49884;&#54200;66&#54200;.pptx" TargetMode="External"/><Relationship Id="rId310" Type="http://schemas.openxmlformats.org/officeDocument/2006/relationships/image" Target="../media/image153.png"/><Relationship Id="rId91" Type="http://schemas.openxmlformats.org/officeDocument/2006/relationships/hyperlink" Target="&#49884;&#54200;07&#54200;.pptx" TargetMode="External"/><Relationship Id="rId145" Type="http://schemas.openxmlformats.org/officeDocument/2006/relationships/hyperlink" Target="&#49884;&#54200;144&#54200;.pptx" TargetMode="External"/><Relationship Id="rId187" Type="http://schemas.openxmlformats.org/officeDocument/2006/relationships/hyperlink" Target="&#49884;&#54200;139&#54200;.pptx" TargetMode="External"/><Relationship Id="rId352" Type="http://schemas.openxmlformats.org/officeDocument/2006/relationships/image" Target="../media/image174.png"/><Relationship Id="rId394" Type="http://schemas.openxmlformats.org/officeDocument/2006/relationships/image" Target="../media/image195.png"/><Relationship Id="rId408" Type="http://schemas.openxmlformats.org/officeDocument/2006/relationships/image" Target="../media/image202.png"/><Relationship Id="rId212" Type="http://schemas.openxmlformats.org/officeDocument/2006/relationships/image" Target="../media/image104.png"/><Relationship Id="rId254" Type="http://schemas.openxmlformats.org/officeDocument/2006/relationships/image" Target="../media/image125.png"/><Relationship Id="rId49" Type="http://schemas.openxmlformats.org/officeDocument/2006/relationships/hyperlink" Target="&#49884;&#54200;55&#54200;.pptx" TargetMode="External"/><Relationship Id="rId114" Type="http://schemas.openxmlformats.org/officeDocument/2006/relationships/image" Target="../media/image55.png"/><Relationship Id="rId296" Type="http://schemas.openxmlformats.org/officeDocument/2006/relationships/image" Target="../media/image146.png"/><Relationship Id="rId60" Type="http://schemas.openxmlformats.org/officeDocument/2006/relationships/image" Target="../media/image28.png"/><Relationship Id="rId156" Type="http://schemas.openxmlformats.org/officeDocument/2006/relationships/image" Target="../media/image76.png"/><Relationship Id="rId198" Type="http://schemas.openxmlformats.org/officeDocument/2006/relationships/image" Target="../media/image97.png"/><Relationship Id="rId321" Type="http://schemas.openxmlformats.org/officeDocument/2006/relationships/hyperlink" Target="../07&#49324;&#49324;&#44592;/&#49324;&#49324;&#44592;.pptx" TargetMode="External"/><Relationship Id="rId363" Type="http://schemas.openxmlformats.org/officeDocument/2006/relationships/hyperlink" Target="../28&#54840;&#49464;&#50500;/&#54840;&#49464;&#50500;.pptx" TargetMode="External"/><Relationship Id="rId419" Type="http://schemas.openxmlformats.org/officeDocument/2006/relationships/hyperlink" Target="../../&#49888;&#50557;PPT/56%20&#46356;&#46020;&#49436;/&#46356;&#46020;&#49436;.pptx" TargetMode="External"/><Relationship Id="rId202" Type="http://schemas.openxmlformats.org/officeDocument/2006/relationships/image" Target="../media/image99.png"/><Relationship Id="rId223" Type="http://schemas.openxmlformats.org/officeDocument/2006/relationships/hyperlink" Target="&#49884;&#54200;118&#54200;.pptx" TargetMode="External"/><Relationship Id="rId244" Type="http://schemas.openxmlformats.org/officeDocument/2006/relationships/image" Target="../media/image120.png"/><Relationship Id="rId430" Type="http://schemas.openxmlformats.org/officeDocument/2006/relationships/image" Target="../media/image213.png"/><Relationship Id="rId18" Type="http://schemas.openxmlformats.org/officeDocument/2006/relationships/image" Target="../media/image7.png"/><Relationship Id="rId39" Type="http://schemas.openxmlformats.org/officeDocument/2006/relationships/hyperlink" Target="&#49884;&#54200;43&#54200;.pptx" TargetMode="External"/><Relationship Id="rId265" Type="http://schemas.openxmlformats.org/officeDocument/2006/relationships/hyperlink" Target="&#49884;&#54200;85&#54200;.pptx" TargetMode="External"/><Relationship Id="rId286" Type="http://schemas.openxmlformats.org/officeDocument/2006/relationships/image" Target="../media/image141.png"/><Relationship Id="rId50" Type="http://schemas.openxmlformats.org/officeDocument/2006/relationships/image" Target="../media/image23.png"/><Relationship Id="rId104" Type="http://schemas.openxmlformats.org/officeDocument/2006/relationships/image" Target="../media/image50.png"/><Relationship Id="rId125" Type="http://schemas.openxmlformats.org/officeDocument/2006/relationships/hyperlink" Target="&#49884;&#54200;28&#54200;.pptx" TargetMode="External"/><Relationship Id="rId146" Type="http://schemas.openxmlformats.org/officeDocument/2006/relationships/image" Target="../media/image71.png"/><Relationship Id="rId167" Type="http://schemas.openxmlformats.org/officeDocument/2006/relationships/hyperlink" Target="&#49884;&#54200;126&#54200;.pptx" TargetMode="External"/><Relationship Id="rId188" Type="http://schemas.openxmlformats.org/officeDocument/2006/relationships/image" Target="../media/image92.png"/><Relationship Id="rId311" Type="http://schemas.openxmlformats.org/officeDocument/2006/relationships/hyperlink" Target="&#52285;&#49464;&#44592;.pptx" TargetMode="External"/><Relationship Id="rId332" Type="http://schemas.openxmlformats.org/officeDocument/2006/relationships/image" Target="../media/image164.png"/><Relationship Id="rId353" Type="http://schemas.openxmlformats.org/officeDocument/2006/relationships/hyperlink" Target="../23&#51060;&#49324;&#50556;/&#51060;&#49324;&#50556;.pptx" TargetMode="External"/><Relationship Id="rId374" Type="http://schemas.openxmlformats.org/officeDocument/2006/relationships/image" Target="../media/image185.png"/><Relationship Id="rId395" Type="http://schemas.openxmlformats.org/officeDocument/2006/relationships/hyperlink" Target="../../&#49888;&#50557;PPT/44%20&#49324;&#46020;&#54665;&#51204;/&#49324;&#46020;&#54665;&#51204;.pptx" TargetMode="External"/><Relationship Id="rId409" Type="http://schemas.openxmlformats.org/officeDocument/2006/relationships/hyperlink" Target="../../&#49888;&#50557;PPT/51%20&#44264;&#47196;&#49352;&#49436;/&#44264;&#47196;&#49352;&#49436;.pptx" TargetMode="External"/><Relationship Id="rId71" Type="http://schemas.openxmlformats.org/officeDocument/2006/relationships/hyperlink" Target="&#49884;&#54200;40&#54200;.pptx" TargetMode="External"/><Relationship Id="rId92" Type="http://schemas.openxmlformats.org/officeDocument/2006/relationships/image" Target="../media/image44.png"/><Relationship Id="rId213" Type="http://schemas.openxmlformats.org/officeDocument/2006/relationships/hyperlink" Target="&#49884;&#54200;114&#54200;.pptx" TargetMode="External"/><Relationship Id="rId234" Type="http://schemas.openxmlformats.org/officeDocument/2006/relationships/image" Target="../media/image115.png"/><Relationship Id="rId420" Type="http://schemas.openxmlformats.org/officeDocument/2006/relationships/image" Target="../media/image208.png"/><Relationship Id="rId2" Type="http://schemas.openxmlformats.org/officeDocument/2006/relationships/slide" Target="slide1.xml"/><Relationship Id="rId29" Type="http://schemas.openxmlformats.org/officeDocument/2006/relationships/hyperlink" Target="&#49884;&#54200;23&#54200;.pptx" TargetMode="External"/><Relationship Id="rId255" Type="http://schemas.openxmlformats.org/officeDocument/2006/relationships/hyperlink" Target="&#49884;&#54200;88&#54200;.pptx" TargetMode="External"/><Relationship Id="rId276" Type="http://schemas.openxmlformats.org/officeDocument/2006/relationships/image" Target="../media/image136.png"/><Relationship Id="rId297" Type="http://schemas.openxmlformats.org/officeDocument/2006/relationships/hyperlink" Target="&#49884;&#54200;94&#54200;.pptx" TargetMode="External"/><Relationship Id="rId441" Type="http://schemas.openxmlformats.org/officeDocument/2006/relationships/image" Target="../media/image219.png"/><Relationship Id="rId40" Type="http://schemas.openxmlformats.org/officeDocument/2006/relationships/image" Target="../media/image18.png"/><Relationship Id="rId115" Type="http://schemas.openxmlformats.org/officeDocument/2006/relationships/hyperlink" Target="&#49884;&#54200;67&#54200;.pptx" TargetMode="External"/><Relationship Id="rId136" Type="http://schemas.openxmlformats.org/officeDocument/2006/relationships/image" Target="../media/image66.png"/><Relationship Id="rId157" Type="http://schemas.openxmlformats.org/officeDocument/2006/relationships/hyperlink" Target="&#49884;&#54200;135&#54200;.pptx" TargetMode="External"/><Relationship Id="rId178" Type="http://schemas.openxmlformats.org/officeDocument/2006/relationships/image" Target="../media/image87.png"/><Relationship Id="rId301" Type="http://schemas.openxmlformats.org/officeDocument/2006/relationships/hyperlink" Target="&#49884;&#54200;92&#54200;.pptx" TargetMode="External"/><Relationship Id="rId322" Type="http://schemas.openxmlformats.org/officeDocument/2006/relationships/image" Target="../media/image159.png"/><Relationship Id="rId343" Type="http://schemas.openxmlformats.org/officeDocument/2006/relationships/hyperlink" Target="../18&#50853;&#44592;/&#50853;&#44592;.pptx" TargetMode="External"/><Relationship Id="rId364" Type="http://schemas.openxmlformats.org/officeDocument/2006/relationships/image" Target="../media/image180.png"/><Relationship Id="rId61" Type="http://schemas.openxmlformats.org/officeDocument/2006/relationships/hyperlink" Target="&#49884;&#54200;25&#54200;.pptx" TargetMode="External"/><Relationship Id="rId82" Type="http://schemas.openxmlformats.org/officeDocument/2006/relationships/image" Target="../media/image39.png"/><Relationship Id="rId199" Type="http://schemas.openxmlformats.org/officeDocument/2006/relationships/hyperlink" Target="&#49884;&#54200;110&#54200;.pptx" TargetMode="External"/><Relationship Id="rId203" Type="http://schemas.openxmlformats.org/officeDocument/2006/relationships/hyperlink" Target="&#49884;&#54200;106&#54200;.pptx" TargetMode="External"/><Relationship Id="rId385" Type="http://schemas.openxmlformats.org/officeDocument/2006/relationships/hyperlink" Target="../39&#47568;&#46972;&#44592;/&#47568;&#46972;&#44592;.pptx" TargetMode="External"/><Relationship Id="rId19" Type="http://schemas.openxmlformats.org/officeDocument/2006/relationships/hyperlink" Target="&#49884;&#54200;33&#54200;.pptx" TargetMode="External"/><Relationship Id="rId224" Type="http://schemas.openxmlformats.org/officeDocument/2006/relationships/image" Target="../media/image110.png"/><Relationship Id="rId245" Type="http://schemas.openxmlformats.org/officeDocument/2006/relationships/hyperlink" Target="&#49884;&#54200;74&#54200;.pptx" TargetMode="External"/><Relationship Id="rId266" Type="http://schemas.openxmlformats.org/officeDocument/2006/relationships/image" Target="../media/image131.png"/><Relationship Id="rId287" Type="http://schemas.openxmlformats.org/officeDocument/2006/relationships/hyperlink" Target="&#49884;&#54200;99&#54200;.pptx" TargetMode="External"/><Relationship Id="rId410" Type="http://schemas.openxmlformats.org/officeDocument/2006/relationships/image" Target="../media/image203.png"/><Relationship Id="rId431" Type="http://schemas.openxmlformats.org/officeDocument/2006/relationships/hyperlink" Target="../../&#49888;&#50557;PPT/62%20&#50836;&#54620;&#51068;&#49436;/&#50836;&#54620;&#51068;&#49436;.pptx" TargetMode="External"/><Relationship Id="rId30" Type="http://schemas.openxmlformats.org/officeDocument/2006/relationships/image" Target="../media/image13.png"/><Relationship Id="rId105" Type="http://schemas.openxmlformats.org/officeDocument/2006/relationships/hyperlink" Target="&#49884;&#54200;61&#54200;.pptx" TargetMode="External"/><Relationship Id="rId126" Type="http://schemas.openxmlformats.org/officeDocument/2006/relationships/image" Target="../media/image61.png"/><Relationship Id="rId147" Type="http://schemas.openxmlformats.org/officeDocument/2006/relationships/hyperlink" Target="&#49884;&#54200;124&#54200;.pptx" TargetMode="External"/><Relationship Id="rId168" Type="http://schemas.openxmlformats.org/officeDocument/2006/relationships/image" Target="../media/image82.png"/><Relationship Id="rId312" Type="http://schemas.openxmlformats.org/officeDocument/2006/relationships/image" Target="../media/image154.png"/><Relationship Id="rId333" Type="http://schemas.openxmlformats.org/officeDocument/2006/relationships/hyperlink" Target="../13&#50669;&#45824;&#49345;/&#50669;&#45824;&#49345;.pptx" TargetMode="External"/><Relationship Id="rId354" Type="http://schemas.openxmlformats.org/officeDocument/2006/relationships/image" Target="../media/image175.png"/><Relationship Id="rId51" Type="http://schemas.openxmlformats.org/officeDocument/2006/relationships/hyperlink" Target="&#49884;&#54200;51&#54200;.pptx" TargetMode="External"/><Relationship Id="rId72" Type="http://schemas.openxmlformats.org/officeDocument/2006/relationships/image" Target="../media/image34.png"/><Relationship Id="rId93" Type="http://schemas.openxmlformats.org/officeDocument/2006/relationships/hyperlink" Target="&#49884;&#54200;57&#54200;.pptx" TargetMode="External"/><Relationship Id="rId189" Type="http://schemas.openxmlformats.org/officeDocument/2006/relationships/hyperlink" Target="&#49884;&#54200;129&#54200;.pptx" TargetMode="External"/><Relationship Id="rId375" Type="http://schemas.openxmlformats.org/officeDocument/2006/relationships/hyperlink" Target="../34&#45208;&#54996;/&#45208;&#54996;.pptx" TargetMode="External"/><Relationship Id="rId396" Type="http://schemas.openxmlformats.org/officeDocument/2006/relationships/image" Target="../media/image196.png"/><Relationship Id="rId3" Type="http://schemas.openxmlformats.org/officeDocument/2006/relationships/slide" Target="slide2.xml"/><Relationship Id="rId214" Type="http://schemas.openxmlformats.org/officeDocument/2006/relationships/image" Target="../media/image105.png"/><Relationship Id="rId235" Type="http://schemas.openxmlformats.org/officeDocument/2006/relationships/hyperlink" Target="&#49884;&#54200;59&#54200;.pptx" TargetMode="External"/><Relationship Id="rId256" Type="http://schemas.openxmlformats.org/officeDocument/2006/relationships/image" Target="../media/image126.png"/><Relationship Id="rId277" Type="http://schemas.openxmlformats.org/officeDocument/2006/relationships/hyperlink" Target="&#49884;&#54200;90&#54200;.pptx" TargetMode="External"/><Relationship Id="rId298" Type="http://schemas.openxmlformats.org/officeDocument/2006/relationships/image" Target="../media/image147.png"/><Relationship Id="rId400" Type="http://schemas.openxmlformats.org/officeDocument/2006/relationships/image" Target="../media/image198.png"/><Relationship Id="rId421" Type="http://schemas.openxmlformats.org/officeDocument/2006/relationships/hyperlink" Target="../../&#49888;&#50557;PPT/57%20&#48716;&#47112;&#47788;&#49436;/&#48716;&#47112;&#47788;&#49436;1&#51109;.pptx" TargetMode="External"/><Relationship Id="rId442" Type="http://schemas.openxmlformats.org/officeDocument/2006/relationships/image" Target="../media/image220.png"/><Relationship Id="rId116" Type="http://schemas.openxmlformats.org/officeDocument/2006/relationships/image" Target="../media/image56.png"/><Relationship Id="rId137" Type="http://schemas.openxmlformats.org/officeDocument/2006/relationships/hyperlink" Target="&#49884;&#54200;133&#54200;.pptx" TargetMode="External"/><Relationship Id="rId158" Type="http://schemas.openxmlformats.org/officeDocument/2006/relationships/image" Target="../media/image77.png"/><Relationship Id="rId302" Type="http://schemas.openxmlformats.org/officeDocument/2006/relationships/image" Target="../media/image149.png"/><Relationship Id="rId323" Type="http://schemas.openxmlformats.org/officeDocument/2006/relationships/hyperlink" Target="../08&#47355;&#44592;/&#47355;&#44592;.pptx" TargetMode="External"/><Relationship Id="rId344" Type="http://schemas.openxmlformats.org/officeDocument/2006/relationships/image" Target="../media/image170.png"/><Relationship Id="rId20" Type="http://schemas.openxmlformats.org/officeDocument/2006/relationships/image" Target="../media/image8.png"/><Relationship Id="rId41" Type="http://schemas.openxmlformats.org/officeDocument/2006/relationships/hyperlink" Target="&#49884;&#54200;34&#54200;.pptx" TargetMode="External"/><Relationship Id="rId62" Type="http://schemas.openxmlformats.org/officeDocument/2006/relationships/image" Target="../media/image29.png"/><Relationship Id="rId83" Type="http://schemas.openxmlformats.org/officeDocument/2006/relationships/hyperlink" Target="&#49884;&#54200;35&#54200;.pptx" TargetMode="External"/><Relationship Id="rId179" Type="http://schemas.openxmlformats.org/officeDocument/2006/relationships/hyperlink" Target="&#49884;&#54200;128&#54200;.pptx" TargetMode="External"/><Relationship Id="rId365" Type="http://schemas.openxmlformats.org/officeDocument/2006/relationships/hyperlink" Target="../29&#50836;&#50648;/&#50836;&#50648;.pptx" TargetMode="External"/><Relationship Id="rId386" Type="http://schemas.openxmlformats.org/officeDocument/2006/relationships/image" Target="../media/image191.png"/><Relationship Id="rId190" Type="http://schemas.openxmlformats.org/officeDocument/2006/relationships/image" Target="../media/image93.png"/><Relationship Id="rId204" Type="http://schemas.openxmlformats.org/officeDocument/2006/relationships/image" Target="../media/image100.png"/><Relationship Id="rId225" Type="http://schemas.openxmlformats.org/officeDocument/2006/relationships/hyperlink" Target="&#49884;&#54200;119&#54200;.pptx" TargetMode="External"/><Relationship Id="rId246" Type="http://schemas.openxmlformats.org/officeDocument/2006/relationships/image" Target="../media/image121.png"/><Relationship Id="rId267" Type="http://schemas.openxmlformats.org/officeDocument/2006/relationships/hyperlink" Target="&#49884;&#54200;86&#54200;.pptx" TargetMode="External"/><Relationship Id="rId288" Type="http://schemas.openxmlformats.org/officeDocument/2006/relationships/image" Target="../media/image142.png"/><Relationship Id="rId41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32" Type="http://schemas.openxmlformats.org/officeDocument/2006/relationships/image" Target="../media/image214.png"/><Relationship Id="rId106" Type="http://schemas.openxmlformats.org/officeDocument/2006/relationships/image" Target="../media/image51.png"/><Relationship Id="rId127" Type="http://schemas.openxmlformats.org/officeDocument/2006/relationships/hyperlink" Target="&#49884;&#54200;18&#54200;.pptx" TargetMode="External"/><Relationship Id="rId313" Type="http://schemas.openxmlformats.org/officeDocument/2006/relationships/hyperlink" Target="../03&#47112;&#50948;&#44592;/&#47112;&#50948;&#44592;.pptx" TargetMode="External"/><Relationship Id="rId10" Type="http://schemas.openxmlformats.org/officeDocument/2006/relationships/image" Target="../media/image3.png"/><Relationship Id="rId31" Type="http://schemas.openxmlformats.org/officeDocument/2006/relationships/hyperlink" Target="&#49884;&#54200;44&#54200;.pptx" TargetMode="External"/><Relationship Id="rId52" Type="http://schemas.openxmlformats.org/officeDocument/2006/relationships/image" Target="../media/image24.png"/><Relationship Id="rId73" Type="http://schemas.openxmlformats.org/officeDocument/2006/relationships/hyperlink" Target="&#49884;&#54200;50&#54200;.pptx" TargetMode="External"/><Relationship Id="rId94" Type="http://schemas.openxmlformats.org/officeDocument/2006/relationships/image" Target="../media/image45.png"/><Relationship Id="rId148" Type="http://schemas.openxmlformats.org/officeDocument/2006/relationships/image" Target="../media/image72.png"/><Relationship Id="rId169" Type="http://schemas.openxmlformats.org/officeDocument/2006/relationships/hyperlink" Target="&#49884;&#54200;136&#54200;.pptx" TargetMode="External"/><Relationship Id="rId334" Type="http://schemas.openxmlformats.org/officeDocument/2006/relationships/image" Target="../media/image165.png"/><Relationship Id="rId355" Type="http://schemas.openxmlformats.org/officeDocument/2006/relationships/hyperlink" Target="../24&#50696;&#47112;&#48120;&#50556;/&#50696;&#47112;&#48120;&#50556;.pptx" TargetMode="External"/><Relationship Id="rId376" Type="http://schemas.openxmlformats.org/officeDocument/2006/relationships/image" Target="../media/image186.png"/><Relationship Id="rId397" Type="http://schemas.openxmlformats.org/officeDocument/2006/relationships/hyperlink" Target="../../&#49888;&#50557;PPT/45%20&#47196;&#47560;&#49436;/&#47196;&#47560;&#4943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8.png"/><Relationship Id="rId215" Type="http://schemas.openxmlformats.org/officeDocument/2006/relationships/hyperlink" Target="&#49884;&#54200;115&#54200;.pptx" TargetMode="External"/><Relationship Id="rId236" Type="http://schemas.openxmlformats.org/officeDocument/2006/relationships/image" Target="../media/image116.png"/><Relationship Id="rId257" Type="http://schemas.openxmlformats.org/officeDocument/2006/relationships/hyperlink" Target="&#49884;&#54200;81&#54200;.pptx" TargetMode="External"/><Relationship Id="rId278" Type="http://schemas.openxmlformats.org/officeDocument/2006/relationships/image" Target="../media/image137.png"/><Relationship Id="rId401" Type="http://schemas.openxmlformats.org/officeDocument/2006/relationships/hyperlink" Target="../../&#49888;&#50557;PPT/47%20&#44256;&#47536;&#46020;&#54980;&#49436;/&#44256;&#47536;&#46020;&#54980;&#49436;.pptx" TargetMode="External"/><Relationship Id="rId422" Type="http://schemas.openxmlformats.org/officeDocument/2006/relationships/image" Target="../media/image209.png"/><Relationship Id="rId303" Type="http://schemas.openxmlformats.org/officeDocument/2006/relationships/hyperlink" Target="&#49884;&#54200;91&#54200;.pptx" TargetMode="External"/><Relationship Id="rId42" Type="http://schemas.openxmlformats.org/officeDocument/2006/relationships/image" Target="../media/image19.png"/><Relationship Id="rId84" Type="http://schemas.openxmlformats.org/officeDocument/2006/relationships/image" Target="../media/image40.png"/><Relationship Id="rId138" Type="http://schemas.openxmlformats.org/officeDocument/2006/relationships/image" Target="../media/image67.png"/><Relationship Id="rId345" Type="http://schemas.openxmlformats.org/officeDocument/2006/relationships/hyperlink" Target="../19&#49884;&#54200;/&#49884;&#54200;.pptx" TargetMode="External"/><Relationship Id="rId387" Type="http://schemas.openxmlformats.org/officeDocument/2006/relationships/hyperlink" Target="../../&#49888;&#50557;PPT/40%20&#47560;&#53468;&#48373;&#51020;/&#47560;&#53468;&#48373;&#51020;.pptx" TargetMode="External"/><Relationship Id="rId191" Type="http://schemas.openxmlformats.org/officeDocument/2006/relationships/hyperlink" Target="&#49884;&#54200;111&#54200;.pptx" TargetMode="External"/><Relationship Id="rId205" Type="http://schemas.openxmlformats.org/officeDocument/2006/relationships/hyperlink" Target="&#49884;&#54200;108&#54200;.pptx" TargetMode="External"/><Relationship Id="rId247" Type="http://schemas.openxmlformats.org/officeDocument/2006/relationships/hyperlink" Target="&#49884;&#54200;75&#54200;.pptx" TargetMode="External"/><Relationship Id="rId412" Type="http://schemas.openxmlformats.org/officeDocument/2006/relationships/image" Target="../media/image204.png"/><Relationship Id="rId107" Type="http://schemas.openxmlformats.org/officeDocument/2006/relationships/hyperlink" Target="&#49884;&#54200;65&#54200;.pptx" TargetMode="External"/><Relationship Id="rId289" Type="http://schemas.openxmlformats.org/officeDocument/2006/relationships/hyperlink" Target="&#49884;&#54200;98&#54200;.pptx" TargetMode="External"/><Relationship Id="rId11" Type="http://schemas.openxmlformats.org/officeDocument/2006/relationships/hyperlink" Target="&#49884;&#54200;21&#54200;.pptx" TargetMode="External"/><Relationship Id="rId53" Type="http://schemas.openxmlformats.org/officeDocument/2006/relationships/hyperlink" Target="&#49884;&#54200;52&#54200;.pptx" TargetMode="External"/><Relationship Id="rId149" Type="http://schemas.openxmlformats.org/officeDocument/2006/relationships/hyperlink" Target="&#49884;&#54200;143&#54200;.pptx" TargetMode="External"/><Relationship Id="rId314" Type="http://schemas.openxmlformats.org/officeDocument/2006/relationships/image" Target="../media/image155.png"/><Relationship Id="rId356" Type="http://schemas.openxmlformats.org/officeDocument/2006/relationships/image" Target="../media/image176.png"/><Relationship Id="rId398" Type="http://schemas.openxmlformats.org/officeDocument/2006/relationships/image" Target="../media/image197.png"/><Relationship Id="rId95" Type="http://schemas.openxmlformats.org/officeDocument/2006/relationships/hyperlink" Target="&#49884;&#54200;47&#54200;.pptx" TargetMode="External"/><Relationship Id="rId160" Type="http://schemas.openxmlformats.org/officeDocument/2006/relationships/image" Target="../media/image78.png"/><Relationship Id="rId216" Type="http://schemas.openxmlformats.org/officeDocument/2006/relationships/image" Target="../media/image106.png"/><Relationship Id="rId423" Type="http://schemas.openxmlformats.org/officeDocument/2006/relationships/hyperlink" Target="../../&#49888;&#50557;PPT/58%20&#55176;&#48652;&#47532;&#49436;/&#55176;&#48652;&#47532;&#49436;.pptx" TargetMode="External"/><Relationship Id="rId258" Type="http://schemas.openxmlformats.org/officeDocument/2006/relationships/image" Target="../media/image127.png"/><Relationship Id="rId22" Type="http://schemas.openxmlformats.org/officeDocument/2006/relationships/image" Target="../media/image9.png"/><Relationship Id="rId64" Type="http://schemas.openxmlformats.org/officeDocument/2006/relationships/image" Target="../media/image30.png"/><Relationship Id="rId118" Type="http://schemas.openxmlformats.org/officeDocument/2006/relationships/image" Target="../media/image57.png"/><Relationship Id="rId325" Type="http://schemas.openxmlformats.org/officeDocument/2006/relationships/hyperlink" Target="../09&#49324;&#47924;&#50648;&#49345;/&#49324;&#47924;&#50648;&#49345;.pptx" TargetMode="External"/><Relationship Id="rId367" Type="http://schemas.openxmlformats.org/officeDocument/2006/relationships/hyperlink" Target="../30&#50500;&#47784;&#49828;/&#50500;&#47784;&#49828;.pptx" TargetMode="External"/><Relationship Id="rId171" Type="http://schemas.openxmlformats.org/officeDocument/2006/relationships/hyperlink" Target="&#49884;&#54200;146&#54200;.pptx" TargetMode="External"/><Relationship Id="rId227" Type="http://schemas.openxmlformats.org/officeDocument/2006/relationships/hyperlink" Target="&#49884;&#54200;19&#54200;.pptx" TargetMode="External"/><Relationship Id="rId269" Type="http://schemas.openxmlformats.org/officeDocument/2006/relationships/hyperlink" Target="&#49884;&#54200;87&#54200;.pptx" TargetMode="External"/><Relationship Id="rId434" Type="http://schemas.openxmlformats.org/officeDocument/2006/relationships/image" Target="../media/image215.png"/><Relationship Id="rId33" Type="http://schemas.openxmlformats.org/officeDocument/2006/relationships/hyperlink" Target="&#49884;&#54200;04&#54200;.pptx" TargetMode="External"/><Relationship Id="rId129" Type="http://schemas.openxmlformats.org/officeDocument/2006/relationships/hyperlink" Target="&#49884;&#54200;08&#54200;.pptx" TargetMode="External"/><Relationship Id="rId280" Type="http://schemas.openxmlformats.org/officeDocument/2006/relationships/image" Target="../media/image138.png"/><Relationship Id="rId336" Type="http://schemas.openxmlformats.org/officeDocument/2006/relationships/image" Target="../media/image166.png"/><Relationship Id="rId75" Type="http://schemas.openxmlformats.org/officeDocument/2006/relationships/hyperlink" Target="&#49884;&#54200;56&#54200;.pptx" TargetMode="External"/><Relationship Id="rId140" Type="http://schemas.openxmlformats.org/officeDocument/2006/relationships/image" Target="../media/image68.png"/><Relationship Id="rId182" Type="http://schemas.openxmlformats.org/officeDocument/2006/relationships/image" Target="../media/image89.png"/><Relationship Id="rId378" Type="http://schemas.openxmlformats.org/officeDocument/2006/relationships/image" Target="../media/image187.png"/><Relationship Id="rId403" Type="http://schemas.openxmlformats.org/officeDocument/2006/relationships/hyperlink" Target="../../&#49888;&#50557;PPT/48%20&#44040;&#46972;&#46356;&#50500;&#49436;/&#44040;&#46972;&#46356;&#50500;&#49436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7.png"/><Relationship Id="rId291" Type="http://schemas.openxmlformats.org/officeDocument/2006/relationships/hyperlink" Target="&#49884;&#54200;97&#54200;.pptx" TargetMode="External"/><Relationship Id="rId305" Type="http://schemas.openxmlformats.org/officeDocument/2006/relationships/hyperlink" Target="&#49884;&#54200;09&#54200;.pptx" TargetMode="External"/><Relationship Id="rId347" Type="http://schemas.openxmlformats.org/officeDocument/2006/relationships/hyperlink" Target="../20&#51104;&#50616;/&#51104;&#50616;.pptx" TargetMode="External"/><Relationship Id="rId44" Type="http://schemas.openxmlformats.org/officeDocument/2006/relationships/image" Target="../media/image20.png"/><Relationship Id="rId86" Type="http://schemas.openxmlformats.org/officeDocument/2006/relationships/image" Target="../media/image41.png"/><Relationship Id="rId151" Type="http://schemas.openxmlformats.org/officeDocument/2006/relationships/hyperlink" Target="&#49884;&#54200;142&#54200;.pptx" TargetMode="External"/><Relationship Id="rId389" Type="http://schemas.openxmlformats.org/officeDocument/2006/relationships/hyperlink" Target="../../&#49888;&#50557;PPT/41%20&#47560;&#44032;&#48373;&#51020;/&#47560;&#44032;&#48373;&#51020;.pptx" TargetMode="External"/><Relationship Id="rId193" Type="http://schemas.openxmlformats.org/officeDocument/2006/relationships/hyperlink" Target="&#49884;&#54200;103&#54200;.pptx" TargetMode="External"/><Relationship Id="rId207" Type="http://schemas.openxmlformats.org/officeDocument/2006/relationships/hyperlink" Target="&#49884;&#54200;109&#54200;.pptx" TargetMode="External"/><Relationship Id="rId249" Type="http://schemas.openxmlformats.org/officeDocument/2006/relationships/hyperlink" Target="&#49884;&#54200;76&#54200;.pptx" TargetMode="External"/><Relationship Id="rId414" Type="http://schemas.openxmlformats.org/officeDocument/2006/relationships/image" Target="../media/image205.png"/><Relationship Id="rId13" Type="http://schemas.openxmlformats.org/officeDocument/2006/relationships/hyperlink" Target="&#49884;&#54200;11&#54200;.pptx" TargetMode="External"/><Relationship Id="rId109" Type="http://schemas.openxmlformats.org/officeDocument/2006/relationships/hyperlink" Target="&#49884;&#54200;64&#54200;.pptx" TargetMode="External"/><Relationship Id="rId260" Type="http://schemas.openxmlformats.org/officeDocument/2006/relationships/image" Target="../media/image128.png"/><Relationship Id="rId316" Type="http://schemas.openxmlformats.org/officeDocument/2006/relationships/image" Target="../media/image156.png"/><Relationship Id="rId55" Type="http://schemas.openxmlformats.org/officeDocument/2006/relationships/hyperlink" Target="&#49884;&#54200;53&#54200;.pptx" TargetMode="External"/><Relationship Id="rId97" Type="http://schemas.openxmlformats.org/officeDocument/2006/relationships/hyperlink" Target="&#49884;&#54200;37&#54200;.pptx" TargetMode="External"/><Relationship Id="rId120" Type="http://schemas.openxmlformats.org/officeDocument/2006/relationships/image" Target="../media/image58.png"/><Relationship Id="rId358" Type="http://schemas.openxmlformats.org/officeDocument/2006/relationships/image" Target="../media/image177.png"/><Relationship Id="rId162" Type="http://schemas.openxmlformats.org/officeDocument/2006/relationships/image" Target="../media/image79.png"/><Relationship Id="rId218" Type="http://schemas.openxmlformats.org/officeDocument/2006/relationships/image" Target="../media/image107.png"/><Relationship Id="rId425" Type="http://schemas.openxmlformats.org/officeDocument/2006/relationships/hyperlink" Target="../../&#49888;&#50557;PPT/59%20&#50556;&#44256;&#48372;&#49436;/&#50556;&#44256;&#48372;&#49436;.pptx" TargetMode="External"/><Relationship Id="rId271" Type="http://schemas.openxmlformats.org/officeDocument/2006/relationships/hyperlink" Target="&#49884;&#54200;69&#54200;.pptx" TargetMode="External"/><Relationship Id="rId24" Type="http://schemas.openxmlformats.org/officeDocument/2006/relationships/image" Target="../media/image10.png"/><Relationship Id="rId66" Type="http://schemas.openxmlformats.org/officeDocument/2006/relationships/image" Target="../media/image31.png"/><Relationship Id="rId131" Type="http://schemas.openxmlformats.org/officeDocument/2006/relationships/hyperlink" Target="&#49884;&#54200;122&#54200;.pptx" TargetMode="External"/><Relationship Id="rId327" Type="http://schemas.openxmlformats.org/officeDocument/2006/relationships/hyperlink" Target="../10&#49324;&#47924;&#50648;&#54616;/&#49324;&#47924;&#50648;&#54616;.pptx" TargetMode="External"/><Relationship Id="rId369" Type="http://schemas.openxmlformats.org/officeDocument/2006/relationships/hyperlink" Target="../31&#50724;&#48148;&#45852;/&#50724;&#48148;&#45852;1&#51109;.pptx" TargetMode="External"/><Relationship Id="rId173" Type="http://schemas.openxmlformats.org/officeDocument/2006/relationships/hyperlink" Target="&#49884;&#54200;147&#54200;.pptx" TargetMode="External"/><Relationship Id="rId229" Type="http://schemas.openxmlformats.org/officeDocument/2006/relationships/hyperlink" Target="&#49884;&#54200;29&#54200;.pptx" TargetMode="External"/><Relationship Id="rId380" Type="http://schemas.openxmlformats.org/officeDocument/2006/relationships/image" Target="../media/image188.png"/><Relationship Id="rId436" Type="http://schemas.openxmlformats.org/officeDocument/2006/relationships/image" Target="../media/image216.png"/><Relationship Id="rId240" Type="http://schemas.openxmlformats.org/officeDocument/2006/relationships/image" Target="../media/image118.png"/><Relationship Id="rId35" Type="http://schemas.openxmlformats.org/officeDocument/2006/relationships/hyperlink" Target="&#49884;&#54200;41&#54200;.pptx" TargetMode="External"/><Relationship Id="rId77" Type="http://schemas.openxmlformats.org/officeDocument/2006/relationships/hyperlink" Target="&#49884;&#54200;06&#54200;.pptx" TargetMode="External"/><Relationship Id="rId100" Type="http://schemas.openxmlformats.org/officeDocument/2006/relationships/image" Target="../media/image48.png"/><Relationship Id="rId282" Type="http://schemas.openxmlformats.org/officeDocument/2006/relationships/image" Target="../media/image139.png"/><Relationship Id="rId338" Type="http://schemas.openxmlformats.org/officeDocument/2006/relationships/image" Target="../media/image167.png"/><Relationship Id="rId8" Type="http://schemas.openxmlformats.org/officeDocument/2006/relationships/image" Target="../media/image2.png"/><Relationship Id="rId142" Type="http://schemas.openxmlformats.org/officeDocument/2006/relationships/image" Target="../media/image69.png"/><Relationship Id="rId184" Type="http://schemas.openxmlformats.org/officeDocument/2006/relationships/image" Target="../media/image90.png"/><Relationship Id="rId391" Type="http://schemas.openxmlformats.org/officeDocument/2006/relationships/hyperlink" Target="../../&#49888;&#50557;PPT/42%20&#45572;&#44032;&#48373;&#51020;/&#45572;&#44032;&#48373;&#51020;.pptx" TargetMode="External"/><Relationship Id="rId405" Type="http://schemas.openxmlformats.org/officeDocument/2006/relationships/hyperlink" Target="../../&#49888;&#50557;PPT/49%20&#50640;&#48288;&#49548;&#49436;/&#50640;&#48288;&#49548;&#49436;.pptx" TargetMode="External"/><Relationship Id="rId251" Type="http://schemas.openxmlformats.org/officeDocument/2006/relationships/hyperlink" Target="&#49884;&#54200;70&#54200;.pptx" TargetMode="External"/><Relationship Id="rId46" Type="http://schemas.openxmlformats.org/officeDocument/2006/relationships/image" Target="../media/image21.png"/><Relationship Id="rId293" Type="http://schemas.openxmlformats.org/officeDocument/2006/relationships/hyperlink" Target="&#49884;&#54200;96&#54200;.pptx" TargetMode="External"/><Relationship Id="rId307" Type="http://schemas.openxmlformats.org/officeDocument/2006/relationships/hyperlink" Target="../../&#44396;-&#49888;&#50557;%20&#49457;&#44221;&#47785;&#47197;.pptx" TargetMode="External"/><Relationship Id="rId349" Type="http://schemas.openxmlformats.org/officeDocument/2006/relationships/hyperlink" Target="../21&#51204;&#46020;&#49436;/&#51204;&#46020;&#49436;.pptx" TargetMode="External"/><Relationship Id="rId88" Type="http://schemas.openxmlformats.org/officeDocument/2006/relationships/image" Target="../media/image42.png"/><Relationship Id="rId111" Type="http://schemas.openxmlformats.org/officeDocument/2006/relationships/hyperlink" Target="&#49884;&#54200;63&#54200;.pptx" TargetMode="External"/><Relationship Id="rId153" Type="http://schemas.openxmlformats.org/officeDocument/2006/relationships/hyperlink" Target="&#49884;&#54200;141&#54200;.pptx" TargetMode="External"/><Relationship Id="rId195" Type="http://schemas.openxmlformats.org/officeDocument/2006/relationships/hyperlink" Target="&#49884;&#54200;104&#54200;.pptx" TargetMode="External"/><Relationship Id="rId209" Type="http://schemas.openxmlformats.org/officeDocument/2006/relationships/hyperlink" Target="&#49884;&#54200;112&#54200;.pptx" TargetMode="External"/><Relationship Id="rId360" Type="http://schemas.openxmlformats.org/officeDocument/2006/relationships/image" Target="../media/image178.png"/><Relationship Id="rId416" Type="http://schemas.openxmlformats.org/officeDocument/2006/relationships/image" Target="../media/image206.png"/><Relationship Id="rId220" Type="http://schemas.openxmlformats.org/officeDocument/2006/relationships/image" Target="../media/image108.png"/><Relationship Id="rId15" Type="http://schemas.openxmlformats.org/officeDocument/2006/relationships/hyperlink" Target="&#49884;&#54200;01&#54200;.pptx" TargetMode="External"/><Relationship Id="rId57" Type="http://schemas.openxmlformats.org/officeDocument/2006/relationships/hyperlink" Target="&#49884;&#54200;05&#54200;.pptx" TargetMode="External"/><Relationship Id="rId262" Type="http://schemas.openxmlformats.org/officeDocument/2006/relationships/image" Target="../media/image129.png"/><Relationship Id="rId318" Type="http://schemas.openxmlformats.org/officeDocument/2006/relationships/image" Target="../media/image157.png"/><Relationship Id="rId99" Type="http://schemas.openxmlformats.org/officeDocument/2006/relationships/hyperlink" Target="&#49884;&#54200;27&#54200;.pptx" TargetMode="External"/><Relationship Id="rId122" Type="http://schemas.openxmlformats.org/officeDocument/2006/relationships/image" Target="../media/image59.png"/><Relationship Id="rId164" Type="http://schemas.openxmlformats.org/officeDocument/2006/relationships/image" Target="../media/image80.png"/><Relationship Id="rId371" Type="http://schemas.openxmlformats.org/officeDocument/2006/relationships/hyperlink" Target="../32&#50836;&#45208;/&#50836;&#45208;.pptx" TargetMode="External"/><Relationship Id="rId427" Type="http://schemas.openxmlformats.org/officeDocument/2006/relationships/hyperlink" Target="../../&#49888;&#50557;PPT/60%20&#48288;&#46300;&#47196;&#51204;&#49436;/&#48288;&#46300;&#47196;&#51204;&#49436;.pptx" TargetMode="External"/><Relationship Id="rId26" Type="http://schemas.openxmlformats.org/officeDocument/2006/relationships/image" Target="../media/image11.png"/><Relationship Id="rId231" Type="http://schemas.openxmlformats.org/officeDocument/2006/relationships/hyperlink" Target="&#49884;&#54200;39&#54200;.pptx" TargetMode="External"/><Relationship Id="rId273" Type="http://schemas.openxmlformats.org/officeDocument/2006/relationships/hyperlink" Target="&#49884;&#54200;79&#54200;.pptx" TargetMode="External"/><Relationship Id="rId329" Type="http://schemas.openxmlformats.org/officeDocument/2006/relationships/hyperlink" Target="../12&#50676;&#50773;&#44592;&#54616;/&#50676;&#50773;&#44592;&#54616;.pptx" TargetMode="External"/><Relationship Id="rId68" Type="http://schemas.openxmlformats.org/officeDocument/2006/relationships/image" Target="../media/image32.png"/><Relationship Id="rId133" Type="http://schemas.openxmlformats.org/officeDocument/2006/relationships/hyperlink" Target="&#49884;&#54200;121&#54200;.pptx" TargetMode="External"/><Relationship Id="rId175" Type="http://schemas.openxmlformats.org/officeDocument/2006/relationships/hyperlink" Target="&#49884;&#54200;137&#54200;.pptx" TargetMode="External"/><Relationship Id="rId340" Type="http://schemas.openxmlformats.org/officeDocument/2006/relationships/image" Target="../media/image168.png"/><Relationship Id="rId200" Type="http://schemas.openxmlformats.org/officeDocument/2006/relationships/image" Target="../media/image98.png"/><Relationship Id="rId382" Type="http://schemas.openxmlformats.org/officeDocument/2006/relationships/image" Target="../media/image189.png"/><Relationship Id="rId438" Type="http://schemas.openxmlformats.org/officeDocument/2006/relationships/image" Target="../media/image217.png"/><Relationship Id="rId242" Type="http://schemas.openxmlformats.org/officeDocument/2006/relationships/image" Target="../media/image119.png"/><Relationship Id="rId284" Type="http://schemas.openxmlformats.org/officeDocument/2006/relationships/image" Target="../media/image140.png"/><Relationship Id="rId37" Type="http://schemas.openxmlformats.org/officeDocument/2006/relationships/hyperlink" Target="&#49884;&#54200;42&#54200;.pptx" TargetMode="External"/><Relationship Id="rId79" Type="http://schemas.openxmlformats.org/officeDocument/2006/relationships/hyperlink" Target="&#49884;&#54200;16&#54200;.pptx" TargetMode="External"/><Relationship Id="rId102" Type="http://schemas.openxmlformats.org/officeDocument/2006/relationships/image" Target="../media/image49.png"/><Relationship Id="rId144" Type="http://schemas.openxmlformats.org/officeDocument/2006/relationships/image" Target="../media/image70.png"/><Relationship Id="rId90" Type="http://schemas.openxmlformats.org/officeDocument/2006/relationships/image" Target="../media/image43.png"/><Relationship Id="rId186" Type="http://schemas.openxmlformats.org/officeDocument/2006/relationships/image" Target="../media/image91.png"/><Relationship Id="rId351" Type="http://schemas.openxmlformats.org/officeDocument/2006/relationships/hyperlink" Target="../22&#50500;&#44032;/&#50500;&#44032;.pptx" TargetMode="External"/><Relationship Id="rId393" Type="http://schemas.openxmlformats.org/officeDocument/2006/relationships/hyperlink" Target="../../&#49888;&#50557;PPT/43%20&#50836;&#54620;&#48373;&#51020;/&#50836;&#54620;&#48373;&#51020;.pptx" TargetMode="External"/><Relationship Id="rId407" Type="http://schemas.openxmlformats.org/officeDocument/2006/relationships/hyperlink" Target="../../&#49888;&#50557;PPT/50%20&#48716;&#47549;&#48372;&#49436;/&#48716;&#47549;&#48372;&#49436;.pptx" TargetMode="External"/><Relationship Id="rId211" Type="http://schemas.openxmlformats.org/officeDocument/2006/relationships/hyperlink" Target="&#49884;&#54200;113&#54200;.pptx" TargetMode="External"/><Relationship Id="rId253" Type="http://schemas.openxmlformats.org/officeDocument/2006/relationships/hyperlink" Target="&#49884;&#54200;78&#54200;.pptx" TargetMode="External"/><Relationship Id="rId295" Type="http://schemas.openxmlformats.org/officeDocument/2006/relationships/hyperlink" Target="&#49884;&#54200;95&#54200;.pptx" TargetMode="External"/><Relationship Id="rId309" Type="http://schemas.openxmlformats.org/officeDocument/2006/relationships/hyperlink" Target="../02&#52636;&#50528;&#44413;&#44592;/&#52636;&#50528;&#44413;&#44592;.pptx" TargetMode="External"/><Relationship Id="rId48" Type="http://schemas.openxmlformats.org/officeDocument/2006/relationships/image" Target="../media/image22.png"/><Relationship Id="rId113" Type="http://schemas.openxmlformats.org/officeDocument/2006/relationships/hyperlink" Target="&#49884;&#54200;62&#54200;.pptx" TargetMode="External"/><Relationship Id="rId320" Type="http://schemas.openxmlformats.org/officeDocument/2006/relationships/image" Target="../media/image158.png"/><Relationship Id="rId155" Type="http://schemas.openxmlformats.org/officeDocument/2006/relationships/hyperlink" Target="&#49884;&#54200;125&#54200;.pptx" TargetMode="External"/><Relationship Id="rId197" Type="http://schemas.openxmlformats.org/officeDocument/2006/relationships/hyperlink" Target="&#49884;&#54200;105&#54200;.pptx" TargetMode="External"/><Relationship Id="rId362" Type="http://schemas.openxmlformats.org/officeDocument/2006/relationships/image" Target="../media/image179.png"/><Relationship Id="rId418" Type="http://schemas.openxmlformats.org/officeDocument/2006/relationships/image" Target="../media/image207.png"/><Relationship Id="rId222" Type="http://schemas.openxmlformats.org/officeDocument/2006/relationships/image" Target="../media/image109.png"/><Relationship Id="rId264" Type="http://schemas.openxmlformats.org/officeDocument/2006/relationships/image" Target="../media/image130.png"/><Relationship Id="rId17" Type="http://schemas.openxmlformats.org/officeDocument/2006/relationships/hyperlink" Target="&#49884;&#54200;02&#54200;.pptx" TargetMode="External"/><Relationship Id="rId59" Type="http://schemas.openxmlformats.org/officeDocument/2006/relationships/hyperlink" Target="&#49884;&#54200;15&#54200;.pptx" TargetMode="External"/><Relationship Id="rId124" Type="http://schemas.openxmlformats.org/officeDocument/2006/relationships/image" Target="../media/image60.png"/><Relationship Id="rId70" Type="http://schemas.openxmlformats.org/officeDocument/2006/relationships/image" Target="../media/image33.png"/><Relationship Id="rId166" Type="http://schemas.openxmlformats.org/officeDocument/2006/relationships/image" Target="../media/image81.png"/><Relationship Id="rId331" Type="http://schemas.openxmlformats.org/officeDocument/2006/relationships/hyperlink" Target="../11&#50676;&#50773;&#44592;&#49345;/&#50676;&#50773;&#44592;&#49345;.pptx" TargetMode="External"/><Relationship Id="rId373" Type="http://schemas.openxmlformats.org/officeDocument/2006/relationships/hyperlink" Target="../33&#48120;&#44032;/&#48120;&#44032;.pptx" TargetMode="External"/><Relationship Id="rId429" Type="http://schemas.openxmlformats.org/officeDocument/2006/relationships/hyperlink" Target="../../&#49888;&#50557;PPT/61%20&#48288;&#46300;&#47196;&#54980;&#49436;/&#48288;&#46300;&#47196;&#54980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49&#54200;.pptx" TargetMode="External"/><Relationship Id="rId440" Type="http://schemas.openxmlformats.org/officeDocument/2006/relationships/image" Target="../media/image218.png"/><Relationship Id="rId28" Type="http://schemas.openxmlformats.org/officeDocument/2006/relationships/image" Target="../media/image12.png"/><Relationship Id="rId275" Type="http://schemas.openxmlformats.org/officeDocument/2006/relationships/hyperlink" Target="&#49884;&#54200;80&#54200;.pptx" TargetMode="External"/><Relationship Id="rId300" Type="http://schemas.openxmlformats.org/officeDocument/2006/relationships/image" Target="../media/image148.png"/><Relationship Id="rId81" Type="http://schemas.openxmlformats.org/officeDocument/2006/relationships/hyperlink" Target="&#49884;&#54200;26&#54200;.pptx" TargetMode="External"/><Relationship Id="rId135" Type="http://schemas.openxmlformats.org/officeDocument/2006/relationships/hyperlink" Target="&#49884;&#54200;123&#54200;.pptx" TargetMode="External"/><Relationship Id="rId177" Type="http://schemas.openxmlformats.org/officeDocument/2006/relationships/hyperlink" Target="&#49884;&#54200;127&#54200;.pptx" TargetMode="External"/><Relationship Id="rId342" Type="http://schemas.openxmlformats.org/officeDocument/2006/relationships/image" Target="../media/image169.png"/><Relationship Id="rId384" Type="http://schemas.openxmlformats.org/officeDocument/2006/relationships/image" Target="../media/image190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6.png"/><Relationship Id="rId299" Type="http://schemas.openxmlformats.org/officeDocument/2006/relationships/image" Target="../media/image147.png"/><Relationship Id="rId21" Type="http://schemas.openxmlformats.org/officeDocument/2006/relationships/image" Target="../media/image8.png"/><Relationship Id="rId63" Type="http://schemas.openxmlformats.org/officeDocument/2006/relationships/image" Target="../media/image29.png"/><Relationship Id="rId159" Type="http://schemas.openxmlformats.org/officeDocument/2006/relationships/image" Target="../media/image77.png"/><Relationship Id="rId324" Type="http://schemas.openxmlformats.org/officeDocument/2006/relationships/hyperlink" Target="../08&#47355;&#44592;/&#47355;&#44592;.pptx" TargetMode="External"/><Relationship Id="rId366" Type="http://schemas.openxmlformats.org/officeDocument/2006/relationships/hyperlink" Target="../29&#50836;&#50648;/&#50836;&#50648;.pptx" TargetMode="External"/><Relationship Id="rId170" Type="http://schemas.openxmlformats.org/officeDocument/2006/relationships/hyperlink" Target="&#49884;&#54200;136&#54200;.pptx" TargetMode="External"/><Relationship Id="rId226" Type="http://schemas.openxmlformats.org/officeDocument/2006/relationships/hyperlink" Target="&#49884;&#54200;119&#54200;.pptx" TargetMode="External"/><Relationship Id="rId433" Type="http://schemas.openxmlformats.org/officeDocument/2006/relationships/image" Target="../media/image214.png"/><Relationship Id="rId268" Type="http://schemas.openxmlformats.org/officeDocument/2006/relationships/hyperlink" Target="&#49884;&#54200;86&#54200;.pptx" TargetMode="External"/><Relationship Id="rId32" Type="http://schemas.openxmlformats.org/officeDocument/2006/relationships/hyperlink" Target="&#49884;&#54200;44&#54200;.pptx" TargetMode="External"/><Relationship Id="rId74" Type="http://schemas.openxmlformats.org/officeDocument/2006/relationships/hyperlink" Target="&#49884;&#54200;50&#54200;.pptx" TargetMode="External"/><Relationship Id="rId128" Type="http://schemas.openxmlformats.org/officeDocument/2006/relationships/hyperlink" Target="&#49884;&#54200;18&#54200;.pptx" TargetMode="External"/><Relationship Id="rId335" Type="http://schemas.openxmlformats.org/officeDocument/2006/relationships/image" Target="../media/image165.png"/><Relationship Id="rId377" Type="http://schemas.openxmlformats.org/officeDocument/2006/relationships/image" Target="../media/image186.png"/><Relationship Id="rId5" Type="http://schemas.openxmlformats.org/officeDocument/2006/relationships/slide" Target="slide4.xml"/><Relationship Id="rId181" Type="http://schemas.openxmlformats.org/officeDocument/2006/relationships/image" Target="../media/image88.png"/><Relationship Id="rId237" Type="http://schemas.openxmlformats.org/officeDocument/2006/relationships/image" Target="../media/image116.png"/><Relationship Id="rId402" Type="http://schemas.openxmlformats.org/officeDocument/2006/relationships/hyperlink" Target="../../&#49888;&#50557;PPT/47%20&#44256;&#47536;&#46020;&#54980;&#49436;/&#44256;&#47536;&#46020;&#54980;&#49436;.pptx" TargetMode="External"/><Relationship Id="rId279" Type="http://schemas.openxmlformats.org/officeDocument/2006/relationships/image" Target="../media/image137.png"/><Relationship Id="rId43" Type="http://schemas.openxmlformats.org/officeDocument/2006/relationships/image" Target="../media/image19.png"/><Relationship Id="rId139" Type="http://schemas.openxmlformats.org/officeDocument/2006/relationships/image" Target="../media/image67.png"/><Relationship Id="rId290" Type="http://schemas.openxmlformats.org/officeDocument/2006/relationships/hyperlink" Target="&#49884;&#54200;98&#54200;.pptx" TargetMode="External"/><Relationship Id="rId304" Type="http://schemas.openxmlformats.org/officeDocument/2006/relationships/hyperlink" Target="&#49884;&#54200;91&#54200;.pptx" TargetMode="External"/><Relationship Id="rId346" Type="http://schemas.openxmlformats.org/officeDocument/2006/relationships/hyperlink" Target="../19&#49884;&#54200;/&#49884;&#54200;.pptx" TargetMode="External"/><Relationship Id="rId388" Type="http://schemas.openxmlformats.org/officeDocument/2006/relationships/hyperlink" Target="../../&#49888;&#50557;PPT/40%20&#47560;&#53468;&#48373;&#51020;/&#47560;&#53468;&#48373;&#51020;.pptx" TargetMode="External"/><Relationship Id="rId85" Type="http://schemas.openxmlformats.org/officeDocument/2006/relationships/image" Target="../media/image40.png"/><Relationship Id="rId150" Type="http://schemas.openxmlformats.org/officeDocument/2006/relationships/hyperlink" Target="&#49884;&#54200;143&#54200;.pptx" TargetMode="External"/><Relationship Id="rId192" Type="http://schemas.openxmlformats.org/officeDocument/2006/relationships/hyperlink" Target="&#49884;&#54200;111&#54200;.pptx" TargetMode="External"/><Relationship Id="rId206" Type="http://schemas.openxmlformats.org/officeDocument/2006/relationships/hyperlink" Target="&#49884;&#54200;108&#54200;.pptx" TargetMode="External"/><Relationship Id="rId413" Type="http://schemas.openxmlformats.org/officeDocument/2006/relationships/image" Target="../media/image204.png"/><Relationship Id="rId248" Type="http://schemas.openxmlformats.org/officeDocument/2006/relationships/hyperlink" Target="&#49884;&#54200;75&#54200;.pptx" TargetMode="External"/><Relationship Id="rId12" Type="http://schemas.openxmlformats.org/officeDocument/2006/relationships/hyperlink" Target="&#49884;&#54200;21&#54200;.pptx" TargetMode="External"/><Relationship Id="rId108" Type="http://schemas.openxmlformats.org/officeDocument/2006/relationships/hyperlink" Target="&#49884;&#54200;65&#54200;.pptx" TargetMode="External"/><Relationship Id="rId315" Type="http://schemas.openxmlformats.org/officeDocument/2006/relationships/image" Target="../media/image155.png"/><Relationship Id="rId357" Type="http://schemas.openxmlformats.org/officeDocument/2006/relationships/image" Target="../media/image176.png"/><Relationship Id="rId54" Type="http://schemas.openxmlformats.org/officeDocument/2006/relationships/hyperlink" Target="&#49884;&#54200;52&#54200;.pptx" TargetMode="External"/><Relationship Id="rId96" Type="http://schemas.openxmlformats.org/officeDocument/2006/relationships/hyperlink" Target="&#49884;&#54200;47&#54200;.pptx" TargetMode="External"/><Relationship Id="rId161" Type="http://schemas.openxmlformats.org/officeDocument/2006/relationships/image" Target="../media/image78.png"/><Relationship Id="rId217" Type="http://schemas.openxmlformats.org/officeDocument/2006/relationships/image" Target="../media/image106.png"/><Relationship Id="rId399" Type="http://schemas.openxmlformats.org/officeDocument/2006/relationships/image" Target="../media/image197.png"/><Relationship Id="rId259" Type="http://schemas.openxmlformats.org/officeDocument/2006/relationships/image" Target="../media/image127.png"/><Relationship Id="rId424" Type="http://schemas.openxmlformats.org/officeDocument/2006/relationships/hyperlink" Target="../../&#49888;&#50557;PPT/58%20&#55176;&#48652;&#47532;&#49436;/&#55176;&#48652;&#47532;&#49436;.pptx" TargetMode="External"/><Relationship Id="rId23" Type="http://schemas.openxmlformats.org/officeDocument/2006/relationships/image" Target="../media/image9.png"/><Relationship Id="rId119" Type="http://schemas.openxmlformats.org/officeDocument/2006/relationships/image" Target="../media/image57.png"/><Relationship Id="rId270" Type="http://schemas.openxmlformats.org/officeDocument/2006/relationships/hyperlink" Target="&#49884;&#54200;87&#54200;.pptx" TargetMode="External"/><Relationship Id="rId326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30.png"/><Relationship Id="rId130" Type="http://schemas.openxmlformats.org/officeDocument/2006/relationships/hyperlink" Target="&#49884;&#54200;08&#54200;.pptx" TargetMode="External"/><Relationship Id="rId368" Type="http://schemas.openxmlformats.org/officeDocument/2006/relationships/hyperlink" Target="../30&#50500;&#47784;&#49828;/&#50500;&#47784;&#49828;.pptx" TargetMode="External"/><Relationship Id="rId172" Type="http://schemas.openxmlformats.org/officeDocument/2006/relationships/hyperlink" Target="&#49884;&#54200;146&#54200;.pptx" TargetMode="External"/><Relationship Id="rId228" Type="http://schemas.openxmlformats.org/officeDocument/2006/relationships/hyperlink" Target="&#49884;&#54200;19&#54200;.pptx" TargetMode="External"/><Relationship Id="rId435" Type="http://schemas.openxmlformats.org/officeDocument/2006/relationships/image" Target="../media/image215.png"/><Relationship Id="rId281" Type="http://schemas.openxmlformats.org/officeDocument/2006/relationships/image" Target="../media/image138.png"/><Relationship Id="rId337" Type="http://schemas.openxmlformats.org/officeDocument/2006/relationships/image" Target="../media/image166.png"/><Relationship Id="rId34" Type="http://schemas.openxmlformats.org/officeDocument/2006/relationships/hyperlink" Target="&#49884;&#54200;04&#54200;.pptx" TargetMode="External"/><Relationship Id="rId76" Type="http://schemas.openxmlformats.org/officeDocument/2006/relationships/hyperlink" Target="&#49884;&#54200;56&#54200;.pptx" TargetMode="External"/><Relationship Id="rId141" Type="http://schemas.openxmlformats.org/officeDocument/2006/relationships/image" Target="../media/image68.png"/><Relationship Id="rId379" Type="http://schemas.openxmlformats.org/officeDocument/2006/relationships/image" Target="../media/image187.png"/><Relationship Id="rId7" Type="http://schemas.openxmlformats.org/officeDocument/2006/relationships/image" Target="../media/image221.png"/><Relationship Id="rId183" Type="http://schemas.openxmlformats.org/officeDocument/2006/relationships/image" Target="../media/image89.png"/><Relationship Id="rId239" Type="http://schemas.openxmlformats.org/officeDocument/2006/relationships/image" Target="../media/image117.png"/><Relationship Id="rId390" Type="http://schemas.openxmlformats.org/officeDocument/2006/relationships/hyperlink" Target="../../&#49888;&#50557;PPT/41%20&#47560;&#44032;&#48373;&#51020;/&#47560;&#44032;&#48373;&#51020;.pptx" TargetMode="External"/><Relationship Id="rId404" Type="http://schemas.openxmlformats.org/officeDocument/2006/relationships/hyperlink" Target="../../&#49888;&#50557;PPT/48%20&#44040;&#46972;&#46356;&#50500;&#49436;/&#44040;&#46972;&#46356;&#50500;&#49436;.pptx" TargetMode="External"/><Relationship Id="rId250" Type="http://schemas.openxmlformats.org/officeDocument/2006/relationships/hyperlink" Target="&#49884;&#54200;76&#54200;.pptx" TargetMode="External"/><Relationship Id="rId292" Type="http://schemas.openxmlformats.org/officeDocument/2006/relationships/hyperlink" Target="&#49884;&#54200;97&#54200;.pptx" TargetMode="External"/><Relationship Id="rId306" Type="http://schemas.openxmlformats.org/officeDocument/2006/relationships/hyperlink" Target="&#49884;&#54200;09&#54200;.pptx" TargetMode="External"/><Relationship Id="rId45" Type="http://schemas.openxmlformats.org/officeDocument/2006/relationships/image" Target="../media/image20.png"/><Relationship Id="rId87" Type="http://schemas.openxmlformats.org/officeDocument/2006/relationships/image" Target="../media/image41.png"/><Relationship Id="rId110" Type="http://schemas.openxmlformats.org/officeDocument/2006/relationships/hyperlink" Target="&#49884;&#54200;64&#54200;.pptx" TargetMode="External"/><Relationship Id="rId348" Type="http://schemas.openxmlformats.org/officeDocument/2006/relationships/hyperlink" Target="../20&#51104;&#50616;/&#51104;&#50616;.pptx" TargetMode="External"/><Relationship Id="rId152" Type="http://schemas.openxmlformats.org/officeDocument/2006/relationships/hyperlink" Target="&#49884;&#54200;142&#54200;.pptx" TargetMode="External"/><Relationship Id="rId194" Type="http://schemas.openxmlformats.org/officeDocument/2006/relationships/hyperlink" Target="&#49884;&#54200;103&#54200;.pptx" TargetMode="External"/><Relationship Id="rId208" Type="http://schemas.openxmlformats.org/officeDocument/2006/relationships/hyperlink" Target="&#49884;&#54200;109&#54200;.pptx" TargetMode="External"/><Relationship Id="rId415" Type="http://schemas.openxmlformats.org/officeDocument/2006/relationships/image" Target="../media/image205.png"/><Relationship Id="rId261" Type="http://schemas.openxmlformats.org/officeDocument/2006/relationships/image" Target="../media/image128.png"/><Relationship Id="rId14" Type="http://schemas.openxmlformats.org/officeDocument/2006/relationships/hyperlink" Target="&#49884;&#54200;11&#54200;.pptx" TargetMode="External"/><Relationship Id="rId56" Type="http://schemas.openxmlformats.org/officeDocument/2006/relationships/hyperlink" Target="&#49884;&#54200;53&#54200;.pptx" TargetMode="External"/><Relationship Id="rId317" Type="http://schemas.openxmlformats.org/officeDocument/2006/relationships/image" Target="../media/image156.png"/><Relationship Id="rId359" Type="http://schemas.openxmlformats.org/officeDocument/2006/relationships/image" Target="../media/image177.png"/><Relationship Id="rId98" Type="http://schemas.openxmlformats.org/officeDocument/2006/relationships/hyperlink" Target="&#49884;&#54200;37&#54200;.pptx" TargetMode="External"/><Relationship Id="rId121" Type="http://schemas.openxmlformats.org/officeDocument/2006/relationships/image" Target="../media/image58.png"/><Relationship Id="rId163" Type="http://schemas.openxmlformats.org/officeDocument/2006/relationships/image" Target="../media/image79.png"/><Relationship Id="rId219" Type="http://schemas.openxmlformats.org/officeDocument/2006/relationships/image" Target="../media/image107.png"/><Relationship Id="rId370" Type="http://schemas.openxmlformats.org/officeDocument/2006/relationships/hyperlink" Target="../31&#50724;&#48148;&#45852;/&#50724;&#48148;&#45852;1&#51109;.pptx" TargetMode="External"/><Relationship Id="rId426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hyperlink" Target="&#49884;&#54200;29&#54200;.pptx" TargetMode="External"/><Relationship Id="rId25" Type="http://schemas.openxmlformats.org/officeDocument/2006/relationships/image" Target="../media/image10.png"/><Relationship Id="rId67" Type="http://schemas.openxmlformats.org/officeDocument/2006/relationships/image" Target="../media/image31.png"/><Relationship Id="rId272" Type="http://schemas.openxmlformats.org/officeDocument/2006/relationships/hyperlink" Target="&#49884;&#54200;69&#54200;.pptx" TargetMode="External"/><Relationship Id="rId328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hyperlink" Target="&#49884;&#54200;122&#54200;.pptx" TargetMode="External"/><Relationship Id="rId174" Type="http://schemas.openxmlformats.org/officeDocument/2006/relationships/hyperlink" Target="&#49884;&#54200;147&#54200;.pptx" TargetMode="External"/><Relationship Id="rId381" Type="http://schemas.openxmlformats.org/officeDocument/2006/relationships/image" Target="../media/image188.png"/><Relationship Id="rId241" Type="http://schemas.openxmlformats.org/officeDocument/2006/relationships/image" Target="../media/image118.png"/><Relationship Id="rId437" Type="http://schemas.openxmlformats.org/officeDocument/2006/relationships/image" Target="../media/image216.png"/><Relationship Id="rId36" Type="http://schemas.openxmlformats.org/officeDocument/2006/relationships/hyperlink" Target="&#49884;&#54200;41&#54200;.pptx" TargetMode="External"/><Relationship Id="rId283" Type="http://schemas.openxmlformats.org/officeDocument/2006/relationships/image" Target="../media/image139.png"/><Relationship Id="rId339" Type="http://schemas.openxmlformats.org/officeDocument/2006/relationships/image" Target="../media/image167.png"/><Relationship Id="rId78" Type="http://schemas.openxmlformats.org/officeDocument/2006/relationships/hyperlink" Target="&#49884;&#54200;06&#54200;.pptx" TargetMode="External"/><Relationship Id="rId101" Type="http://schemas.openxmlformats.org/officeDocument/2006/relationships/image" Target="../media/image48.png"/><Relationship Id="rId143" Type="http://schemas.openxmlformats.org/officeDocument/2006/relationships/image" Target="../media/image69.png"/><Relationship Id="rId185" Type="http://schemas.openxmlformats.org/officeDocument/2006/relationships/image" Target="../media/image90.png"/><Relationship Id="rId350" Type="http://schemas.openxmlformats.org/officeDocument/2006/relationships/hyperlink" Target="../21&#51204;&#46020;&#49436;/&#51204;&#46020;&#49436;.pptx" TargetMode="External"/><Relationship Id="rId406" Type="http://schemas.openxmlformats.org/officeDocument/2006/relationships/hyperlink" Target="../../&#49888;&#50557;PPT/49%20&#50640;&#48288;&#49548;&#49436;/&#50640;&#48288;&#49548;&#49436;.pptx" TargetMode="External"/><Relationship Id="rId9" Type="http://schemas.openxmlformats.org/officeDocument/2006/relationships/image" Target="../media/image2.png"/><Relationship Id="rId210" Type="http://schemas.openxmlformats.org/officeDocument/2006/relationships/hyperlink" Target="&#49884;&#54200;112&#54200;.pptx" TargetMode="External"/><Relationship Id="rId392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hyperlink" Target="&#49884;&#54200;70&#54200;.pptx" TargetMode="External"/><Relationship Id="rId294" Type="http://schemas.openxmlformats.org/officeDocument/2006/relationships/hyperlink" Target="&#49884;&#54200;96&#54200;.pptx" TargetMode="External"/><Relationship Id="rId308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image" Target="../media/image21.png"/><Relationship Id="rId89" Type="http://schemas.openxmlformats.org/officeDocument/2006/relationships/image" Target="../media/image42.png"/><Relationship Id="rId112" Type="http://schemas.openxmlformats.org/officeDocument/2006/relationships/hyperlink" Target="&#49884;&#54200;63&#54200;.pptx" TargetMode="External"/><Relationship Id="rId154" Type="http://schemas.openxmlformats.org/officeDocument/2006/relationships/hyperlink" Target="&#49884;&#54200;141&#54200;.pptx" TargetMode="External"/><Relationship Id="rId361" Type="http://schemas.openxmlformats.org/officeDocument/2006/relationships/image" Target="../media/image178.png"/><Relationship Id="rId196" Type="http://schemas.openxmlformats.org/officeDocument/2006/relationships/hyperlink" Target="&#49884;&#54200;104&#54200;.pptx" TargetMode="External"/><Relationship Id="rId417" Type="http://schemas.openxmlformats.org/officeDocument/2006/relationships/image" Target="../media/image206.png"/><Relationship Id="rId16" Type="http://schemas.openxmlformats.org/officeDocument/2006/relationships/hyperlink" Target="&#49884;&#54200;01&#54200;.pptx" TargetMode="External"/><Relationship Id="rId221" Type="http://schemas.openxmlformats.org/officeDocument/2006/relationships/image" Target="../media/image108.png"/><Relationship Id="rId263" Type="http://schemas.openxmlformats.org/officeDocument/2006/relationships/image" Target="../media/image129.png"/><Relationship Id="rId319" Type="http://schemas.openxmlformats.org/officeDocument/2006/relationships/image" Target="../media/image157.png"/><Relationship Id="rId58" Type="http://schemas.openxmlformats.org/officeDocument/2006/relationships/hyperlink" Target="&#49884;&#54200;05&#54200;.pptx" TargetMode="External"/><Relationship Id="rId123" Type="http://schemas.openxmlformats.org/officeDocument/2006/relationships/image" Target="../media/image59.png"/><Relationship Id="rId330" Type="http://schemas.openxmlformats.org/officeDocument/2006/relationships/hyperlink" Target="../12&#50676;&#50773;&#44592;&#54616;/&#50676;&#50773;&#44592;&#54616;.pptx" TargetMode="External"/><Relationship Id="rId165" Type="http://schemas.openxmlformats.org/officeDocument/2006/relationships/image" Target="../media/image80.png"/><Relationship Id="rId372" Type="http://schemas.openxmlformats.org/officeDocument/2006/relationships/hyperlink" Target="../32&#50836;&#45208;/&#50836;&#45208;.pptx" TargetMode="External"/><Relationship Id="rId428" Type="http://schemas.openxmlformats.org/officeDocument/2006/relationships/hyperlink" Target="../../&#49888;&#50557;PPT/60%20&#48288;&#46300;&#47196;&#51204;&#49436;/&#48288;&#46300;&#47196;&#51204;&#49436;.pptx" TargetMode="External"/><Relationship Id="rId232" Type="http://schemas.openxmlformats.org/officeDocument/2006/relationships/hyperlink" Target="&#49884;&#54200;39&#54200;.pptx" TargetMode="External"/><Relationship Id="rId274" Type="http://schemas.openxmlformats.org/officeDocument/2006/relationships/hyperlink" Target="&#49884;&#54200;79&#54200;.pptx" TargetMode="External"/><Relationship Id="rId27" Type="http://schemas.openxmlformats.org/officeDocument/2006/relationships/image" Target="../media/image11.png"/><Relationship Id="rId69" Type="http://schemas.openxmlformats.org/officeDocument/2006/relationships/image" Target="../media/image32.png"/><Relationship Id="rId134" Type="http://schemas.openxmlformats.org/officeDocument/2006/relationships/hyperlink" Target="&#49884;&#54200;121&#54200;.pptx" TargetMode="External"/><Relationship Id="rId80" Type="http://schemas.openxmlformats.org/officeDocument/2006/relationships/hyperlink" Target="&#49884;&#54200;16&#54200;.pptx" TargetMode="External"/><Relationship Id="rId176" Type="http://schemas.openxmlformats.org/officeDocument/2006/relationships/hyperlink" Target="&#49884;&#54200;137&#54200;.pptx" TargetMode="External"/><Relationship Id="rId341" Type="http://schemas.openxmlformats.org/officeDocument/2006/relationships/image" Target="../media/image168.png"/><Relationship Id="rId383" Type="http://schemas.openxmlformats.org/officeDocument/2006/relationships/image" Target="../media/image189.png"/><Relationship Id="rId439" Type="http://schemas.openxmlformats.org/officeDocument/2006/relationships/image" Target="../media/image217.png"/><Relationship Id="rId201" Type="http://schemas.openxmlformats.org/officeDocument/2006/relationships/image" Target="../media/image98.png"/><Relationship Id="rId243" Type="http://schemas.openxmlformats.org/officeDocument/2006/relationships/image" Target="../media/image119.png"/><Relationship Id="rId285" Type="http://schemas.openxmlformats.org/officeDocument/2006/relationships/image" Target="../media/image140.png"/><Relationship Id="rId38" Type="http://schemas.openxmlformats.org/officeDocument/2006/relationships/hyperlink" Target="&#49884;&#54200;42&#54200;.pptx" TargetMode="External"/><Relationship Id="rId103" Type="http://schemas.openxmlformats.org/officeDocument/2006/relationships/image" Target="../media/image49.png"/><Relationship Id="rId310" Type="http://schemas.openxmlformats.org/officeDocument/2006/relationships/hyperlink" Target="../02&#52636;&#50528;&#44413;&#44592;/&#52636;&#50528;&#44413;&#44592;.pptx" TargetMode="External"/><Relationship Id="rId91" Type="http://schemas.openxmlformats.org/officeDocument/2006/relationships/image" Target="../media/image43.png"/><Relationship Id="rId145" Type="http://schemas.openxmlformats.org/officeDocument/2006/relationships/image" Target="../media/image70.png"/><Relationship Id="rId187" Type="http://schemas.openxmlformats.org/officeDocument/2006/relationships/image" Target="../media/image91.png"/><Relationship Id="rId352" Type="http://schemas.openxmlformats.org/officeDocument/2006/relationships/hyperlink" Target="../22&#50500;&#44032;/&#50500;&#44032;.pptx" TargetMode="External"/><Relationship Id="rId394" Type="http://schemas.openxmlformats.org/officeDocument/2006/relationships/hyperlink" Target="../../&#49888;&#50557;PPT/43%20&#50836;&#54620;&#48373;&#51020;/&#50836;&#54620;&#48373;&#51020;.pptx" TargetMode="External"/><Relationship Id="rId408" Type="http://schemas.openxmlformats.org/officeDocument/2006/relationships/hyperlink" Target="../../&#49888;&#50557;PPT/50%20&#48716;&#47549;&#48372;&#49436;/&#48716;&#47549;&#48372;&#49436;.pptx" TargetMode="External"/><Relationship Id="rId212" Type="http://schemas.openxmlformats.org/officeDocument/2006/relationships/hyperlink" Target="&#49884;&#54200;113&#54200;.pptx" TargetMode="External"/><Relationship Id="rId254" Type="http://schemas.openxmlformats.org/officeDocument/2006/relationships/hyperlink" Target="&#49884;&#54200;78&#54200;.pptx" TargetMode="External"/><Relationship Id="rId49" Type="http://schemas.openxmlformats.org/officeDocument/2006/relationships/image" Target="../media/image22.png"/><Relationship Id="rId114" Type="http://schemas.openxmlformats.org/officeDocument/2006/relationships/hyperlink" Target="&#49884;&#54200;62&#54200;.pptx" TargetMode="External"/><Relationship Id="rId296" Type="http://schemas.openxmlformats.org/officeDocument/2006/relationships/hyperlink" Target="&#49884;&#54200;95&#54200;.pptx" TargetMode="External"/><Relationship Id="rId60" Type="http://schemas.openxmlformats.org/officeDocument/2006/relationships/hyperlink" Target="&#49884;&#54200;15&#54200;.pptx" TargetMode="External"/><Relationship Id="rId156" Type="http://schemas.openxmlformats.org/officeDocument/2006/relationships/hyperlink" Target="&#49884;&#54200;125&#54200;.pptx" TargetMode="External"/><Relationship Id="rId198" Type="http://schemas.openxmlformats.org/officeDocument/2006/relationships/hyperlink" Target="&#49884;&#54200;105&#54200;.pptx" TargetMode="External"/><Relationship Id="rId321" Type="http://schemas.openxmlformats.org/officeDocument/2006/relationships/image" Target="../media/image158.png"/><Relationship Id="rId363" Type="http://schemas.openxmlformats.org/officeDocument/2006/relationships/image" Target="../media/image179.png"/><Relationship Id="rId419" Type="http://schemas.openxmlformats.org/officeDocument/2006/relationships/image" Target="../media/image207.png"/><Relationship Id="rId202" Type="http://schemas.openxmlformats.org/officeDocument/2006/relationships/hyperlink" Target="&#49884;&#54200;107&#54200;.pptx" TargetMode="External"/><Relationship Id="rId223" Type="http://schemas.openxmlformats.org/officeDocument/2006/relationships/image" Target="../media/image109.png"/><Relationship Id="rId244" Type="http://schemas.openxmlformats.org/officeDocument/2006/relationships/hyperlink" Target="&#49884;&#54200;73&#54200;.pptx" TargetMode="External"/><Relationship Id="rId430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hyperlink" Target="&#49884;&#54200;02&#54200;.pptx" TargetMode="External"/><Relationship Id="rId39" Type="http://schemas.openxmlformats.org/officeDocument/2006/relationships/image" Target="../media/image17.png"/><Relationship Id="rId265" Type="http://schemas.openxmlformats.org/officeDocument/2006/relationships/image" Target="../media/image130.png"/><Relationship Id="rId286" Type="http://schemas.openxmlformats.org/officeDocument/2006/relationships/hyperlink" Target="&#49884;&#54200;102&#54200;.pptx" TargetMode="External"/><Relationship Id="rId50" Type="http://schemas.openxmlformats.org/officeDocument/2006/relationships/hyperlink" Target="&#49884;&#54200;55&#54200;.pptx" TargetMode="External"/><Relationship Id="rId104" Type="http://schemas.openxmlformats.org/officeDocument/2006/relationships/hyperlink" Target="&#49884;&#54200;66&#54200;.pptx" TargetMode="External"/><Relationship Id="rId125" Type="http://schemas.openxmlformats.org/officeDocument/2006/relationships/image" Target="../media/image60.png"/><Relationship Id="rId146" Type="http://schemas.openxmlformats.org/officeDocument/2006/relationships/hyperlink" Target="&#49884;&#54200;144&#54200;.pptx" TargetMode="External"/><Relationship Id="rId167" Type="http://schemas.openxmlformats.org/officeDocument/2006/relationships/image" Target="../media/image81.png"/><Relationship Id="rId188" Type="http://schemas.openxmlformats.org/officeDocument/2006/relationships/hyperlink" Target="&#49884;&#54200;139&#54200;.pptx" TargetMode="External"/><Relationship Id="rId311" Type="http://schemas.openxmlformats.org/officeDocument/2006/relationships/image" Target="../media/image153.png"/><Relationship Id="rId332" Type="http://schemas.openxmlformats.org/officeDocument/2006/relationships/hyperlink" Target="../11&#50676;&#50773;&#44592;&#49345;/&#50676;&#50773;&#44592;&#49345;.pptx" TargetMode="External"/><Relationship Id="rId353" Type="http://schemas.openxmlformats.org/officeDocument/2006/relationships/image" Target="../media/image174.png"/><Relationship Id="rId374" Type="http://schemas.openxmlformats.org/officeDocument/2006/relationships/hyperlink" Target="../33&#48120;&#44032;/&#48120;&#44032;.pptx" TargetMode="External"/><Relationship Id="rId395" Type="http://schemas.openxmlformats.org/officeDocument/2006/relationships/image" Target="../media/image195.png"/><Relationship Id="rId409" Type="http://schemas.openxmlformats.org/officeDocument/2006/relationships/image" Target="../media/image202.png"/><Relationship Id="rId71" Type="http://schemas.openxmlformats.org/officeDocument/2006/relationships/image" Target="../media/image33.png"/><Relationship Id="rId92" Type="http://schemas.openxmlformats.org/officeDocument/2006/relationships/hyperlink" Target="&#49884;&#54200;07&#54200;.pptx" TargetMode="External"/><Relationship Id="rId213" Type="http://schemas.openxmlformats.org/officeDocument/2006/relationships/image" Target="../media/image104.png"/><Relationship Id="rId234" Type="http://schemas.openxmlformats.org/officeDocument/2006/relationships/hyperlink" Target="&#49884;&#54200;49&#54200;.pptx" TargetMode="External"/><Relationship Id="rId420" Type="http://schemas.openxmlformats.org/officeDocument/2006/relationships/hyperlink" Target="../../&#49888;&#50557;PPT/56%20&#46356;&#46020;&#49436;/&#46356;&#4602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2.png"/><Relationship Id="rId255" Type="http://schemas.openxmlformats.org/officeDocument/2006/relationships/image" Target="../media/image125.png"/><Relationship Id="rId276" Type="http://schemas.openxmlformats.org/officeDocument/2006/relationships/hyperlink" Target="&#49884;&#54200;80&#54200;.pptx" TargetMode="External"/><Relationship Id="rId297" Type="http://schemas.openxmlformats.org/officeDocument/2006/relationships/image" Target="../media/image146.png"/><Relationship Id="rId441" Type="http://schemas.openxmlformats.org/officeDocument/2006/relationships/image" Target="../media/image218.png"/><Relationship Id="rId40" Type="http://schemas.openxmlformats.org/officeDocument/2006/relationships/hyperlink" Target="&#49884;&#54200;43&#54200;.pptx" TargetMode="External"/><Relationship Id="rId115" Type="http://schemas.openxmlformats.org/officeDocument/2006/relationships/image" Target="../media/image55.png"/><Relationship Id="rId136" Type="http://schemas.openxmlformats.org/officeDocument/2006/relationships/hyperlink" Target="&#49884;&#54200;123&#54200;.pptx" TargetMode="External"/><Relationship Id="rId157" Type="http://schemas.openxmlformats.org/officeDocument/2006/relationships/image" Target="../media/image76.png"/><Relationship Id="rId178" Type="http://schemas.openxmlformats.org/officeDocument/2006/relationships/hyperlink" Target="&#49884;&#54200;127&#54200;.pptx" TargetMode="External"/><Relationship Id="rId301" Type="http://schemas.openxmlformats.org/officeDocument/2006/relationships/image" Target="../media/image148.png"/><Relationship Id="rId322" Type="http://schemas.openxmlformats.org/officeDocument/2006/relationships/hyperlink" Target="../07&#49324;&#49324;&#44592;/&#49324;&#49324;&#44592;.pptx" TargetMode="External"/><Relationship Id="rId343" Type="http://schemas.openxmlformats.org/officeDocument/2006/relationships/image" Target="../media/image169.png"/><Relationship Id="rId364" Type="http://schemas.openxmlformats.org/officeDocument/2006/relationships/hyperlink" Target="../28&#54840;&#49464;&#50500;/&#54840;&#49464;&#50500;.pptx" TargetMode="External"/><Relationship Id="rId61" Type="http://schemas.openxmlformats.org/officeDocument/2006/relationships/image" Target="../media/image28.png"/><Relationship Id="rId82" Type="http://schemas.openxmlformats.org/officeDocument/2006/relationships/hyperlink" Target="&#49884;&#54200;26&#54200;.pptx" TargetMode="External"/><Relationship Id="rId199" Type="http://schemas.openxmlformats.org/officeDocument/2006/relationships/image" Target="../media/image97.png"/><Relationship Id="rId203" Type="http://schemas.openxmlformats.org/officeDocument/2006/relationships/image" Target="../media/image99.png"/><Relationship Id="rId385" Type="http://schemas.openxmlformats.org/officeDocument/2006/relationships/image" Target="../media/image190.png"/><Relationship Id="rId19" Type="http://schemas.openxmlformats.org/officeDocument/2006/relationships/image" Target="../media/image7.png"/><Relationship Id="rId224" Type="http://schemas.openxmlformats.org/officeDocument/2006/relationships/hyperlink" Target="&#49884;&#54200;118&#54200;.pptx" TargetMode="External"/><Relationship Id="rId245" Type="http://schemas.openxmlformats.org/officeDocument/2006/relationships/image" Target="../media/image120.png"/><Relationship Id="rId266" Type="http://schemas.openxmlformats.org/officeDocument/2006/relationships/hyperlink" Target="&#49884;&#54200;85&#54200;.pptx" TargetMode="External"/><Relationship Id="rId287" Type="http://schemas.openxmlformats.org/officeDocument/2006/relationships/image" Target="../media/image141.png"/><Relationship Id="rId410" Type="http://schemas.openxmlformats.org/officeDocument/2006/relationships/hyperlink" Target="../../&#49888;&#50557;PPT/51%20&#44264;&#47196;&#49352;&#49436;/&#44264;&#47196;&#49352;&#49436;.pptx" TargetMode="External"/><Relationship Id="rId431" Type="http://schemas.openxmlformats.org/officeDocument/2006/relationships/image" Target="../media/image213.png"/><Relationship Id="rId30" Type="http://schemas.openxmlformats.org/officeDocument/2006/relationships/hyperlink" Target="&#49884;&#54200;23&#54200;.pptx" TargetMode="External"/><Relationship Id="rId105" Type="http://schemas.openxmlformats.org/officeDocument/2006/relationships/image" Target="../media/image50.png"/><Relationship Id="rId126" Type="http://schemas.openxmlformats.org/officeDocument/2006/relationships/hyperlink" Target="&#49884;&#54200;28&#54200;.pptx" TargetMode="External"/><Relationship Id="rId147" Type="http://schemas.openxmlformats.org/officeDocument/2006/relationships/image" Target="../media/image71.png"/><Relationship Id="rId168" Type="http://schemas.openxmlformats.org/officeDocument/2006/relationships/hyperlink" Target="&#49884;&#54200;126&#54200;.pptx" TargetMode="External"/><Relationship Id="rId312" Type="http://schemas.openxmlformats.org/officeDocument/2006/relationships/hyperlink" Target="&#52285;&#49464;&#44592;.pptx" TargetMode="External"/><Relationship Id="rId333" Type="http://schemas.openxmlformats.org/officeDocument/2006/relationships/image" Target="../media/image164.png"/><Relationship Id="rId354" Type="http://schemas.openxmlformats.org/officeDocument/2006/relationships/hyperlink" Target="../23&#51060;&#49324;&#50556;/&#51060;&#49324;&#50556;.pptx" TargetMode="External"/><Relationship Id="rId51" Type="http://schemas.openxmlformats.org/officeDocument/2006/relationships/image" Target="../media/image23.png"/><Relationship Id="rId72" Type="http://schemas.openxmlformats.org/officeDocument/2006/relationships/hyperlink" Target="&#49884;&#54200;40&#54200;.pptx" TargetMode="External"/><Relationship Id="rId93" Type="http://schemas.openxmlformats.org/officeDocument/2006/relationships/image" Target="../media/image44.png"/><Relationship Id="rId189" Type="http://schemas.openxmlformats.org/officeDocument/2006/relationships/image" Target="../media/image92.png"/><Relationship Id="rId375" Type="http://schemas.openxmlformats.org/officeDocument/2006/relationships/image" Target="../media/image185.png"/><Relationship Id="rId396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4&#54200;.pptx" TargetMode="External"/><Relationship Id="rId235" Type="http://schemas.openxmlformats.org/officeDocument/2006/relationships/image" Target="../media/image115.png"/><Relationship Id="rId256" Type="http://schemas.openxmlformats.org/officeDocument/2006/relationships/hyperlink" Target="&#49884;&#54200;88&#54200;.pptx" TargetMode="External"/><Relationship Id="rId277" Type="http://schemas.openxmlformats.org/officeDocument/2006/relationships/image" Target="../media/image136.png"/><Relationship Id="rId298" Type="http://schemas.openxmlformats.org/officeDocument/2006/relationships/hyperlink" Target="&#49884;&#54200;94&#54200;.pptx" TargetMode="External"/><Relationship Id="rId400" Type="http://schemas.openxmlformats.org/officeDocument/2006/relationships/hyperlink" Target="../../&#49888;&#50557;PPT/46%20&#44256;&#47536;&#46020;&#51204;&#49436;/&#44256;&#47536;&#46020;&#51204;&#49436;.pptx" TargetMode="External"/><Relationship Id="rId421" Type="http://schemas.openxmlformats.org/officeDocument/2006/relationships/image" Target="../media/image208.png"/><Relationship Id="rId442" Type="http://schemas.openxmlformats.org/officeDocument/2006/relationships/image" Target="../media/image219.png"/><Relationship Id="rId116" Type="http://schemas.openxmlformats.org/officeDocument/2006/relationships/hyperlink" Target="&#49884;&#54200;67&#54200;.pptx" TargetMode="External"/><Relationship Id="rId137" Type="http://schemas.openxmlformats.org/officeDocument/2006/relationships/image" Target="../media/image66.png"/><Relationship Id="rId158" Type="http://schemas.openxmlformats.org/officeDocument/2006/relationships/hyperlink" Target="&#49884;&#54200;135&#54200;.pptx" TargetMode="External"/><Relationship Id="rId302" Type="http://schemas.openxmlformats.org/officeDocument/2006/relationships/hyperlink" Target="&#49884;&#54200;92&#54200;.pptx" TargetMode="External"/><Relationship Id="rId323" Type="http://schemas.openxmlformats.org/officeDocument/2006/relationships/image" Target="../media/image159.png"/><Relationship Id="rId344" Type="http://schemas.openxmlformats.org/officeDocument/2006/relationships/hyperlink" Target="../18&#50853;&#44592;/&#50853;&#44592;.pptx" TargetMode="External"/><Relationship Id="rId20" Type="http://schemas.openxmlformats.org/officeDocument/2006/relationships/hyperlink" Target="&#49884;&#54200;33&#54200;.pptx" TargetMode="External"/><Relationship Id="rId41" Type="http://schemas.openxmlformats.org/officeDocument/2006/relationships/image" Target="../media/image18.png"/><Relationship Id="rId62" Type="http://schemas.openxmlformats.org/officeDocument/2006/relationships/hyperlink" Target="&#49884;&#54200;25&#54200;.pptx" TargetMode="External"/><Relationship Id="rId83" Type="http://schemas.openxmlformats.org/officeDocument/2006/relationships/image" Target="../media/image39.png"/><Relationship Id="rId179" Type="http://schemas.openxmlformats.org/officeDocument/2006/relationships/image" Target="../media/image87.png"/><Relationship Id="rId365" Type="http://schemas.openxmlformats.org/officeDocument/2006/relationships/image" Target="../media/image180.png"/><Relationship Id="rId386" Type="http://schemas.openxmlformats.org/officeDocument/2006/relationships/hyperlink" Target="../39&#47568;&#46972;&#44592;/&#47568;&#46972;&#44592;.pptx" TargetMode="External"/><Relationship Id="rId190" Type="http://schemas.openxmlformats.org/officeDocument/2006/relationships/hyperlink" Target="&#49884;&#54200;129&#54200;.pptx" TargetMode="External"/><Relationship Id="rId204" Type="http://schemas.openxmlformats.org/officeDocument/2006/relationships/hyperlink" Target="&#49884;&#54200;106&#54200;.pptx" TargetMode="External"/><Relationship Id="rId225" Type="http://schemas.openxmlformats.org/officeDocument/2006/relationships/image" Target="../media/image110.png"/><Relationship Id="rId246" Type="http://schemas.openxmlformats.org/officeDocument/2006/relationships/hyperlink" Target="&#49884;&#54200;74&#54200;.pptx" TargetMode="External"/><Relationship Id="rId267" Type="http://schemas.openxmlformats.org/officeDocument/2006/relationships/image" Target="../media/image131.png"/><Relationship Id="rId288" Type="http://schemas.openxmlformats.org/officeDocument/2006/relationships/hyperlink" Target="&#49884;&#54200;99&#54200;.pptx" TargetMode="External"/><Relationship Id="rId411" Type="http://schemas.openxmlformats.org/officeDocument/2006/relationships/image" Target="../media/image203.png"/><Relationship Id="rId432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hyperlink" Target="&#49884;&#54200;61&#54200;.pptx" TargetMode="External"/><Relationship Id="rId127" Type="http://schemas.openxmlformats.org/officeDocument/2006/relationships/image" Target="../media/image61.png"/><Relationship Id="rId313" Type="http://schemas.openxmlformats.org/officeDocument/2006/relationships/image" Target="../media/image154.png"/><Relationship Id="rId10" Type="http://schemas.openxmlformats.org/officeDocument/2006/relationships/hyperlink" Target="&#49884;&#54200;22&#54200;.pptx" TargetMode="External"/><Relationship Id="rId31" Type="http://schemas.openxmlformats.org/officeDocument/2006/relationships/image" Target="../media/image13.png"/><Relationship Id="rId52" Type="http://schemas.openxmlformats.org/officeDocument/2006/relationships/hyperlink" Target="&#49884;&#54200;51&#54200;.pptx" TargetMode="External"/><Relationship Id="rId73" Type="http://schemas.openxmlformats.org/officeDocument/2006/relationships/image" Target="../media/image34.png"/><Relationship Id="rId94" Type="http://schemas.openxmlformats.org/officeDocument/2006/relationships/hyperlink" Target="&#49884;&#54200;57&#54200;.pptx" TargetMode="External"/><Relationship Id="rId148" Type="http://schemas.openxmlformats.org/officeDocument/2006/relationships/hyperlink" Target="&#49884;&#54200;124&#54200;.pptx" TargetMode="External"/><Relationship Id="rId169" Type="http://schemas.openxmlformats.org/officeDocument/2006/relationships/image" Target="../media/image82.png"/><Relationship Id="rId334" Type="http://schemas.openxmlformats.org/officeDocument/2006/relationships/hyperlink" Target="../13&#50669;&#45824;&#49345;/&#50669;&#45824;&#49345;.pptx" TargetMode="External"/><Relationship Id="rId355" Type="http://schemas.openxmlformats.org/officeDocument/2006/relationships/image" Target="../media/image175.png"/><Relationship Id="rId376" Type="http://schemas.openxmlformats.org/officeDocument/2006/relationships/hyperlink" Target="../34&#45208;&#54996;/&#45208;&#54996;.pptx" TargetMode="External"/><Relationship Id="rId397" Type="http://schemas.openxmlformats.org/officeDocument/2006/relationships/image" Target="../media/image196.png"/><Relationship Id="rId4" Type="http://schemas.openxmlformats.org/officeDocument/2006/relationships/slide" Target="slide3.xml"/><Relationship Id="rId180" Type="http://schemas.openxmlformats.org/officeDocument/2006/relationships/hyperlink" Target="&#49884;&#54200;128&#54200;.pptx" TargetMode="External"/><Relationship Id="rId215" Type="http://schemas.openxmlformats.org/officeDocument/2006/relationships/image" Target="../media/image105.png"/><Relationship Id="rId236" Type="http://schemas.openxmlformats.org/officeDocument/2006/relationships/hyperlink" Target="&#49884;&#54200;59&#54200;.pptx" TargetMode="External"/><Relationship Id="rId257" Type="http://schemas.openxmlformats.org/officeDocument/2006/relationships/image" Target="../media/image126.png"/><Relationship Id="rId278" Type="http://schemas.openxmlformats.org/officeDocument/2006/relationships/hyperlink" Target="&#49884;&#54200;90&#54200;.pptx" TargetMode="External"/><Relationship Id="rId401" Type="http://schemas.openxmlformats.org/officeDocument/2006/relationships/image" Target="../media/image198.png"/><Relationship Id="rId422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image" Target="../media/image149.png"/><Relationship Id="rId42" Type="http://schemas.openxmlformats.org/officeDocument/2006/relationships/hyperlink" Target="&#49884;&#54200;34&#54200;.pptx" TargetMode="External"/><Relationship Id="rId84" Type="http://schemas.openxmlformats.org/officeDocument/2006/relationships/hyperlink" Target="&#49884;&#54200;35&#54200;.pptx" TargetMode="External"/><Relationship Id="rId138" Type="http://schemas.openxmlformats.org/officeDocument/2006/relationships/hyperlink" Target="&#49884;&#54200;133&#54200;.pptx" TargetMode="External"/><Relationship Id="rId345" Type="http://schemas.openxmlformats.org/officeDocument/2006/relationships/image" Target="../media/image170.png"/><Relationship Id="rId387" Type="http://schemas.openxmlformats.org/officeDocument/2006/relationships/image" Target="../media/image191.png"/><Relationship Id="rId191" Type="http://schemas.openxmlformats.org/officeDocument/2006/relationships/image" Target="../media/image93.png"/><Relationship Id="rId205" Type="http://schemas.openxmlformats.org/officeDocument/2006/relationships/image" Target="../media/image100.png"/><Relationship Id="rId247" Type="http://schemas.openxmlformats.org/officeDocument/2006/relationships/image" Target="../media/image121.png"/><Relationship Id="rId4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7" Type="http://schemas.openxmlformats.org/officeDocument/2006/relationships/image" Target="../media/image51.png"/><Relationship Id="rId289" Type="http://schemas.openxmlformats.org/officeDocument/2006/relationships/image" Target="../media/image142.png"/><Relationship Id="rId11" Type="http://schemas.openxmlformats.org/officeDocument/2006/relationships/image" Target="../media/image3.png"/><Relationship Id="rId53" Type="http://schemas.openxmlformats.org/officeDocument/2006/relationships/image" Target="../media/image24.png"/><Relationship Id="rId149" Type="http://schemas.openxmlformats.org/officeDocument/2006/relationships/image" Target="../media/image72.png"/><Relationship Id="rId314" Type="http://schemas.openxmlformats.org/officeDocument/2006/relationships/hyperlink" Target="../03&#47112;&#50948;&#44592;/&#47112;&#50948;&#44592;.pptx" TargetMode="External"/><Relationship Id="rId356" Type="http://schemas.openxmlformats.org/officeDocument/2006/relationships/hyperlink" Target="../24&#50696;&#47112;&#48120;&#50556;/&#50696;&#47112;&#48120;&#50556;.pptx" TargetMode="External"/><Relationship Id="rId398" Type="http://schemas.openxmlformats.org/officeDocument/2006/relationships/hyperlink" Target="../../&#49888;&#50557;PPT/45%20&#47196;&#47560;&#49436;/&#47196;&#47560;&#49436;.pptx" TargetMode="External"/><Relationship Id="rId95" Type="http://schemas.openxmlformats.org/officeDocument/2006/relationships/image" Target="../media/image45.png"/><Relationship Id="rId160" Type="http://schemas.openxmlformats.org/officeDocument/2006/relationships/hyperlink" Target="&#49884;&#54200;145&#54200;.pptx" TargetMode="External"/><Relationship Id="rId216" Type="http://schemas.openxmlformats.org/officeDocument/2006/relationships/hyperlink" Target="&#49884;&#54200;115&#54200;.pptx" TargetMode="External"/><Relationship Id="rId423" Type="http://schemas.openxmlformats.org/officeDocument/2006/relationships/image" Target="../media/image209.png"/><Relationship Id="rId258" Type="http://schemas.openxmlformats.org/officeDocument/2006/relationships/hyperlink" Target="&#49884;&#54200;81&#54200;.pptx" TargetMode="External"/><Relationship Id="rId22" Type="http://schemas.openxmlformats.org/officeDocument/2006/relationships/hyperlink" Target="&#49884;&#54200;31&#54200;.pptx" TargetMode="External"/><Relationship Id="rId64" Type="http://schemas.openxmlformats.org/officeDocument/2006/relationships/hyperlink" Target="&#49884;&#54200;45&#54200;.pptx" TargetMode="External"/><Relationship Id="rId118" Type="http://schemas.openxmlformats.org/officeDocument/2006/relationships/hyperlink" Target="&#49884;&#54200;68&#54200;.pptx" TargetMode="External"/><Relationship Id="rId325" Type="http://schemas.openxmlformats.org/officeDocument/2006/relationships/image" Target="../media/image160.png"/><Relationship Id="rId367" Type="http://schemas.openxmlformats.org/officeDocument/2006/relationships/image" Target="../media/image181.png"/><Relationship Id="rId171" Type="http://schemas.openxmlformats.org/officeDocument/2006/relationships/image" Target="../media/image83.png"/><Relationship Id="rId227" Type="http://schemas.openxmlformats.org/officeDocument/2006/relationships/image" Target="../media/image111.png"/><Relationship Id="rId269" Type="http://schemas.openxmlformats.org/officeDocument/2006/relationships/image" Target="../media/image132.png"/><Relationship Id="rId434" Type="http://schemas.openxmlformats.org/officeDocument/2006/relationships/hyperlink" Target="../../&#49888;&#50557;PPT/63%20&#50836;&#54620;&#51060;&#49436;/&#50836;&#54620;&#51060;&#49436;1&#51109;.pptx" TargetMode="External"/><Relationship Id="rId33" Type="http://schemas.openxmlformats.org/officeDocument/2006/relationships/image" Target="../media/image14.png"/><Relationship Id="rId129" Type="http://schemas.openxmlformats.org/officeDocument/2006/relationships/image" Target="../media/image62.png"/><Relationship Id="rId280" Type="http://schemas.openxmlformats.org/officeDocument/2006/relationships/hyperlink" Target="&#49884;&#54200;89&#54200;.pptx" TargetMode="External"/><Relationship Id="rId336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35.png"/><Relationship Id="rId140" Type="http://schemas.openxmlformats.org/officeDocument/2006/relationships/hyperlink" Target="&#49884;&#54200;132&#54200;.pptx" TargetMode="External"/><Relationship Id="rId182" Type="http://schemas.openxmlformats.org/officeDocument/2006/relationships/hyperlink" Target="&#49884;&#54200;138&#54200;.pptx" TargetMode="External"/><Relationship Id="rId378" Type="http://schemas.openxmlformats.org/officeDocument/2006/relationships/hyperlink" Target="../35&#54616;&#48149;&#44397;/&#54616;&#48149;&#44397;.pptx" TargetMode="External"/><Relationship Id="rId403" Type="http://schemas.openxmlformats.org/officeDocument/2006/relationships/image" Target="../media/image199.png"/><Relationship Id="rId6" Type="http://schemas.openxmlformats.org/officeDocument/2006/relationships/slide" Target="slide5.xml"/><Relationship Id="rId238" Type="http://schemas.openxmlformats.org/officeDocument/2006/relationships/hyperlink" Target="&#49884;&#54200;77&#54200;.pptx" TargetMode="External"/><Relationship Id="rId291" Type="http://schemas.openxmlformats.org/officeDocument/2006/relationships/image" Target="../media/image143.png"/><Relationship Id="rId305" Type="http://schemas.openxmlformats.org/officeDocument/2006/relationships/image" Target="../media/image150.png"/><Relationship Id="rId347" Type="http://schemas.openxmlformats.org/officeDocument/2006/relationships/image" Target="../media/image171.png"/><Relationship Id="rId44" Type="http://schemas.openxmlformats.org/officeDocument/2006/relationships/hyperlink" Target="&#49884;&#54200;14&#54200;.pptx" TargetMode="External"/><Relationship Id="rId86" Type="http://schemas.openxmlformats.org/officeDocument/2006/relationships/hyperlink" Target="&#49884;&#54200;36&#54200;.pptx" TargetMode="External"/><Relationship Id="rId151" Type="http://schemas.openxmlformats.org/officeDocument/2006/relationships/image" Target="../media/image73.png"/><Relationship Id="rId389" Type="http://schemas.openxmlformats.org/officeDocument/2006/relationships/image" Target="../media/image192.png"/><Relationship Id="rId193" Type="http://schemas.openxmlformats.org/officeDocument/2006/relationships/image" Target="../media/image94.png"/><Relationship Id="rId207" Type="http://schemas.openxmlformats.org/officeDocument/2006/relationships/image" Target="../media/image101.png"/><Relationship Id="rId249" Type="http://schemas.openxmlformats.org/officeDocument/2006/relationships/image" Target="../media/image122.png"/><Relationship Id="rId4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3" Type="http://schemas.openxmlformats.org/officeDocument/2006/relationships/image" Target="../media/image4.png"/><Relationship Id="rId109" Type="http://schemas.openxmlformats.org/officeDocument/2006/relationships/image" Target="../media/image52.png"/><Relationship Id="rId260" Type="http://schemas.openxmlformats.org/officeDocument/2006/relationships/hyperlink" Target="&#49884;&#54200;82&#54200;.pptx" TargetMode="External"/><Relationship Id="rId316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25.png"/><Relationship Id="rId97" Type="http://schemas.openxmlformats.org/officeDocument/2006/relationships/image" Target="../media/image46.png"/><Relationship Id="rId120" Type="http://schemas.openxmlformats.org/officeDocument/2006/relationships/hyperlink" Target="&#49884;&#54200;58&#54200;.pptx" TargetMode="External"/><Relationship Id="rId358" Type="http://schemas.openxmlformats.org/officeDocument/2006/relationships/hyperlink" Target="../25&#50696;&#47112;&#48120;&#50556;&#50528;&#44032;/&#50696;&#47112;&#48120;&#50556;&#50528;&#44032;.pptx" TargetMode="External"/><Relationship Id="rId162" Type="http://schemas.openxmlformats.org/officeDocument/2006/relationships/hyperlink" Target="&#49884;&#54200;130&#54200;.pptx" TargetMode="External"/><Relationship Id="rId218" Type="http://schemas.openxmlformats.org/officeDocument/2006/relationships/hyperlink" Target="&#49884;&#54200;120&#54200;.pptx" TargetMode="External"/><Relationship Id="rId425" Type="http://schemas.openxmlformats.org/officeDocument/2006/relationships/image" Target="../media/image210.png"/><Relationship Id="rId271" Type="http://schemas.openxmlformats.org/officeDocument/2006/relationships/image" Target="../media/image133.png"/><Relationship Id="rId24" Type="http://schemas.openxmlformats.org/officeDocument/2006/relationships/hyperlink" Target="&#49884;&#54200;32&#54200;.pptx" TargetMode="External"/><Relationship Id="rId66" Type="http://schemas.openxmlformats.org/officeDocument/2006/relationships/hyperlink" Target="&#49884;&#54200;10&#54200;.pptx" TargetMode="External"/><Relationship Id="rId131" Type="http://schemas.openxmlformats.org/officeDocument/2006/relationships/image" Target="../media/image63.png"/><Relationship Id="rId327" Type="http://schemas.openxmlformats.org/officeDocument/2006/relationships/image" Target="../media/image161.png"/><Relationship Id="rId369" Type="http://schemas.openxmlformats.org/officeDocument/2006/relationships/image" Target="../media/image182.png"/><Relationship Id="rId173" Type="http://schemas.openxmlformats.org/officeDocument/2006/relationships/image" Target="../media/image84.png"/><Relationship Id="rId229" Type="http://schemas.openxmlformats.org/officeDocument/2006/relationships/image" Target="../media/image112.png"/><Relationship Id="rId380" Type="http://schemas.openxmlformats.org/officeDocument/2006/relationships/hyperlink" Target="../36&#49828;&#48148;&#45264;/&#49828;&#48148;&#45264;.pptx" TargetMode="External"/><Relationship Id="rId436" Type="http://schemas.openxmlformats.org/officeDocument/2006/relationships/hyperlink" Target="../../&#49888;&#50557;PPT/64%20&#50836;&#54620;&#49340;&#49436;/&#50836;&#54620;&#49340;&#49436;1&#51109;.pptx" TargetMode="External"/><Relationship Id="rId240" Type="http://schemas.openxmlformats.org/officeDocument/2006/relationships/hyperlink" Target="&#49884;&#54200;71&#54200;.pptx" TargetMode="External"/><Relationship Id="rId35" Type="http://schemas.openxmlformats.org/officeDocument/2006/relationships/image" Target="../media/image15.png"/><Relationship Id="rId77" Type="http://schemas.openxmlformats.org/officeDocument/2006/relationships/image" Target="../media/image36.png"/><Relationship Id="rId100" Type="http://schemas.openxmlformats.org/officeDocument/2006/relationships/hyperlink" Target="&#49884;&#54200;27&#54200;.pptx" TargetMode="External"/><Relationship Id="rId282" Type="http://schemas.openxmlformats.org/officeDocument/2006/relationships/hyperlink" Target="&#49884;&#54200;100&#54200;.pptx" TargetMode="External"/><Relationship Id="rId338" Type="http://schemas.openxmlformats.org/officeDocument/2006/relationships/hyperlink" Target="../15&#50640;&#49828;&#46972;/&#50640;&#49828;&#46972;.pptx" TargetMode="External"/><Relationship Id="rId8" Type="http://schemas.openxmlformats.org/officeDocument/2006/relationships/hyperlink" Target="&#49884;&#54200;12&#54200;.pptx" TargetMode="External"/><Relationship Id="rId142" Type="http://schemas.openxmlformats.org/officeDocument/2006/relationships/hyperlink" Target="&#49884;&#54200;131&#54200;.pptx" TargetMode="External"/><Relationship Id="rId184" Type="http://schemas.openxmlformats.org/officeDocument/2006/relationships/hyperlink" Target="&#49884;&#54200;148&#54200;.pptx" TargetMode="External"/><Relationship Id="rId391" Type="http://schemas.openxmlformats.org/officeDocument/2006/relationships/image" Target="../media/image193.png"/><Relationship Id="rId405" Type="http://schemas.openxmlformats.org/officeDocument/2006/relationships/image" Target="../media/image200.png"/><Relationship Id="rId251" Type="http://schemas.openxmlformats.org/officeDocument/2006/relationships/image" Target="../media/image123.png"/><Relationship Id="rId46" Type="http://schemas.openxmlformats.org/officeDocument/2006/relationships/hyperlink" Target="&#49884;&#54200;24&#54200;.pptx" TargetMode="External"/><Relationship Id="rId293" Type="http://schemas.openxmlformats.org/officeDocument/2006/relationships/image" Target="../media/image144.png"/><Relationship Id="rId307" Type="http://schemas.openxmlformats.org/officeDocument/2006/relationships/image" Target="../media/image151.png"/><Relationship Id="rId349" Type="http://schemas.openxmlformats.org/officeDocument/2006/relationships/image" Target="../media/image172.png"/><Relationship Id="rId88" Type="http://schemas.openxmlformats.org/officeDocument/2006/relationships/hyperlink" Target="&#49884;&#54200;46&#54200;.pptx" TargetMode="External"/><Relationship Id="rId111" Type="http://schemas.openxmlformats.org/officeDocument/2006/relationships/image" Target="../media/image53.png"/><Relationship Id="rId153" Type="http://schemas.openxmlformats.org/officeDocument/2006/relationships/image" Target="../media/image74.png"/><Relationship Id="rId195" Type="http://schemas.openxmlformats.org/officeDocument/2006/relationships/image" Target="../media/image95.png"/><Relationship Id="rId209" Type="http://schemas.openxmlformats.org/officeDocument/2006/relationships/image" Target="../media/image102.png"/><Relationship Id="rId360" Type="http://schemas.openxmlformats.org/officeDocument/2006/relationships/hyperlink" Target="../26&#50640;&#49828;&#44180;/&#50640;&#49828;&#44180;.pptx" TargetMode="External"/><Relationship Id="rId416" Type="http://schemas.openxmlformats.org/officeDocument/2006/relationships/hyperlink" Target="../../&#49888;&#50557;PPT/54%20&#46356;&#47784;&#45936;&#51204;&#49436;/&#46356;&#47784;&#45936;&#51204;&#49436;.pptx" TargetMode="External"/><Relationship Id="rId220" Type="http://schemas.openxmlformats.org/officeDocument/2006/relationships/hyperlink" Target="&#49884;&#54200;116&#54200;.pptx" TargetMode="External"/><Relationship Id="rId15" Type="http://schemas.openxmlformats.org/officeDocument/2006/relationships/image" Target="../media/image5.png"/><Relationship Id="rId57" Type="http://schemas.openxmlformats.org/officeDocument/2006/relationships/image" Target="../media/image26.png"/><Relationship Id="rId262" Type="http://schemas.openxmlformats.org/officeDocument/2006/relationships/hyperlink" Target="&#49884;&#54200;83&#54200;.pptx" TargetMode="External"/><Relationship Id="rId318" Type="http://schemas.openxmlformats.org/officeDocument/2006/relationships/hyperlink" Target="../05&#49888;&#47749;&#44592;/&#49888;&#47749;&#44592;.pptx" TargetMode="External"/><Relationship Id="rId99" Type="http://schemas.openxmlformats.org/officeDocument/2006/relationships/image" Target="../media/image47.png"/><Relationship Id="rId122" Type="http://schemas.openxmlformats.org/officeDocument/2006/relationships/hyperlink" Target="&#49884;&#54200;48&#54200;.pptx" TargetMode="External"/><Relationship Id="rId164" Type="http://schemas.openxmlformats.org/officeDocument/2006/relationships/hyperlink" Target="&#49884;&#54200;140&#54200;.pptx" TargetMode="External"/><Relationship Id="rId371" Type="http://schemas.openxmlformats.org/officeDocument/2006/relationships/image" Target="../media/image183.png"/><Relationship Id="rId427" Type="http://schemas.openxmlformats.org/officeDocument/2006/relationships/image" Target="../media/image211.png"/><Relationship Id="rId26" Type="http://schemas.openxmlformats.org/officeDocument/2006/relationships/hyperlink" Target="&#49884;&#54200;03&#54200;.pptx" TargetMode="External"/><Relationship Id="rId231" Type="http://schemas.openxmlformats.org/officeDocument/2006/relationships/image" Target="../media/image113.png"/><Relationship Id="rId273" Type="http://schemas.openxmlformats.org/officeDocument/2006/relationships/image" Target="../media/image134.png"/><Relationship Id="rId329" Type="http://schemas.openxmlformats.org/officeDocument/2006/relationships/image" Target="../media/image162.png"/><Relationship Id="rId68" Type="http://schemas.openxmlformats.org/officeDocument/2006/relationships/hyperlink" Target="&#49884;&#54200;20&#54200;.pptx" TargetMode="External"/><Relationship Id="rId133" Type="http://schemas.openxmlformats.org/officeDocument/2006/relationships/image" Target="../media/image64.png"/><Relationship Id="rId175" Type="http://schemas.openxmlformats.org/officeDocument/2006/relationships/image" Target="../media/image85.png"/><Relationship Id="rId340" Type="http://schemas.openxmlformats.org/officeDocument/2006/relationships/hyperlink" Target="../16&#45712;&#54756;&#48120;&#50556;/&#45712;&#54756;&#48120;&#50556;.pptx" TargetMode="External"/><Relationship Id="rId200" Type="http://schemas.openxmlformats.org/officeDocument/2006/relationships/hyperlink" Target="&#49884;&#54200;110&#54200;.pptx" TargetMode="External"/><Relationship Id="rId382" Type="http://schemas.openxmlformats.org/officeDocument/2006/relationships/hyperlink" Target="../37&#54617;&#44060;/&#54617;&#44060;.pptx" TargetMode="External"/><Relationship Id="rId438" Type="http://schemas.openxmlformats.org/officeDocument/2006/relationships/hyperlink" Target="../../&#49888;&#50557;PPT/65%20&#50976;&#45796;&#49436;/&#50976;&#45796;&#49436;1&#51109;.pptx" TargetMode="External"/><Relationship Id="rId242" Type="http://schemas.openxmlformats.org/officeDocument/2006/relationships/hyperlink" Target="&#49884;&#54200;72&#54200;.pptx" TargetMode="External"/><Relationship Id="rId284" Type="http://schemas.openxmlformats.org/officeDocument/2006/relationships/hyperlink" Target="&#49884;&#54200;101&#54200;.pptx" TargetMode="External"/><Relationship Id="rId37" Type="http://schemas.openxmlformats.org/officeDocument/2006/relationships/image" Target="../media/image16.png"/><Relationship Id="rId79" Type="http://schemas.openxmlformats.org/officeDocument/2006/relationships/image" Target="../media/image37.png"/><Relationship Id="rId102" Type="http://schemas.openxmlformats.org/officeDocument/2006/relationships/hyperlink" Target="&#49884;&#54200;17&#54200;.pptx" TargetMode="External"/><Relationship Id="rId144" Type="http://schemas.openxmlformats.org/officeDocument/2006/relationships/hyperlink" Target="&#49884;&#54200;134&#54200;.pptx" TargetMode="External"/><Relationship Id="rId90" Type="http://schemas.openxmlformats.org/officeDocument/2006/relationships/hyperlink" Target="&#49884;&#54200;60&#54200;.pptx" TargetMode="External"/><Relationship Id="rId186" Type="http://schemas.openxmlformats.org/officeDocument/2006/relationships/hyperlink" Target="&#49884;&#54200;149&#54200;.pptx" TargetMode="External"/><Relationship Id="rId351" Type="http://schemas.openxmlformats.org/officeDocument/2006/relationships/image" Target="../media/image173.png"/><Relationship Id="rId393" Type="http://schemas.openxmlformats.org/officeDocument/2006/relationships/image" Target="../media/image194.png"/><Relationship Id="rId407" Type="http://schemas.openxmlformats.org/officeDocument/2006/relationships/image" Target="../media/image201.png"/><Relationship Id="rId211" Type="http://schemas.openxmlformats.org/officeDocument/2006/relationships/image" Target="../media/image103.png"/><Relationship Id="rId253" Type="http://schemas.openxmlformats.org/officeDocument/2006/relationships/image" Target="../media/image124.png"/><Relationship Id="rId295" Type="http://schemas.openxmlformats.org/officeDocument/2006/relationships/image" Target="../media/image145.png"/><Relationship Id="rId309" Type="http://schemas.openxmlformats.org/officeDocument/2006/relationships/image" Target="../media/image152.png"/><Relationship Id="rId48" Type="http://schemas.openxmlformats.org/officeDocument/2006/relationships/hyperlink" Target="&#49884;&#54200;54&#54200;.pptx" TargetMode="External"/><Relationship Id="rId113" Type="http://schemas.openxmlformats.org/officeDocument/2006/relationships/image" Target="../media/image54.png"/><Relationship Id="rId320" Type="http://schemas.openxmlformats.org/officeDocument/2006/relationships/hyperlink" Target="../06&#50668;&#54840;&#49688;&#50500;/&#50668;&#54840;&#49688;&#50500;.pptx" TargetMode="External"/><Relationship Id="rId155" Type="http://schemas.openxmlformats.org/officeDocument/2006/relationships/image" Target="../media/image75.png"/><Relationship Id="rId197" Type="http://schemas.openxmlformats.org/officeDocument/2006/relationships/image" Target="../media/image96.png"/><Relationship Id="rId362" Type="http://schemas.openxmlformats.org/officeDocument/2006/relationships/hyperlink" Target="../27&#45796;&#45768;&#50648;/&#45796;&#45768;&#50648;.pptx" TargetMode="External"/><Relationship Id="rId418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hyperlink" Target="&#49884;&#54200;117&#54200;.pptx" TargetMode="External"/><Relationship Id="rId264" Type="http://schemas.openxmlformats.org/officeDocument/2006/relationships/hyperlink" Target="&#49884;&#54200;84&#54200;.pptx" TargetMode="External"/><Relationship Id="rId17" Type="http://schemas.openxmlformats.org/officeDocument/2006/relationships/image" Target="../media/image6.png"/><Relationship Id="rId59" Type="http://schemas.openxmlformats.org/officeDocument/2006/relationships/image" Target="../media/image27.png"/><Relationship Id="rId124" Type="http://schemas.openxmlformats.org/officeDocument/2006/relationships/hyperlink" Target="&#49884;&#54200;38&#54200;.pptx" TargetMode="External"/><Relationship Id="rId70" Type="http://schemas.openxmlformats.org/officeDocument/2006/relationships/hyperlink" Target="&#49884;&#54200;30&#54200;.pptx" TargetMode="External"/><Relationship Id="rId166" Type="http://schemas.openxmlformats.org/officeDocument/2006/relationships/hyperlink" Target="&#49884;&#54200;150&#54200;.pptx" TargetMode="External"/><Relationship Id="rId331" Type="http://schemas.openxmlformats.org/officeDocument/2006/relationships/image" Target="../media/image163.png"/><Relationship Id="rId373" Type="http://schemas.openxmlformats.org/officeDocument/2006/relationships/image" Target="../media/image184.png"/><Relationship Id="rId429" Type="http://schemas.openxmlformats.org/officeDocument/2006/relationships/image" Target="../media/image212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4.png"/><Relationship Id="rId440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hyperlink" Target="&#49884;&#54200;13&#54200;.pptx" TargetMode="External"/><Relationship Id="rId275" Type="http://schemas.openxmlformats.org/officeDocument/2006/relationships/image" Target="../media/image135.png"/><Relationship Id="rId300" Type="http://schemas.openxmlformats.org/officeDocument/2006/relationships/hyperlink" Target="&#49884;&#54200;93&#54200;.pptx" TargetMode="External"/><Relationship Id="rId81" Type="http://schemas.openxmlformats.org/officeDocument/2006/relationships/image" Target="../media/image38.png"/><Relationship Id="rId135" Type="http://schemas.openxmlformats.org/officeDocument/2006/relationships/image" Target="../media/image65.png"/><Relationship Id="rId177" Type="http://schemas.openxmlformats.org/officeDocument/2006/relationships/image" Target="../media/image86.png"/><Relationship Id="rId342" Type="http://schemas.openxmlformats.org/officeDocument/2006/relationships/hyperlink" Target="../17&#50640;&#49828;&#45908;/&#50640;&#49828;&#45908;.pptx" TargetMode="External"/><Relationship Id="rId384" Type="http://schemas.openxmlformats.org/officeDocument/2006/relationships/hyperlink" Target="../38&#49828;&#44032;&#47028;/&#49828;&#44032;&#47028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6.png"/><Relationship Id="rId299" Type="http://schemas.openxmlformats.org/officeDocument/2006/relationships/image" Target="../media/image147.png"/><Relationship Id="rId21" Type="http://schemas.openxmlformats.org/officeDocument/2006/relationships/image" Target="../media/image8.png"/><Relationship Id="rId63" Type="http://schemas.openxmlformats.org/officeDocument/2006/relationships/image" Target="../media/image29.png"/><Relationship Id="rId159" Type="http://schemas.openxmlformats.org/officeDocument/2006/relationships/image" Target="../media/image77.png"/><Relationship Id="rId324" Type="http://schemas.openxmlformats.org/officeDocument/2006/relationships/hyperlink" Target="../08&#47355;&#44592;/&#47355;&#44592;.pptx" TargetMode="External"/><Relationship Id="rId366" Type="http://schemas.openxmlformats.org/officeDocument/2006/relationships/hyperlink" Target="../29&#50836;&#50648;/&#50836;&#50648;.pptx" TargetMode="External"/><Relationship Id="rId170" Type="http://schemas.openxmlformats.org/officeDocument/2006/relationships/hyperlink" Target="&#49884;&#54200;136&#54200;.pptx" TargetMode="External"/><Relationship Id="rId226" Type="http://schemas.openxmlformats.org/officeDocument/2006/relationships/hyperlink" Target="&#49884;&#54200;119&#54200;.pptx" TargetMode="External"/><Relationship Id="rId433" Type="http://schemas.openxmlformats.org/officeDocument/2006/relationships/image" Target="../media/image214.png"/><Relationship Id="rId268" Type="http://schemas.openxmlformats.org/officeDocument/2006/relationships/hyperlink" Target="&#49884;&#54200;86&#54200;.pptx" TargetMode="External"/><Relationship Id="rId32" Type="http://schemas.openxmlformats.org/officeDocument/2006/relationships/hyperlink" Target="&#49884;&#54200;44&#54200;.pptx" TargetMode="External"/><Relationship Id="rId74" Type="http://schemas.openxmlformats.org/officeDocument/2006/relationships/hyperlink" Target="&#49884;&#54200;50&#54200;.pptx" TargetMode="External"/><Relationship Id="rId128" Type="http://schemas.openxmlformats.org/officeDocument/2006/relationships/hyperlink" Target="&#49884;&#54200;18&#54200;.pptx" TargetMode="External"/><Relationship Id="rId335" Type="http://schemas.openxmlformats.org/officeDocument/2006/relationships/image" Target="../media/image165.png"/><Relationship Id="rId377" Type="http://schemas.openxmlformats.org/officeDocument/2006/relationships/image" Target="../media/image186.png"/><Relationship Id="rId5" Type="http://schemas.openxmlformats.org/officeDocument/2006/relationships/slide" Target="slide4.xml"/><Relationship Id="rId181" Type="http://schemas.openxmlformats.org/officeDocument/2006/relationships/image" Target="../media/image88.png"/><Relationship Id="rId237" Type="http://schemas.openxmlformats.org/officeDocument/2006/relationships/image" Target="../media/image116.png"/><Relationship Id="rId402" Type="http://schemas.openxmlformats.org/officeDocument/2006/relationships/hyperlink" Target="../../&#49888;&#50557;PPT/47%20&#44256;&#47536;&#46020;&#54980;&#49436;/&#44256;&#47536;&#46020;&#54980;&#49436;.pptx" TargetMode="External"/><Relationship Id="rId279" Type="http://schemas.openxmlformats.org/officeDocument/2006/relationships/image" Target="../media/image137.png"/><Relationship Id="rId43" Type="http://schemas.openxmlformats.org/officeDocument/2006/relationships/image" Target="../media/image19.png"/><Relationship Id="rId139" Type="http://schemas.openxmlformats.org/officeDocument/2006/relationships/image" Target="../media/image67.png"/><Relationship Id="rId290" Type="http://schemas.openxmlformats.org/officeDocument/2006/relationships/hyperlink" Target="&#49884;&#54200;98&#54200;.pptx" TargetMode="External"/><Relationship Id="rId304" Type="http://schemas.openxmlformats.org/officeDocument/2006/relationships/hyperlink" Target="&#49884;&#54200;91&#54200;.pptx" TargetMode="External"/><Relationship Id="rId346" Type="http://schemas.openxmlformats.org/officeDocument/2006/relationships/hyperlink" Target="../19&#49884;&#54200;/&#49884;&#54200;.pptx" TargetMode="External"/><Relationship Id="rId388" Type="http://schemas.openxmlformats.org/officeDocument/2006/relationships/hyperlink" Target="../../&#49888;&#50557;PPT/40%20&#47560;&#53468;&#48373;&#51020;/&#47560;&#53468;&#48373;&#51020;.pptx" TargetMode="External"/><Relationship Id="rId85" Type="http://schemas.openxmlformats.org/officeDocument/2006/relationships/image" Target="../media/image40.png"/><Relationship Id="rId150" Type="http://schemas.openxmlformats.org/officeDocument/2006/relationships/hyperlink" Target="&#49884;&#54200;143&#54200;.pptx" TargetMode="External"/><Relationship Id="rId192" Type="http://schemas.openxmlformats.org/officeDocument/2006/relationships/hyperlink" Target="&#49884;&#54200;111&#54200;.pptx" TargetMode="External"/><Relationship Id="rId206" Type="http://schemas.openxmlformats.org/officeDocument/2006/relationships/hyperlink" Target="&#49884;&#54200;108&#54200;.pptx" TargetMode="External"/><Relationship Id="rId413" Type="http://schemas.openxmlformats.org/officeDocument/2006/relationships/image" Target="../media/image204.png"/><Relationship Id="rId248" Type="http://schemas.openxmlformats.org/officeDocument/2006/relationships/hyperlink" Target="&#49884;&#54200;75&#54200;.pptx" TargetMode="External"/><Relationship Id="rId12" Type="http://schemas.openxmlformats.org/officeDocument/2006/relationships/hyperlink" Target="&#49884;&#54200;21&#54200;.pptx" TargetMode="External"/><Relationship Id="rId108" Type="http://schemas.openxmlformats.org/officeDocument/2006/relationships/hyperlink" Target="&#49884;&#54200;65&#54200;.pptx" TargetMode="External"/><Relationship Id="rId315" Type="http://schemas.openxmlformats.org/officeDocument/2006/relationships/image" Target="../media/image155.png"/><Relationship Id="rId357" Type="http://schemas.openxmlformats.org/officeDocument/2006/relationships/image" Target="../media/image176.png"/><Relationship Id="rId54" Type="http://schemas.openxmlformats.org/officeDocument/2006/relationships/hyperlink" Target="&#49884;&#54200;52&#54200;.pptx" TargetMode="External"/><Relationship Id="rId96" Type="http://schemas.openxmlformats.org/officeDocument/2006/relationships/hyperlink" Target="&#49884;&#54200;47&#54200;.pptx" TargetMode="External"/><Relationship Id="rId161" Type="http://schemas.openxmlformats.org/officeDocument/2006/relationships/image" Target="../media/image78.png"/><Relationship Id="rId217" Type="http://schemas.openxmlformats.org/officeDocument/2006/relationships/image" Target="../media/image106.png"/><Relationship Id="rId399" Type="http://schemas.openxmlformats.org/officeDocument/2006/relationships/image" Target="../media/image197.png"/><Relationship Id="rId259" Type="http://schemas.openxmlformats.org/officeDocument/2006/relationships/image" Target="../media/image127.png"/><Relationship Id="rId424" Type="http://schemas.openxmlformats.org/officeDocument/2006/relationships/hyperlink" Target="../../&#49888;&#50557;PPT/58%20&#55176;&#48652;&#47532;&#49436;/&#55176;&#48652;&#47532;&#49436;.pptx" TargetMode="External"/><Relationship Id="rId23" Type="http://schemas.openxmlformats.org/officeDocument/2006/relationships/image" Target="../media/image9.png"/><Relationship Id="rId119" Type="http://schemas.openxmlformats.org/officeDocument/2006/relationships/image" Target="../media/image57.png"/><Relationship Id="rId270" Type="http://schemas.openxmlformats.org/officeDocument/2006/relationships/hyperlink" Target="&#49884;&#54200;87&#54200;.pptx" TargetMode="External"/><Relationship Id="rId326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30.png"/><Relationship Id="rId130" Type="http://schemas.openxmlformats.org/officeDocument/2006/relationships/hyperlink" Target="&#49884;&#54200;08&#54200;.pptx" TargetMode="External"/><Relationship Id="rId368" Type="http://schemas.openxmlformats.org/officeDocument/2006/relationships/hyperlink" Target="../30&#50500;&#47784;&#49828;/&#50500;&#47784;&#49828;.pptx" TargetMode="External"/><Relationship Id="rId172" Type="http://schemas.openxmlformats.org/officeDocument/2006/relationships/hyperlink" Target="&#49884;&#54200;146&#54200;.pptx" TargetMode="External"/><Relationship Id="rId228" Type="http://schemas.openxmlformats.org/officeDocument/2006/relationships/hyperlink" Target="&#49884;&#54200;19&#54200;.pptx" TargetMode="External"/><Relationship Id="rId435" Type="http://schemas.openxmlformats.org/officeDocument/2006/relationships/image" Target="../media/image215.png"/><Relationship Id="rId281" Type="http://schemas.openxmlformats.org/officeDocument/2006/relationships/image" Target="../media/image138.png"/><Relationship Id="rId337" Type="http://schemas.openxmlformats.org/officeDocument/2006/relationships/image" Target="../media/image166.png"/><Relationship Id="rId34" Type="http://schemas.openxmlformats.org/officeDocument/2006/relationships/hyperlink" Target="&#49884;&#54200;04&#54200;.pptx" TargetMode="External"/><Relationship Id="rId76" Type="http://schemas.openxmlformats.org/officeDocument/2006/relationships/hyperlink" Target="&#49884;&#54200;56&#54200;.pptx" TargetMode="External"/><Relationship Id="rId141" Type="http://schemas.openxmlformats.org/officeDocument/2006/relationships/image" Target="../media/image68.png"/><Relationship Id="rId379" Type="http://schemas.openxmlformats.org/officeDocument/2006/relationships/image" Target="../media/image187.png"/><Relationship Id="rId7" Type="http://schemas.openxmlformats.org/officeDocument/2006/relationships/image" Target="../media/image222.png"/><Relationship Id="rId183" Type="http://schemas.openxmlformats.org/officeDocument/2006/relationships/image" Target="../media/image89.png"/><Relationship Id="rId239" Type="http://schemas.openxmlformats.org/officeDocument/2006/relationships/image" Target="../media/image117.png"/><Relationship Id="rId390" Type="http://schemas.openxmlformats.org/officeDocument/2006/relationships/hyperlink" Target="../../&#49888;&#50557;PPT/41%20&#47560;&#44032;&#48373;&#51020;/&#47560;&#44032;&#48373;&#51020;.pptx" TargetMode="External"/><Relationship Id="rId404" Type="http://schemas.openxmlformats.org/officeDocument/2006/relationships/hyperlink" Target="../../&#49888;&#50557;PPT/48%20&#44040;&#46972;&#46356;&#50500;&#49436;/&#44040;&#46972;&#46356;&#50500;&#49436;.pptx" TargetMode="External"/><Relationship Id="rId250" Type="http://schemas.openxmlformats.org/officeDocument/2006/relationships/hyperlink" Target="&#49884;&#54200;76&#54200;.pptx" TargetMode="External"/><Relationship Id="rId292" Type="http://schemas.openxmlformats.org/officeDocument/2006/relationships/hyperlink" Target="&#49884;&#54200;97&#54200;.pptx" TargetMode="External"/><Relationship Id="rId306" Type="http://schemas.openxmlformats.org/officeDocument/2006/relationships/hyperlink" Target="&#49884;&#54200;09&#54200;.pptx" TargetMode="External"/><Relationship Id="rId45" Type="http://schemas.openxmlformats.org/officeDocument/2006/relationships/image" Target="../media/image20.png"/><Relationship Id="rId87" Type="http://schemas.openxmlformats.org/officeDocument/2006/relationships/image" Target="../media/image41.png"/><Relationship Id="rId110" Type="http://schemas.openxmlformats.org/officeDocument/2006/relationships/hyperlink" Target="&#49884;&#54200;64&#54200;.pptx" TargetMode="External"/><Relationship Id="rId348" Type="http://schemas.openxmlformats.org/officeDocument/2006/relationships/hyperlink" Target="../20&#51104;&#50616;/&#51104;&#50616;.pptx" TargetMode="External"/><Relationship Id="rId152" Type="http://schemas.openxmlformats.org/officeDocument/2006/relationships/hyperlink" Target="&#49884;&#54200;142&#54200;.pptx" TargetMode="External"/><Relationship Id="rId194" Type="http://schemas.openxmlformats.org/officeDocument/2006/relationships/hyperlink" Target="&#49884;&#54200;103&#54200;.pptx" TargetMode="External"/><Relationship Id="rId208" Type="http://schemas.openxmlformats.org/officeDocument/2006/relationships/hyperlink" Target="&#49884;&#54200;109&#54200;.pptx" TargetMode="External"/><Relationship Id="rId415" Type="http://schemas.openxmlformats.org/officeDocument/2006/relationships/image" Target="../media/image205.png"/><Relationship Id="rId261" Type="http://schemas.openxmlformats.org/officeDocument/2006/relationships/image" Target="../media/image128.png"/><Relationship Id="rId14" Type="http://schemas.openxmlformats.org/officeDocument/2006/relationships/hyperlink" Target="&#49884;&#54200;11&#54200;.pptx" TargetMode="External"/><Relationship Id="rId56" Type="http://schemas.openxmlformats.org/officeDocument/2006/relationships/hyperlink" Target="&#49884;&#54200;53&#54200;.pptx" TargetMode="External"/><Relationship Id="rId317" Type="http://schemas.openxmlformats.org/officeDocument/2006/relationships/image" Target="../media/image156.png"/><Relationship Id="rId359" Type="http://schemas.openxmlformats.org/officeDocument/2006/relationships/image" Target="../media/image177.png"/><Relationship Id="rId98" Type="http://schemas.openxmlformats.org/officeDocument/2006/relationships/hyperlink" Target="&#49884;&#54200;37&#54200;.pptx" TargetMode="External"/><Relationship Id="rId121" Type="http://schemas.openxmlformats.org/officeDocument/2006/relationships/image" Target="../media/image58.png"/><Relationship Id="rId163" Type="http://schemas.openxmlformats.org/officeDocument/2006/relationships/image" Target="../media/image79.png"/><Relationship Id="rId219" Type="http://schemas.openxmlformats.org/officeDocument/2006/relationships/image" Target="../media/image107.png"/><Relationship Id="rId370" Type="http://schemas.openxmlformats.org/officeDocument/2006/relationships/hyperlink" Target="../31&#50724;&#48148;&#45852;/&#50724;&#48148;&#45852;1&#51109;.pptx" TargetMode="External"/><Relationship Id="rId426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hyperlink" Target="&#49884;&#54200;29&#54200;.pptx" TargetMode="External"/><Relationship Id="rId25" Type="http://schemas.openxmlformats.org/officeDocument/2006/relationships/image" Target="../media/image10.png"/><Relationship Id="rId67" Type="http://schemas.openxmlformats.org/officeDocument/2006/relationships/image" Target="../media/image31.png"/><Relationship Id="rId272" Type="http://schemas.openxmlformats.org/officeDocument/2006/relationships/hyperlink" Target="&#49884;&#54200;69&#54200;.pptx" TargetMode="External"/><Relationship Id="rId328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hyperlink" Target="&#49884;&#54200;122&#54200;.pptx" TargetMode="External"/><Relationship Id="rId174" Type="http://schemas.openxmlformats.org/officeDocument/2006/relationships/hyperlink" Target="&#49884;&#54200;147&#54200;.pptx" TargetMode="External"/><Relationship Id="rId381" Type="http://schemas.openxmlformats.org/officeDocument/2006/relationships/image" Target="../media/image188.png"/><Relationship Id="rId241" Type="http://schemas.openxmlformats.org/officeDocument/2006/relationships/image" Target="../media/image118.png"/><Relationship Id="rId437" Type="http://schemas.openxmlformats.org/officeDocument/2006/relationships/image" Target="../media/image216.png"/><Relationship Id="rId36" Type="http://schemas.openxmlformats.org/officeDocument/2006/relationships/hyperlink" Target="&#49884;&#54200;41&#54200;.pptx" TargetMode="External"/><Relationship Id="rId283" Type="http://schemas.openxmlformats.org/officeDocument/2006/relationships/image" Target="../media/image139.png"/><Relationship Id="rId339" Type="http://schemas.openxmlformats.org/officeDocument/2006/relationships/image" Target="../media/image167.png"/><Relationship Id="rId78" Type="http://schemas.openxmlformats.org/officeDocument/2006/relationships/hyperlink" Target="&#49884;&#54200;06&#54200;.pptx" TargetMode="External"/><Relationship Id="rId101" Type="http://schemas.openxmlformats.org/officeDocument/2006/relationships/image" Target="../media/image48.png"/><Relationship Id="rId143" Type="http://schemas.openxmlformats.org/officeDocument/2006/relationships/image" Target="../media/image69.png"/><Relationship Id="rId185" Type="http://schemas.openxmlformats.org/officeDocument/2006/relationships/image" Target="../media/image90.png"/><Relationship Id="rId350" Type="http://schemas.openxmlformats.org/officeDocument/2006/relationships/hyperlink" Target="../21&#51204;&#46020;&#49436;/&#51204;&#46020;&#49436;.pptx" TargetMode="External"/><Relationship Id="rId406" Type="http://schemas.openxmlformats.org/officeDocument/2006/relationships/hyperlink" Target="../../&#49888;&#50557;PPT/49%20&#50640;&#48288;&#49548;&#49436;/&#50640;&#48288;&#49548;&#49436;.pptx" TargetMode="External"/><Relationship Id="rId9" Type="http://schemas.openxmlformats.org/officeDocument/2006/relationships/image" Target="../media/image2.png"/><Relationship Id="rId210" Type="http://schemas.openxmlformats.org/officeDocument/2006/relationships/hyperlink" Target="&#49884;&#54200;112&#54200;.pptx" TargetMode="External"/><Relationship Id="rId392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hyperlink" Target="&#49884;&#54200;70&#54200;.pptx" TargetMode="External"/><Relationship Id="rId294" Type="http://schemas.openxmlformats.org/officeDocument/2006/relationships/hyperlink" Target="&#49884;&#54200;96&#54200;.pptx" TargetMode="External"/><Relationship Id="rId308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image" Target="../media/image21.png"/><Relationship Id="rId89" Type="http://schemas.openxmlformats.org/officeDocument/2006/relationships/image" Target="../media/image42.png"/><Relationship Id="rId112" Type="http://schemas.openxmlformats.org/officeDocument/2006/relationships/hyperlink" Target="&#49884;&#54200;63&#54200;.pptx" TargetMode="External"/><Relationship Id="rId154" Type="http://schemas.openxmlformats.org/officeDocument/2006/relationships/hyperlink" Target="&#49884;&#54200;141&#54200;.pptx" TargetMode="External"/><Relationship Id="rId361" Type="http://schemas.openxmlformats.org/officeDocument/2006/relationships/image" Target="../media/image178.png"/><Relationship Id="rId196" Type="http://schemas.openxmlformats.org/officeDocument/2006/relationships/hyperlink" Target="&#49884;&#54200;104&#54200;.pptx" TargetMode="External"/><Relationship Id="rId417" Type="http://schemas.openxmlformats.org/officeDocument/2006/relationships/image" Target="../media/image206.png"/><Relationship Id="rId16" Type="http://schemas.openxmlformats.org/officeDocument/2006/relationships/hyperlink" Target="&#49884;&#54200;01&#54200;.pptx" TargetMode="External"/><Relationship Id="rId221" Type="http://schemas.openxmlformats.org/officeDocument/2006/relationships/image" Target="../media/image108.png"/><Relationship Id="rId263" Type="http://schemas.openxmlformats.org/officeDocument/2006/relationships/image" Target="../media/image129.png"/><Relationship Id="rId319" Type="http://schemas.openxmlformats.org/officeDocument/2006/relationships/image" Target="../media/image157.png"/><Relationship Id="rId58" Type="http://schemas.openxmlformats.org/officeDocument/2006/relationships/hyperlink" Target="&#49884;&#54200;05&#54200;.pptx" TargetMode="External"/><Relationship Id="rId123" Type="http://schemas.openxmlformats.org/officeDocument/2006/relationships/image" Target="../media/image59.png"/><Relationship Id="rId330" Type="http://schemas.openxmlformats.org/officeDocument/2006/relationships/hyperlink" Target="../12&#50676;&#50773;&#44592;&#54616;/&#50676;&#50773;&#44592;&#54616;.pptx" TargetMode="External"/><Relationship Id="rId165" Type="http://schemas.openxmlformats.org/officeDocument/2006/relationships/image" Target="../media/image80.png"/><Relationship Id="rId372" Type="http://schemas.openxmlformats.org/officeDocument/2006/relationships/hyperlink" Target="../32&#50836;&#45208;/&#50836;&#45208;.pptx" TargetMode="External"/><Relationship Id="rId428" Type="http://schemas.openxmlformats.org/officeDocument/2006/relationships/hyperlink" Target="../../&#49888;&#50557;PPT/60%20&#48288;&#46300;&#47196;&#51204;&#49436;/&#48288;&#46300;&#47196;&#51204;&#49436;.pptx" TargetMode="External"/><Relationship Id="rId232" Type="http://schemas.openxmlformats.org/officeDocument/2006/relationships/hyperlink" Target="&#49884;&#54200;39&#54200;.pptx" TargetMode="External"/><Relationship Id="rId274" Type="http://schemas.openxmlformats.org/officeDocument/2006/relationships/hyperlink" Target="&#49884;&#54200;79&#54200;.pptx" TargetMode="External"/><Relationship Id="rId27" Type="http://schemas.openxmlformats.org/officeDocument/2006/relationships/image" Target="../media/image11.png"/><Relationship Id="rId69" Type="http://schemas.openxmlformats.org/officeDocument/2006/relationships/image" Target="../media/image32.png"/><Relationship Id="rId134" Type="http://schemas.openxmlformats.org/officeDocument/2006/relationships/hyperlink" Target="&#49884;&#54200;121&#54200;.pptx" TargetMode="External"/><Relationship Id="rId80" Type="http://schemas.openxmlformats.org/officeDocument/2006/relationships/hyperlink" Target="&#49884;&#54200;16&#54200;.pptx" TargetMode="External"/><Relationship Id="rId176" Type="http://schemas.openxmlformats.org/officeDocument/2006/relationships/hyperlink" Target="&#49884;&#54200;137&#54200;.pptx" TargetMode="External"/><Relationship Id="rId341" Type="http://schemas.openxmlformats.org/officeDocument/2006/relationships/image" Target="../media/image168.png"/><Relationship Id="rId383" Type="http://schemas.openxmlformats.org/officeDocument/2006/relationships/image" Target="../media/image189.png"/><Relationship Id="rId439" Type="http://schemas.openxmlformats.org/officeDocument/2006/relationships/image" Target="../media/image217.png"/><Relationship Id="rId201" Type="http://schemas.openxmlformats.org/officeDocument/2006/relationships/image" Target="../media/image98.png"/><Relationship Id="rId243" Type="http://schemas.openxmlformats.org/officeDocument/2006/relationships/image" Target="../media/image119.png"/><Relationship Id="rId285" Type="http://schemas.openxmlformats.org/officeDocument/2006/relationships/image" Target="../media/image140.png"/><Relationship Id="rId38" Type="http://schemas.openxmlformats.org/officeDocument/2006/relationships/hyperlink" Target="&#49884;&#54200;42&#54200;.pptx" TargetMode="External"/><Relationship Id="rId103" Type="http://schemas.openxmlformats.org/officeDocument/2006/relationships/image" Target="../media/image49.png"/><Relationship Id="rId310" Type="http://schemas.openxmlformats.org/officeDocument/2006/relationships/hyperlink" Target="../02&#52636;&#50528;&#44413;&#44592;/&#52636;&#50528;&#44413;&#44592;.pptx" TargetMode="External"/><Relationship Id="rId91" Type="http://schemas.openxmlformats.org/officeDocument/2006/relationships/image" Target="../media/image43.png"/><Relationship Id="rId145" Type="http://schemas.openxmlformats.org/officeDocument/2006/relationships/image" Target="../media/image70.png"/><Relationship Id="rId187" Type="http://schemas.openxmlformats.org/officeDocument/2006/relationships/image" Target="../media/image91.png"/><Relationship Id="rId352" Type="http://schemas.openxmlformats.org/officeDocument/2006/relationships/hyperlink" Target="../22&#50500;&#44032;/&#50500;&#44032;.pptx" TargetMode="External"/><Relationship Id="rId394" Type="http://schemas.openxmlformats.org/officeDocument/2006/relationships/hyperlink" Target="../../&#49888;&#50557;PPT/43%20&#50836;&#54620;&#48373;&#51020;/&#50836;&#54620;&#48373;&#51020;.pptx" TargetMode="External"/><Relationship Id="rId408" Type="http://schemas.openxmlformats.org/officeDocument/2006/relationships/hyperlink" Target="../../&#49888;&#50557;PPT/50%20&#48716;&#47549;&#48372;&#49436;/&#48716;&#47549;&#48372;&#49436;.pptx" TargetMode="External"/><Relationship Id="rId212" Type="http://schemas.openxmlformats.org/officeDocument/2006/relationships/hyperlink" Target="&#49884;&#54200;113&#54200;.pptx" TargetMode="External"/><Relationship Id="rId254" Type="http://schemas.openxmlformats.org/officeDocument/2006/relationships/hyperlink" Target="&#49884;&#54200;78&#54200;.pptx" TargetMode="External"/><Relationship Id="rId49" Type="http://schemas.openxmlformats.org/officeDocument/2006/relationships/image" Target="../media/image22.png"/><Relationship Id="rId114" Type="http://schemas.openxmlformats.org/officeDocument/2006/relationships/hyperlink" Target="&#49884;&#54200;62&#54200;.pptx" TargetMode="External"/><Relationship Id="rId296" Type="http://schemas.openxmlformats.org/officeDocument/2006/relationships/hyperlink" Target="&#49884;&#54200;95&#54200;.pptx" TargetMode="External"/><Relationship Id="rId60" Type="http://schemas.openxmlformats.org/officeDocument/2006/relationships/hyperlink" Target="&#49884;&#54200;15&#54200;.pptx" TargetMode="External"/><Relationship Id="rId156" Type="http://schemas.openxmlformats.org/officeDocument/2006/relationships/hyperlink" Target="&#49884;&#54200;125&#54200;.pptx" TargetMode="External"/><Relationship Id="rId198" Type="http://schemas.openxmlformats.org/officeDocument/2006/relationships/hyperlink" Target="&#49884;&#54200;105&#54200;.pptx" TargetMode="External"/><Relationship Id="rId321" Type="http://schemas.openxmlformats.org/officeDocument/2006/relationships/image" Target="../media/image158.png"/><Relationship Id="rId363" Type="http://schemas.openxmlformats.org/officeDocument/2006/relationships/image" Target="../media/image179.png"/><Relationship Id="rId419" Type="http://schemas.openxmlformats.org/officeDocument/2006/relationships/image" Target="../media/image207.png"/><Relationship Id="rId202" Type="http://schemas.openxmlformats.org/officeDocument/2006/relationships/hyperlink" Target="&#49884;&#54200;107&#54200;.pptx" TargetMode="External"/><Relationship Id="rId223" Type="http://schemas.openxmlformats.org/officeDocument/2006/relationships/image" Target="../media/image109.png"/><Relationship Id="rId244" Type="http://schemas.openxmlformats.org/officeDocument/2006/relationships/hyperlink" Target="&#49884;&#54200;73&#54200;.pptx" TargetMode="External"/><Relationship Id="rId430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hyperlink" Target="&#49884;&#54200;02&#54200;.pptx" TargetMode="External"/><Relationship Id="rId39" Type="http://schemas.openxmlformats.org/officeDocument/2006/relationships/image" Target="../media/image17.png"/><Relationship Id="rId265" Type="http://schemas.openxmlformats.org/officeDocument/2006/relationships/image" Target="../media/image130.png"/><Relationship Id="rId286" Type="http://schemas.openxmlformats.org/officeDocument/2006/relationships/hyperlink" Target="&#49884;&#54200;102&#54200;.pptx" TargetMode="External"/><Relationship Id="rId50" Type="http://schemas.openxmlformats.org/officeDocument/2006/relationships/hyperlink" Target="&#49884;&#54200;55&#54200;.pptx" TargetMode="External"/><Relationship Id="rId104" Type="http://schemas.openxmlformats.org/officeDocument/2006/relationships/hyperlink" Target="&#49884;&#54200;66&#54200;.pptx" TargetMode="External"/><Relationship Id="rId125" Type="http://schemas.openxmlformats.org/officeDocument/2006/relationships/image" Target="../media/image60.png"/><Relationship Id="rId146" Type="http://schemas.openxmlformats.org/officeDocument/2006/relationships/hyperlink" Target="&#49884;&#54200;144&#54200;.pptx" TargetMode="External"/><Relationship Id="rId167" Type="http://schemas.openxmlformats.org/officeDocument/2006/relationships/image" Target="../media/image81.png"/><Relationship Id="rId188" Type="http://schemas.openxmlformats.org/officeDocument/2006/relationships/hyperlink" Target="&#49884;&#54200;139&#54200;.pptx" TargetMode="External"/><Relationship Id="rId311" Type="http://schemas.openxmlformats.org/officeDocument/2006/relationships/image" Target="../media/image153.png"/><Relationship Id="rId332" Type="http://schemas.openxmlformats.org/officeDocument/2006/relationships/hyperlink" Target="../11&#50676;&#50773;&#44592;&#49345;/&#50676;&#50773;&#44592;&#49345;.pptx" TargetMode="External"/><Relationship Id="rId353" Type="http://schemas.openxmlformats.org/officeDocument/2006/relationships/image" Target="../media/image174.png"/><Relationship Id="rId374" Type="http://schemas.openxmlformats.org/officeDocument/2006/relationships/hyperlink" Target="../33&#48120;&#44032;/&#48120;&#44032;.pptx" TargetMode="External"/><Relationship Id="rId395" Type="http://schemas.openxmlformats.org/officeDocument/2006/relationships/image" Target="../media/image195.png"/><Relationship Id="rId409" Type="http://schemas.openxmlformats.org/officeDocument/2006/relationships/image" Target="../media/image202.png"/><Relationship Id="rId71" Type="http://schemas.openxmlformats.org/officeDocument/2006/relationships/image" Target="../media/image33.png"/><Relationship Id="rId92" Type="http://schemas.openxmlformats.org/officeDocument/2006/relationships/hyperlink" Target="&#49884;&#54200;07&#54200;.pptx" TargetMode="External"/><Relationship Id="rId213" Type="http://schemas.openxmlformats.org/officeDocument/2006/relationships/image" Target="../media/image104.png"/><Relationship Id="rId234" Type="http://schemas.openxmlformats.org/officeDocument/2006/relationships/hyperlink" Target="&#49884;&#54200;49&#54200;.pptx" TargetMode="External"/><Relationship Id="rId420" Type="http://schemas.openxmlformats.org/officeDocument/2006/relationships/hyperlink" Target="../../&#49888;&#50557;PPT/56%20&#46356;&#46020;&#49436;/&#46356;&#4602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2.png"/><Relationship Id="rId255" Type="http://schemas.openxmlformats.org/officeDocument/2006/relationships/image" Target="../media/image125.png"/><Relationship Id="rId276" Type="http://schemas.openxmlformats.org/officeDocument/2006/relationships/hyperlink" Target="&#49884;&#54200;80&#54200;.pptx" TargetMode="External"/><Relationship Id="rId297" Type="http://schemas.openxmlformats.org/officeDocument/2006/relationships/image" Target="../media/image146.png"/><Relationship Id="rId441" Type="http://schemas.openxmlformats.org/officeDocument/2006/relationships/image" Target="../media/image218.png"/><Relationship Id="rId40" Type="http://schemas.openxmlformats.org/officeDocument/2006/relationships/hyperlink" Target="&#49884;&#54200;43&#54200;.pptx" TargetMode="External"/><Relationship Id="rId115" Type="http://schemas.openxmlformats.org/officeDocument/2006/relationships/image" Target="../media/image55.png"/><Relationship Id="rId136" Type="http://schemas.openxmlformats.org/officeDocument/2006/relationships/hyperlink" Target="&#49884;&#54200;123&#54200;.pptx" TargetMode="External"/><Relationship Id="rId157" Type="http://schemas.openxmlformats.org/officeDocument/2006/relationships/image" Target="../media/image76.png"/><Relationship Id="rId178" Type="http://schemas.openxmlformats.org/officeDocument/2006/relationships/hyperlink" Target="&#49884;&#54200;127&#54200;.pptx" TargetMode="External"/><Relationship Id="rId301" Type="http://schemas.openxmlformats.org/officeDocument/2006/relationships/image" Target="../media/image148.png"/><Relationship Id="rId322" Type="http://schemas.openxmlformats.org/officeDocument/2006/relationships/hyperlink" Target="../07&#49324;&#49324;&#44592;/&#49324;&#49324;&#44592;.pptx" TargetMode="External"/><Relationship Id="rId343" Type="http://schemas.openxmlformats.org/officeDocument/2006/relationships/image" Target="../media/image169.png"/><Relationship Id="rId364" Type="http://schemas.openxmlformats.org/officeDocument/2006/relationships/hyperlink" Target="../28&#54840;&#49464;&#50500;/&#54840;&#49464;&#50500;.pptx" TargetMode="External"/><Relationship Id="rId61" Type="http://schemas.openxmlformats.org/officeDocument/2006/relationships/image" Target="../media/image28.png"/><Relationship Id="rId82" Type="http://schemas.openxmlformats.org/officeDocument/2006/relationships/hyperlink" Target="&#49884;&#54200;26&#54200;.pptx" TargetMode="External"/><Relationship Id="rId199" Type="http://schemas.openxmlformats.org/officeDocument/2006/relationships/image" Target="../media/image97.png"/><Relationship Id="rId203" Type="http://schemas.openxmlformats.org/officeDocument/2006/relationships/image" Target="../media/image99.png"/><Relationship Id="rId385" Type="http://schemas.openxmlformats.org/officeDocument/2006/relationships/image" Target="../media/image190.png"/><Relationship Id="rId19" Type="http://schemas.openxmlformats.org/officeDocument/2006/relationships/image" Target="../media/image7.png"/><Relationship Id="rId224" Type="http://schemas.openxmlformats.org/officeDocument/2006/relationships/hyperlink" Target="&#49884;&#54200;118&#54200;.pptx" TargetMode="External"/><Relationship Id="rId245" Type="http://schemas.openxmlformats.org/officeDocument/2006/relationships/image" Target="../media/image120.png"/><Relationship Id="rId266" Type="http://schemas.openxmlformats.org/officeDocument/2006/relationships/hyperlink" Target="&#49884;&#54200;85&#54200;.pptx" TargetMode="External"/><Relationship Id="rId287" Type="http://schemas.openxmlformats.org/officeDocument/2006/relationships/image" Target="../media/image141.png"/><Relationship Id="rId410" Type="http://schemas.openxmlformats.org/officeDocument/2006/relationships/hyperlink" Target="../../&#49888;&#50557;PPT/51%20&#44264;&#47196;&#49352;&#49436;/&#44264;&#47196;&#49352;&#49436;.pptx" TargetMode="External"/><Relationship Id="rId431" Type="http://schemas.openxmlformats.org/officeDocument/2006/relationships/image" Target="../media/image213.png"/><Relationship Id="rId30" Type="http://schemas.openxmlformats.org/officeDocument/2006/relationships/hyperlink" Target="&#49884;&#54200;23&#54200;.pptx" TargetMode="External"/><Relationship Id="rId105" Type="http://schemas.openxmlformats.org/officeDocument/2006/relationships/image" Target="../media/image50.png"/><Relationship Id="rId126" Type="http://schemas.openxmlformats.org/officeDocument/2006/relationships/hyperlink" Target="&#49884;&#54200;28&#54200;.pptx" TargetMode="External"/><Relationship Id="rId147" Type="http://schemas.openxmlformats.org/officeDocument/2006/relationships/image" Target="../media/image71.png"/><Relationship Id="rId168" Type="http://schemas.openxmlformats.org/officeDocument/2006/relationships/hyperlink" Target="&#49884;&#54200;126&#54200;.pptx" TargetMode="External"/><Relationship Id="rId312" Type="http://schemas.openxmlformats.org/officeDocument/2006/relationships/hyperlink" Target="&#52285;&#49464;&#44592;.pptx" TargetMode="External"/><Relationship Id="rId333" Type="http://schemas.openxmlformats.org/officeDocument/2006/relationships/image" Target="../media/image164.png"/><Relationship Id="rId354" Type="http://schemas.openxmlformats.org/officeDocument/2006/relationships/hyperlink" Target="../23&#51060;&#49324;&#50556;/&#51060;&#49324;&#50556;.pptx" TargetMode="External"/><Relationship Id="rId51" Type="http://schemas.openxmlformats.org/officeDocument/2006/relationships/image" Target="../media/image23.png"/><Relationship Id="rId72" Type="http://schemas.openxmlformats.org/officeDocument/2006/relationships/hyperlink" Target="&#49884;&#54200;40&#54200;.pptx" TargetMode="External"/><Relationship Id="rId93" Type="http://schemas.openxmlformats.org/officeDocument/2006/relationships/image" Target="../media/image44.png"/><Relationship Id="rId189" Type="http://schemas.openxmlformats.org/officeDocument/2006/relationships/image" Target="../media/image92.png"/><Relationship Id="rId375" Type="http://schemas.openxmlformats.org/officeDocument/2006/relationships/image" Target="../media/image185.png"/><Relationship Id="rId396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4&#54200;.pptx" TargetMode="External"/><Relationship Id="rId235" Type="http://schemas.openxmlformats.org/officeDocument/2006/relationships/image" Target="../media/image115.png"/><Relationship Id="rId256" Type="http://schemas.openxmlformats.org/officeDocument/2006/relationships/hyperlink" Target="&#49884;&#54200;88&#54200;.pptx" TargetMode="External"/><Relationship Id="rId277" Type="http://schemas.openxmlformats.org/officeDocument/2006/relationships/image" Target="../media/image136.png"/><Relationship Id="rId298" Type="http://schemas.openxmlformats.org/officeDocument/2006/relationships/hyperlink" Target="&#49884;&#54200;94&#54200;.pptx" TargetMode="External"/><Relationship Id="rId400" Type="http://schemas.openxmlformats.org/officeDocument/2006/relationships/hyperlink" Target="../../&#49888;&#50557;PPT/46%20&#44256;&#47536;&#46020;&#51204;&#49436;/&#44256;&#47536;&#46020;&#51204;&#49436;.pptx" TargetMode="External"/><Relationship Id="rId421" Type="http://schemas.openxmlformats.org/officeDocument/2006/relationships/image" Target="../media/image208.png"/><Relationship Id="rId442" Type="http://schemas.openxmlformats.org/officeDocument/2006/relationships/image" Target="../media/image219.png"/><Relationship Id="rId116" Type="http://schemas.openxmlformats.org/officeDocument/2006/relationships/hyperlink" Target="&#49884;&#54200;67&#54200;.pptx" TargetMode="External"/><Relationship Id="rId137" Type="http://schemas.openxmlformats.org/officeDocument/2006/relationships/image" Target="../media/image66.png"/><Relationship Id="rId158" Type="http://schemas.openxmlformats.org/officeDocument/2006/relationships/hyperlink" Target="&#49884;&#54200;135&#54200;.pptx" TargetMode="External"/><Relationship Id="rId302" Type="http://schemas.openxmlformats.org/officeDocument/2006/relationships/hyperlink" Target="&#49884;&#54200;92&#54200;.pptx" TargetMode="External"/><Relationship Id="rId323" Type="http://schemas.openxmlformats.org/officeDocument/2006/relationships/image" Target="../media/image159.png"/><Relationship Id="rId344" Type="http://schemas.openxmlformats.org/officeDocument/2006/relationships/hyperlink" Target="../18&#50853;&#44592;/&#50853;&#44592;.pptx" TargetMode="External"/><Relationship Id="rId20" Type="http://schemas.openxmlformats.org/officeDocument/2006/relationships/hyperlink" Target="&#49884;&#54200;33&#54200;.pptx" TargetMode="External"/><Relationship Id="rId41" Type="http://schemas.openxmlformats.org/officeDocument/2006/relationships/image" Target="../media/image18.png"/><Relationship Id="rId62" Type="http://schemas.openxmlformats.org/officeDocument/2006/relationships/hyperlink" Target="&#49884;&#54200;25&#54200;.pptx" TargetMode="External"/><Relationship Id="rId83" Type="http://schemas.openxmlformats.org/officeDocument/2006/relationships/image" Target="../media/image39.png"/><Relationship Id="rId179" Type="http://schemas.openxmlformats.org/officeDocument/2006/relationships/image" Target="../media/image87.png"/><Relationship Id="rId365" Type="http://schemas.openxmlformats.org/officeDocument/2006/relationships/image" Target="../media/image180.png"/><Relationship Id="rId386" Type="http://schemas.openxmlformats.org/officeDocument/2006/relationships/hyperlink" Target="../39&#47568;&#46972;&#44592;/&#47568;&#46972;&#44592;.pptx" TargetMode="External"/><Relationship Id="rId190" Type="http://schemas.openxmlformats.org/officeDocument/2006/relationships/hyperlink" Target="&#49884;&#54200;129&#54200;.pptx" TargetMode="External"/><Relationship Id="rId204" Type="http://schemas.openxmlformats.org/officeDocument/2006/relationships/hyperlink" Target="&#49884;&#54200;106&#54200;.pptx" TargetMode="External"/><Relationship Id="rId225" Type="http://schemas.openxmlformats.org/officeDocument/2006/relationships/image" Target="../media/image110.png"/><Relationship Id="rId246" Type="http://schemas.openxmlformats.org/officeDocument/2006/relationships/hyperlink" Target="&#49884;&#54200;74&#54200;.pptx" TargetMode="External"/><Relationship Id="rId267" Type="http://schemas.openxmlformats.org/officeDocument/2006/relationships/image" Target="../media/image131.png"/><Relationship Id="rId288" Type="http://schemas.openxmlformats.org/officeDocument/2006/relationships/hyperlink" Target="&#49884;&#54200;99&#54200;.pptx" TargetMode="External"/><Relationship Id="rId411" Type="http://schemas.openxmlformats.org/officeDocument/2006/relationships/image" Target="../media/image203.png"/><Relationship Id="rId432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hyperlink" Target="&#49884;&#54200;61&#54200;.pptx" TargetMode="External"/><Relationship Id="rId127" Type="http://schemas.openxmlformats.org/officeDocument/2006/relationships/image" Target="../media/image61.png"/><Relationship Id="rId313" Type="http://schemas.openxmlformats.org/officeDocument/2006/relationships/image" Target="../media/image154.png"/><Relationship Id="rId10" Type="http://schemas.openxmlformats.org/officeDocument/2006/relationships/hyperlink" Target="&#49884;&#54200;22&#54200;.pptx" TargetMode="External"/><Relationship Id="rId31" Type="http://schemas.openxmlformats.org/officeDocument/2006/relationships/image" Target="../media/image13.png"/><Relationship Id="rId52" Type="http://schemas.openxmlformats.org/officeDocument/2006/relationships/hyperlink" Target="&#49884;&#54200;51&#54200;.pptx" TargetMode="External"/><Relationship Id="rId73" Type="http://schemas.openxmlformats.org/officeDocument/2006/relationships/image" Target="../media/image34.png"/><Relationship Id="rId94" Type="http://schemas.openxmlformats.org/officeDocument/2006/relationships/hyperlink" Target="&#49884;&#54200;57&#54200;.pptx" TargetMode="External"/><Relationship Id="rId148" Type="http://schemas.openxmlformats.org/officeDocument/2006/relationships/hyperlink" Target="&#49884;&#54200;124&#54200;.pptx" TargetMode="External"/><Relationship Id="rId169" Type="http://schemas.openxmlformats.org/officeDocument/2006/relationships/image" Target="../media/image82.png"/><Relationship Id="rId334" Type="http://schemas.openxmlformats.org/officeDocument/2006/relationships/hyperlink" Target="../13&#50669;&#45824;&#49345;/&#50669;&#45824;&#49345;.pptx" TargetMode="External"/><Relationship Id="rId355" Type="http://schemas.openxmlformats.org/officeDocument/2006/relationships/image" Target="../media/image175.png"/><Relationship Id="rId376" Type="http://schemas.openxmlformats.org/officeDocument/2006/relationships/hyperlink" Target="../34&#45208;&#54996;/&#45208;&#54996;.pptx" TargetMode="External"/><Relationship Id="rId397" Type="http://schemas.openxmlformats.org/officeDocument/2006/relationships/image" Target="../media/image196.png"/><Relationship Id="rId4" Type="http://schemas.openxmlformats.org/officeDocument/2006/relationships/slide" Target="slide3.xml"/><Relationship Id="rId180" Type="http://schemas.openxmlformats.org/officeDocument/2006/relationships/hyperlink" Target="&#49884;&#54200;128&#54200;.pptx" TargetMode="External"/><Relationship Id="rId215" Type="http://schemas.openxmlformats.org/officeDocument/2006/relationships/image" Target="../media/image105.png"/><Relationship Id="rId236" Type="http://schemas.openxmlformats.org/officeDocument/2006/relationships/hyperlink" Target="&#49884;&#54200;59&#54200;.pptx" TargetMode="External"/><Relationship Id="rId257" Type="http://schemas.openxmlformats.org/officeDocument/2006/relationships/image" Target="../media/image126.png"/><Relationship Id="rId278" Type="http://schemas.openxmlformats.org/officeDocument/2006/relationships/hyperlink" Target="&#49884;&#54200;90&#54200;.pptx" TargetMode="External"/><Relationship Id="rId401" Type="http://schemas.openxmlformats.org/officeDocument/2006/relationships/image" Target="../media/image198.png"/><Relationship Id="rId422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image" Target="../media/image149.png"/><Relationship Id="rId42" Type="http://schemas.openxmlformats.org/officeDocument/2006/relationships/hyperlink" Target="&#49884;&#54200;34&#54200;.pptx" TargetMode="External"/><Relationship Id="rId84" Type="http://schemas.openxmlformats.org/officeDocument/2006/relationships/hyperlink" Target="&#49884;&#54200;35&#54200;.pptx" TargetMode="External"/><Relationship Id="rId138" Type="http://schemas.openxmlformats.org/officeDocument/2006/relationships/hyperlink" Target="&#49884;&#54200;133&#54200;.pptx" TargetMode="External"/><Relationship Id="rId345" Type="http://schemas.openxmlformats.org/officeDocument/2006/relationships/image" Target="../media/image170.png"/><Relationship Id="rId387" Type="http://schemas.openxmlformats.org/officeDocument/2006/relationships/image" Target="../media/image191.png"/><Relationship Id="rId191" Type="http://schemas.openxmlformats.org/officeDocument/2006/relationships/image" Target="../media/image93.png"/><Relationship Id="rId205" Type="http://schemas.openxmlformats.org/officeDocument/2006/relationships/image" Target="../media/image100.png"/><Relationship Id="rId247" Type="http://schemas.openxmlformats.org/officeDocument/2006/relationships/image" Target="../media/image121.png"/><Relationship Id="rId4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7" Type="http://schemas.openxmlformats.org/officeDocument/2006/relationships/image" Target="../media/image51.png"/><Relationship Id="rId289" Type="http://schemas.openxmlformats.org/officeDocument/2006/relationships/image" Target="../media/image142.png"/><Relationship Id="rId11" Type="http://schemas.openxmlformats.org/officeDocument/2006/relationships/image" Target="../media/image3.png"/><Relationship Id="rId53" Type="http://schemas.openxmlformats.org/officeDocument/2006/relationships/image" Target="../media/image24.png"/><Relationship Id="rId149" Type="http://schemas.openxmlformats.org/officeDocument/2006/relationships/image" Target="../media/image72.png"/><Relationship Id="rId314" Type="http://schemas.openxmlformats.org/officeDocument/2006/relationships/hyperlink" Target="../03&#47112;&#50948;&#44592;/&#47112;&#50948;&#44592;.pptx" TargetMode="External"/><Relationship Id="rId356" Type="http://schemas.openxmlformats.org/officeDocument/2006/relationships/hyperlink" Target="../24&#50696;&#47112;&#48120;&#50556;/&#50696;&#47112;&#48120;&#50556;.pptx" TargetMode="External"/><Relationship Id="rId398" Type="http://schemas.openxmlformats.org/officeDocument/2006/relationships/hyperlink" Target="../../&#49888;&#50557;PPT/45%20&#47196;&#47560;&#49436;/&#47196;&#47560;&#49436;.pptx" TargetMode="External"/><Relationship Id="rId95" Type="http://schemas.openxmlformats.org/officeDocument/2006/relationships/image" Target="../media/image45.png"/><Relationship Id="rId160" Type="http://schemas.openxmlformats.org/officeDocument/2006/relationships/hyperlink" Target="&#49884;&#54200;145&#54200;.pptx" TargetMode="External"/><Relationship Id="rId216" Type="http://schemas.openxmlformats.org/officeDocument/2006/relationships/hyperlink" Target="&#49884;&#54200;115&#54200;.pptx" TargetMode="External"/><Relationship Id="rId423" Type="http://schemas.openxmlformats.org/officeDocument/2006/relationships/image" Target="../media/image209.png"/><Relationship Id="rId258" Type="http://schemas.openxmlformats.org/officeDocument/2006/relationships/hyperlink" Target="&#49884;&#54200;81&#54200;.pptx" TargetMode="External"/><Relationship Id="rId22" Type="http://schemas.openxmlformats.org/officeDocument/2006/relationships/hyperlink" Target="&#49884;&#54200;31&#54200;.pptx" TargetMode="External"/><Relationship Id="rId64" Type="http://schemas.openxmlformats.org/officeDocument/2006/relationships/hyperlink" Target="&#49884;&#54200;45&#54200;.pptx" TargetMode="External"/><Relationship Id="rId118" Type="http://schemas.openxmlformats.org/officeDocument/2006/relationships/hyperlink" Target="&#49884;&#54200;68&#54200;.pptx" TargetMode="External"/><Relationship Id="rId325" Type="http://schemas.openxmlformats.org/officeDocument/2006/relationships/image" Target="../media/image160.png"/><Relationship Id="rId367" Type="http://schemas.openxmlformats.org/officeDocument/2006/relationships/image" Target="../media/image181.png"/><Relationship Id="rId171" Type="http://schemas.openxmlformats.org/officeDocument/2006/relationships/image" Target="../media/image83.png"/><Relationship Id="rId227" Type="http://schemas.openxmlformats.org/officeDocument/2006/relationships/image" Target="../media/image111.png"/><Relationship Id="rId269" Type="http://schemas.openxmlformats.org/officeDocument/2006/relationships/image" Target="../media/image132.png"/><Relationship Id="rId434" Type="http://schemas.openxmlformats.org/officeDocument/2006/relationships/hyperlink" Target="../../&#49888;&#50557;PPT/63%20&#50836;&#54620;&#51060;&#49436;/&#50836;&#54620;&#51060;&#49436;1&#51109;.pptx" TargetMode="External"/><Relationship Id="rId33" Type="http://schemas.openxmlformats.org/officeDocument/2006/relationships/image" Target="../media/image14.png"/><Relationship Id="rId129" Type="http://schemas.openxmlformats.org/officeDocument/2006/relationships/image" Target="../media/image62.png"/><Relationship Id="rId280" Type="http://schemas.openxmlformats.org/officeDocument/2006/relationships/hyperlink" Target="&#49884;&#54200;89&#54200;.pptx" TargetMode="External"/><Relationship Id="rId336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35.png"/><Relationship Id="rId140" Type="http://schemas.openxmlformats.org/officeDocument/2006/relationships/hyperlink" Target="&#49884;&#54200;132&#54200;.pptx" TargetMode="External"/><Relationship Id="rId182" Type="http://schemas.openxmlformats.org/officeDocument/2006/relationships/hyperlink" Target="&#49884;&#54200;138&#54200;.pptx" TargetMode="External"/><Relationship Id="rId378" Type="http://schemas.openxmlformats.org/officeDocument/2006/relationships/hyperlink" Target="../35&#54616;&#48149;&#44397;/&#54616;&#48149;&#44397;.pptx" TargetMode="External"/><Relationship Id="rId403" Type="http://schemas.openxmlformats.org/officeDocument/2006/relationships/image" Target="../media/image199.png"/><Relationship Id="rId6" Type="http://schemas.openxmlformats.org/officeDocument/2006/relationships/slide" Target="slide5.xml"/><Relationship Id="rId238" Type="http://schemas.openxmlformats.org/officeDocument/2006/relationships/hyperlink" Target="&#49884;&#54200;77&#54200;.pptx" TargetMode="External"/><Relationship Id="rId291" Type="http://schemas.openxmlformats.org/officeDocument/2006/relationships/image" Target="../media/image143.png"/><Relationship Id="rId305" Type="http://schemas.openxmlformats.org/officeDocument/2006/relationships/image" Target="../media/image150.png"/><Relationship Id="rId347" Type="http://schemas.openxmlformats.org/officeDocument/2006/relationships/image" Target="../media/image171.png"/><Relationship Id="rId44" Type="http://schemas.openxmlformats.org/officeDocument/2006/relationships/hyperlink" Target="&#49884;&#54200;14&#54200;.pptx" TargetMode="External"/><Relationship Id="rId86" Type="http://schemas.openxmlformats.org/officeDocument/2006/relationships/hyperlink" Target="&#49884;&#54200;36&#54200;.pptx" TargetMode="External"/><Relationship Id="rId151" Type="http://schemas.openxmlformats.org/officeDocument/2006/relationships/image" Target="../media/image73.png"/><Relationship Id="rId389" Type="http://schemas.openxmlformats.org/officeDocument/2006/relationships/image" Target="../media/image192.png"/><Relationship Id="rId193" Type="http://schemas.openxmlformats.org/officeDocument/2006/relationships/image" Target="../media/image94.png"/><Relationship Id="rId207" Type="http://schemas.openxmlformats.org/officeDocument/2006/relationships/image" Target="../media/image101.png"/><Relationship Id="rId249" Type="http://schemas.openxmlformats.org/officeDocument/2006/relationships/image" Target="../media/image122.png"/><Relationship Id="rId4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3" Type="http://schemas.openxmlformats.org/officeDocument/2006/relationships/image" Target="../media/image4.png"/><Relationship Id="rId109" Type="http://schemas.openxmlformats.org/officeDocument/2006/relationships/image" Target="../media/image52.png"/><Relationship Id="rId260" Type="http://schemas.openxmlformats.org/officeDocument/2006/relationships/hyperlink" Target="&#49884;&#54200;82&#54200;.pptx" TargetMode="External"/><Relationship Id="rId316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25.png"/><Relationship Id="rId97" Type="http://schemas.openxmlformats.org/officeDocument/2006/relationships/image" Target="../media/image46.png"/><Relationship Id="rId120" Type="http://schemas.openxmlformats.org/officeDocument/2006/relationships/hyperlink" Target="&#49884;&#54200;58&#54200;.pptx" TargetMode="External"/><Relationship Id="rId358" Type="http://schemas.openxmlformats.org/officeDocument/2006/relationships/hyperlink" Target="../25&#50696;&#47112;&#48120;&#50556;&#50528;&#44032;/&#50696;&#47112;&#48120;&#50556;&#50528;&#44032;.pptx" TargetMode="External"/><Relationship Id="rId162" Type="http://schemas.openxmlformats.org/officeDocument/2006/relationships/hyperlink" Target="&#49884;&#54200;130&#54200;.pptx" TargetMode="External"/><Relationship Id="rId218" Type="http://schemas.openxmlformats.org/officeDocument/2006/relationships/hyperlink" Target="&#49884;&#54200;120&#54200;.pptx" TargetMode="External"/><Relationship Id="rId425" Type="http://schemas.openxmlformats.org/officeDocument/2006/relationships/image" Target="../media/image210.png"/><Relationship Id="rId271" Type="http://schemas.openxmlformats.org/officeDocument/2006/relationships/image" Target="../media/image133.png"/><Relationship Id="rId24" Type="http://schemas.openxmlformats.org/officeDocument/2006/relationships/hyperlink" Target="&#49884;&#54200;32&#54200;.pptx" TargetMode="External"/><Relationship Id="rId66" Type="http://schemas.openxmlformats.org/officeDocument/2006/relationships/hyperlink" Target="&#49884;&#54200;10&#54200;.pptx" TargetMode="External"/><Relationship Id="rId131" Type="http://schemas.openxmlformats.org/officeDocument/2006/relationships/image" Target="../media/image63.png"/><Relationship Id="rId327" Type="http://schemas.openxmlformats.org/officeDocument/2006/relationships/image" Target="../media/image161.png"/><Relationship Id="rId369" Type="http://schemas.openxmlformats.org/officeDocument/2006/relationships/image" Target="../media/image182.png"/><Relationship Id="rId173" Type="http://schemas.openxmlformats.org/officeDocument/2006/relationships/image" Target="../media/image84.png"/><Relationship Id="rId229" Type="http://schemas.openxmlformats.org/officeDocument/2006/relationships/image" Target="../media/image112.png"/><Relationship Id="rId380" Type="http://schemas.openxmlformats.org/officeDocument/2006/relationships/hyperlink" Target="../36&#49828;&#48148;&#45264;/&#49828;&#48148;&#45264;.pptx" TargetMode="External"/><Relationship Id="rId436" Type="http://schemas.openxmlformats.org/officeDocument/2006/relationships/hyperlink" Target="../../&#49888;&#50557;PPT/64%20&#50836;&#54620;&#49340;&#49436;/&#50836;&#54620;&#49340;&#49436;1&#51109;.pptx" TargetMode="External"/><Relationship Id="rId240" Type="http://schemas.openxmlformats.org/officeDocument/2006/relationships/hyperlink" Target="&#49884;&#54200;71&#54200;.pptx" TargetMode="External"/><Relationship Id="rId35" Type="http://schemas.openxmlformats.org/officeDocument/2006/relationships/image" Target="../media/image15.png"/><Relationship Id="rId77" Type="http://schemas.openxmlformats.org/officeDocument/2006/relationships/image" Target="../media/image36.png"/><Relationship Id="rId100" Type="http://schemas.openxmlformats.org/officeDocument/2006/relationships/hyperlink" Target="&#49884;&#54200;27&#54200;.pptx" TargetMode="External"/><Relationship Id="rId282" Type="http://schemas.openxmlformats.org/officeDocument/2006/relationships/hyperlink" Target="&#49884;&#54200;100&#54200;.pptx" TargetMode="External"/><Relationship Id="rId338" Type="http://schemas.openxmlformats.org/officeDocument/2006/relationships/hyperlink" Target="../15&#50640;&#49828;&#46972;/&#50640;&#49828;&#46972;.pptx" TargetMode="External"/><Relationship Id="rId8" Type="http://schemas.openxmlformats.org/officeDocument/2006/relationships/hyperlink" Target="&#49884;&#54200;12&#54200;.pptx" TargetMode="External"/><Relationship Id="rId142" Type="http://schemas.openxmlformats.org/officeDocument/2006/relationships/hyperlink" Target="&#49884;&#54200;131&#54200;.pptx" TargetMode="External"/><Relationship Id="rId184" Type="http://schemas.openxmlformats.org/officeDocument/2006/relationships/hyperlink" Target="&#49884;&#54200;148&#54200;.pptx" TargetMode="External"/><Relationship Id="rId391" Type="http://schemas.openxmlformats.org/officeDocument/2006/relationships/image" Target="../media/image193.png"/><Relationship Id="rId405" Type="http://schemas.openxmlformats.org/officeDocument/2006/relationships/image" Target="../media/image200.png"/><Relationship Id="rId251" Type="http://schemas.openxmlformats.org/officeDocument/2006/relationships/image" Target="../media/image123.png"/><Relationship Id="rId46" Type="http://schemas.openxmlformats.org/officeDocument/2006/relationships/hyperlink" Target="&#49884;&#54200;24&#54200;.pptx" TargetMode="External"/><Relationship Id="rId293" Type="http://schemas.openxmlformats.org/officeDocument/2006/relationships/image" Target="../media/image144.png"/><Relationship Id="rId307" Type="http://schemas.openxmlformats.org/officeDocument/2006/relationships/image" Target="../media/image151.png"/><Relationship Id="rId349" Type="http://schemas.openxmlformats.org/officeDocument/2006/relationships/image" Target="../media/image172.png"/><Relationship Id="rId88" Type="http://schemas.openxmlformats.org/officeDocument/2006/relationships/hyperlink" Target="&#49884;&#54200;46&#54200;.pptx" TargetMode="External"/><Relationship Id="rId111" Type="http://schemas.openxmlformats.org/officeDocument/2006/relationships/image" Target="../media/image53.png"/><Relationship Id="rId153" Type="http://schemas.openxmlformats.org/officeDocument/2006/relationships/image" Target="../media/image74.png"/><Relationship Id="rId195" Type="http://schemas.openxmlformats.org/officeDocument/2006/relationships/image" Target="../media/image95.png"/><Relationship Id="rId209" Type="http://schemas.openxmlformats.org/officeDocument/2006/relationships/image" Target="../media/image102.png"/><Relationship Id="rId360" Type="http://schemas.openxmlformats.org/officeDocument/2006/relationships/hyperlink" Target="../26&#50640;&#49828;&#44180;/&#50640;&#49828;&#44180;.pptx" TargetMode="External"/><Relationship Id="rId416" Type="http://schemas.openxmlformats.org/officeDocument/2006/relationships/hyperlink" Target="../../&#49888;&#50557;PPT/54%20&#46356;&#47784;&#45936;&#51204;&#49436;/&#46356;&#47784;&#45936;&#51204;&#49436;.pptx" TargetMode="External"/><Relationship Id="rId220" Type="http://schemas.openxmlformats.org/officeDocument/2006/relationships/hyperlink" Target="&#49884;&#54200;116&#54200;.pptx" TargetMode="External"/><Relationship Id="rId15" Type="http://schemas.openxmlformats.org/officeDocument/2006/relationships/image" Target="../media/image5.png"/><Relationship Id="rId57" Type="http://schemas.openxmlformats.org/officeDocument/2006/relationships/image" Target="../media/image26.png"/><Relationship Id="rId262" Type="http://schemas.openxmlformats.org/officeDocument/2006/relationships/hyperlink" Target="&#49884;&#54200;83&#54200;.pptx" TargetMode="External"/><Relationship Id="rId318" Type="http://schemas.openxmlformats.org/officeDocument/2006/relationships/hyperlink" Target="../05&#49888;&#47749;&#44592;/&#49888;&#47749;&#44592;.pptx" TargetMode="External"/><Relationship Id="rId99" Type="http://schemas.openxmlformats.org/officeDocument/2006/relationships/image" Target="../media/image47.png"/><Relationship Id="rId122" Type="http://schemas.openxmlformats.org/officeDocument/2006/relationships/hyperlink" Target="&#49884;&#54200;48&#54200;.pptx" TargetMode="External"/><Relationship Id="rId164" Type="http://schemas.openxmlformats.org/officeDocument/2006/relationships/hyperlink" Target="&#49884;&#54200;140&#54200;.pptx" TargetMode="External"/><Relationship Id="rId371" Type="http://schemas.openxmlformats.org/officeDocument/2006/relationships/image" Target="../media/image183.png"/><Relationship Id="rId427" Type="http://schemas.openxmlformats.org/officeDocument/2006/relationships/image" Target="../media/image211.png"/><Relationship Id="rId26" Type="http://schemas.openxmlformats.org/officeDocument/2006/relationships/hyperlink" Target="&#49884;&#54200;03&#54200;.pptx" TargetMode="External"/><Relationship Id="rId231" Type="http://schemas.openxmlformats.org/officeDocument/2006/relationships/image" Target="../media/image113.png"/><Relationship Id="rId273" Type="http://schemas.openxmlformats.org/officeDocument/2006/relationships/image" Target="../media/image134.png"/><Relationship Id="rId329" Type="http://schemas.openxmlformats.org/officeDocument/2006/relationships/image" Target="../media/image162.png"/><Relationship Id="rId68" Type="http://schemas.openxmlformats.org/officeDocument/2006/relationships/hyperlink" Target="&#49884;&#54200;20&#54200;.pptx" TargetMode="External"/><Relationship Id="rId133" Type="http://schemas.openxmlformats.org/officeDocument/2006/relationships/image" Target="../media/image64.png"/><Relationship Id="rId175" Type="http://schemas.openxmlformats.org/officeDocument/2006/relationships/image" Target="../media/image85.png"/><Relationship Id="rId340" Type="http://schemas.openxmlformats.org/officeDocument/2006/relationships/hyperlink" Target="../16&#45712;&#54756;&#48120;&#50556;/&#45712;&#54756;&#48120;&#50556;.pptx" TargetMode="External"/><Relationship Id="rId200" Type="http://schemas.openxmlformats.org/officeDocument/2006/relationships/hyperlink" Target="&#49884;&#54200;110&#54200;.pptx" TargetMode="External"/><Relationship Id="rId382" Type="http://schemas.openxmlformats.org/officeDocument/2006/relationships/hyperlink" Target="../37&#54617;&#44060;/&#54617;&#44060;.pptx" TargetMode="External"/><Relationship Id="rId438" Type="http://schemas.openxmlformats.org/officeDocument/2006/relationships/hyperlink" Target="../../&#49888;&#50557;PPT/65%20&#50976;&#45796;&#49436;/&#50976;&#45796;&#49436;1&#51109;.pptx" TargetMode="External"/><Relationship Id="rId242" Type="http://schemas.openxmlformats.org/officeDocument/2006/relationships/hyperlink" Target="&#49884;&#54200;72&#54200;.pptx" TargetMode="External"/><Relationship Id="rId284" Type="http://schemas.openxmlformats.org/officeDocument/2006/relationships/hyperlink" Target="&#49884;&#54200;101&#54200;.pptx" TargetMode="External"/><Relationship Id="rId37" Type="http://schemas.openxmlformats.org/officeDocument/2006/relationships/image" Target="../media/image16.png"/><Relationship Id="rId79" Type="http://schemas.openxmlformats.org/officeDocument/2006/relationships/image" Target="../media/image37.png"/><Relationship Id="rId102" Type="http://schemas.openxmlformats.org/officeDocument/2006/relationships/hyperlink" Target="&#49884;&#54200;17&#54200;.pptx" TargetMode="External"/><Relationship Id="rId144" Type="http://schemas.openxmlformats.org/officeDocument/2006/relationships/hyperlink" Target="&#49884;&#54200;134&#54200;.pptx" TargetMode="External"/><Relationship Id="rId90" Type="http://schemas.openxmlformats.org/officeDocument/2006/relationships/hyperlink" Target="&#49884;&#54200;60&#54200;.pptx" TargetMode="External"/><Relationship Id="rId186" Type="http://schemas.openxmlformats.org/officeDocument/2006/relationships/hyperlink" Target="&#49884;&#54200;149&#54200;.pptx" TargetMode="External"/><Relationship Id="rId351" Type="http://schemas.openxmlformats.org/officeDocument/2006/relationships/image" Target="../media/image173.png"/><Relationship Id="rId393" Type="http://schemas.openxmlformats.org/officeDocument/2006/relationships/image" Target="../media/image194.png"/><Relationship Id="rId407" Type="http://schemas.openxmlformats.org/officeDocument/2006/relationships/image" Target="../media/image201.png"/><Relationship Id="rId211" Type="http://schemas.openxmlformats.org/officeDocument/2006/relationships/image" Target="../media/image103.png"/><Relationship Id="rId253" Type="http://schemas.openxmlformats.org/officeDocument/2006/relationships/image" Target="../media/image124.png"/><Relationship Id="rId295" Type="http://schemas.openxmlformats.org/officeDocument/2006/relationships/image" Target="../media/image145.png"/><Relationship Id="rId309" Type="http://schemas.openxmlformats.org/officeDocument/2006/relationships/image" Target="../media/image152.png"/><Relationship Id="rId48" Type="http://schemas.openxmlformats.org/officeDocument/2006/relationships/hyperlink" Target="&#49884;&#54200;54&#54200;.pptx" TargetMode="External"/><Relationship Id="rId113" Type="http://schemas.openxmlformats.org/officeDocument/2006/relationships/image" Target="../media/image54.png"/><Relationship Id="rId320" Type="http://schemas.openxmlformats.org/officeDocument/2006/relationships/hyperlink" Target="../06&#50668;&#54840;&#49688;&#50500;/&#50668;&#54840;&#49688;&#50500;.pptx" TargetMode="External"/><Relationship Id="rId155" Type="http://schemas.openxmlformats.org/officeDocument/2006/relationships/image" Target="../media/image75.png"/><Relationship Id="rId197" Type="http://schemas.openxmlformats.org/officeDocument/2006/relationships/image" Target="../media/image96.png"/><Relationship Id="rId362" Type="http://schemas.openxmlformats.org/officeDocument/2006/relationships/hyperlink" Target="../27&#45796;&#45768;&#50648;/&#45796;&#45768;&#50648;.pptx" TargetMode="External"/><Relationship Id="rId418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hyperlink" Target="&#49884;&#54200;117&#54200;.pptx" TargetMode="External"/><Relationship Id="rId264" Type="http://schemas.openxmlformats.org/officeDocument/2006/relationships/hyperlink" Target="&#49884;&#54200;84&#54200;.pptx" TargetMode="External"/><Relationship Id="rId17" Type="http://schemas.openxmlformats.org/officeDocument/2006/relationships/image" Target="../media/image6.png"/><Relationship Id="rId59" Type="http://schemas.openxmlformats.org/officeDocument/2006/relationships/image" Target="../media/image27.png"/><Relationship Id="rId124" Type="http://schemas.openxmlformats.org/officeDocument/2006/relationships/hyperlink" Target="&#49884;&#54200;38&#54200;.pptx" TargetMode="External"/><Relationship Id="rId70" Type="http://schemas.openxmlformats.org/officeDocument/2006/relationships/hyperlink" Target="&#49884;&#54200;30&#54200;.pptx" TargetMode="External"/><Relationship Id="rId166" Type="http://schemas.openxmlformats.org/officeDocument/2006/relationships/hyperlink" Target="&#49884;&#54200;150&#54200;.pptx" TargetMode="External"/><Relationship Id="rId331" Type="http://schemas.openxmlformats.org/officeDocument/2006/relationships/image" Target="../media/image163.png"/><Relationship Id="rId373" Type="http://schemas.openxmlformats.org/officeDocument/2006/relationships/image" Target="../media/image184.png"/><Relationship Id="rId429" Type="http://schemas.openxmlformats.org/officeDocument/2006/relationships/image" Target="../media/image212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4.png"/><Relationship Id="rId440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hyperlink" Target="&#49884;&#54200;13&#54200;.pptx" TargetMode="External"/><Relationship Id="rId275" Type="http://schemas.openxmlformats.org/officeDocument/2006/relationships/image" Target="../media/image135.png"/><Relationship Id="rId300" Type="http://schemas.openxmlformats.org/officeDocument/2006/relationships/hyperlink" Target="&#49884;&#54200;93&#54200;.pptx" TargetMode="External"/><Relationship Id="rId81" Type="http://schemas.openxmlformats.org/officeDocument/2006/relationships/image" Target="../media/image38.png"/><Relationship Id="rId135" Type="http://schemas.openxmlformats.org/officeDocument/2006/relationships/image" Target="../media/image65.png"/><Relationship Id="rId177" Type="http://schemas.openxmlformats.org/officeDocument/2006/relationships/image" Target="../media/image86.png"/><Relationship Id="rId342" Type="http://schemas.openxmlformats.org/officeDocument/2006/relationships/hyperlink" Target="../17&#50640;&#49828;&#45908;/&#50640;&#49828;&#45908;.pptx" TargetMode="External"/><Relationship Id="rId384" Type="http://schemas.openxmlformats.org/officeDocument/2006/relationships/hyperlink" Target="../38&#49828;&#44032;&#47028;/&#49828;&#44032;&#47028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6.png"/><Relationship Id="rId299" Type="http://schemas.openxmlformats.org/officeDocument/2006/relationships/image" Target="../media/image147.png"/><Relationship Id="rId21" Type="http://schemas.openxmlformats.org/officeDocument/2006/relationships/image" Target="../media/image8.png"/><Relationship Id="rId63" Type="http://schemas.openxmlformats.org/officeDocument/2006/relationships/image" Target="../media/image29.png"/><Relationship Id="rId159" Type="http://schemas.openxmlformats.org/officeDocument/2006/relationships/image" Target="../media/image77.png"/><Relationship Id="rId324" Type="http://schemas.openxmlformats.org/officeDocument/2006/relationships/hyperlink" Target="../08&#47355;&#44592;/&#47355;&#44592;.pptx" TargetMode="External"/><Relationship Id="rId366" Type="http://schemas.openxmlformats.org/officeDocument/2006/relationships/hyperlink" Target="../29&#50836;&#50648;/&#50836;&#50648;.pptx" TargetMode="External"/><Relationship Id="rId170" Type="http://schemas.openxmlformats.org/officeDocument/2006/relationships/hyperlink" Target="&#49884;&#54200;136&#54200;.pptx" TargetMode="External"/><Relationship Id="rId226" Type="http://schemas.openxmlformats.org/officeDocument/2006/relationships/hyperlink" Target="&#49884;&#54200;119&#54200;.pptx" TargetMode="External"/><Relationship Id="rId433" Type="http://schemas.openxmlformats.org/officeDocument/2006/relationships/image" Target="../media/image214.png"/><Relationship Id="rId268" Type="http://schemas.openxmlformats.org/officeDocument/2006/relationships/hyperlink" Target="&#49884;&#54200;86&#54200;.pptx" TargetMode="External"/><Relationship Id="rId32" Type="http://schemas.openxmlformats.org/officeDocument/2006/relationships/hyperlink" Target="&#49884;&#54200;44&#54200;.pptx" TargetMode="External"/><Relationship Id="rId74" Type="http://schemas.openxmlformats.org/officeDocument/2006/relationships/hyperlink" Target="&#49884;&#54200;50&#54200;.pptx" TargetMode="External"/><Relationship Id="rId128" Type="http://schemas.openxmlformats.org/officeDocument/2006/relationships/hyperlink" Target="&#49884;&#54200;18&#54200;.pptx" TargetMode="External"/><Relationship Id="rId335" Type="http://schemas.openxmlformats.org/officeDocument/2006/relationships/image" Target="../media/image165.png"/><Relationship Id="rId377" Type="http://schemas.openxmlformats.org/officeDocument/2006/relationships/image" Target="../media/image186.png"/><Relationship Id="rId5" Type="http://schemas.openxmlformats.org/officeDocument/2006/relationships/slide" Target="slide4.xml"/><Relationship Id="rId181" Type="http://schemas.openxmlformats.org/officeDocument/2006/relationships/image" Target="../media/image88.png"/><Relationship Id="rId237" Type="http://schemas.openxmlformats.org/officeDocument/2006/relationships/image" Target="../media/image116.png"/><Relationship Id="rId402" Type="http://schemas.openxmlformats.org/officeDocument/2006/relationships/hyperlink" Target="../../&#49888;&#50557;PPT/47%20&#44256;&#47536;&#46020;&#54980;&#49436;/&#44256;&#47536;&#46020;&#54980;&#49436;.pptx" TargetMode="External"/><Relationship Id="rId279" Type="http://schemas.openxmlformats.org/officeDocument/2006/relationships/image" Target="../media/image137.png"/><Relationship Id="rId43" Type="http://schemas.openxmlformats.org/officeDocument/2006/relationships/image" Target="../media/image19.png"/><Relationship Id="rId139" Type="http://schemas.openxmlformats.org/officeDocument/2006/relationships/image" Target="../media/image67.png"/><Relationship Id="rId290" Type="http://schemas.openxmlformats.org/officeDocument/2006/relationships/hyperlink" Target="&#49884;&#54200;98&#54200;.pptx" TargetMode="External"/><Relationship Id="rId304" Type="http://schemas.openxmlformats.org/officeDocument/2006/relationships/hyperlink" Target="&#49884;&#54200;91&#54200;.pptx" TargetMode="External"/><Relationship Id="rId346" Type="http://schemas.openxmlformats.org/officeDocument/2006/relationships/hyperlink" Target="../19&#49884;&#54200;/&#49884;&#54200;.pptx" TargetMode="External"/><Relationship Id="rId388" Type="http://schemas.openxmlformats.org/officeDocument/2006/relationships/hyperlink" Target="../../&#49888;&#50557;PPT/40%20&#47560;&#53468;&#48373;&#51020;/&#47560;&#53468;&#48373;&#51020;.pptx" TargetMode="External"/><Relationship Id="rId85" Type="http://schemas.openxmlformats.org/officeDocument/2006/relationships/image" Target="../media/image40.png"/><Relationship Id="rId150" Type="http://schemas.openxmlformats.org/officeDocument/2006/relationships/hyperlink" Target="&#49884;&#54200;143&#54200;.pptx" TargetMode="External"/><Relationship Id="rId192" Type="http://schemas.openxmlformats.org/officeDocument/2006/relationships/hyperlink" Target="&#49884;&#54200;111&#54200;.pptx" TargetMode="External"/><Relationship Id="rId206" Type="http://schemas.openxmlformats.org/officeDocument/2006/relationships/hyperlink" Target="&#49884;&#54200;108&#54200;.pptx" TargetMode="External"/><Relationship Id="rId413" Type="http://schemas.openxmlformats.org/officeDocument/2006/relationships/image" Target="../media/image204.png"/><Relationship Id="rId248" Type="http://schemas.openxmlformats.org/officeDocument/2006/relationships/hyperlink" Target="&#49884;&#54200;75&#54200;.pptx" TargetMode="External"/><Relationship Id="rId12" Type="http://schemas.openxmlformats.org/officeDocument/2006/relationships/hyperlink" Target="&#49884;&#54200;21&#54200;.pptx" TargetMode="External"/><Relationship Id="rId108" Type="http://schemas.openxmlformats.org/officeDocument/2006/relationships/hyperlink" Target="&#49884;&#54200;65&#54200;.pptx" TargetMode="External"/><Relationship Id="rId315" Type="http://schemas.openxmlformats.org/officeDocument/2006/relationships/image" Target="../media/image155.png"/><Relationship Id="rId357" Type="http://schemas.openxmlformats.org/officeDocument/2006/relationships/image" Target="../media/image176.png"/><Relationship Id="rId54" Type="http://schemas.openxmlformats.org/officeDocument/2006/relationships/hyperlink" Target="&#49884;&#54200;52&#54200;.pptx" TargetMode="External"/><Relationship Id="rId96" Type="http://schemas.openxmlformats.org/officeDocument/2006/relationships/hyperlink" Target="&#49884;&#54200;47&#54200;.pptx" TargetMode="External"/><Relationship Id="rId161" Type="http://schemas.openxmlformats.org/officeDocument/2006/relationships/image" Target="../media/image78.png"/><Relationship Id="rId217" Type="http://schemas.openxmlformats.org/officeDocument/2006/relationships/image" Target="../media/image106.png"/><Relationship Id="rId399" Type="http://schemas.openxmlformats.org/officeDocument/2006/relationships/image" Target="../media/image197.png"/><Relationship Id="rId259" Type="http://schemas.openxmlformats.org/officeDocument/2006/relationships/image" Target="../media/image127.png"/><Relationship Id="rId424" Type="http://schemas.openxmlformats.org/officeDocument/2006/relationships/hyperlink" Target="../../&#49888;&#50557;PPT/58%20&#55176;&#48652;&#47532;&#49436;/&#55176;&#48652;&#47532;&#49436;.pptx" TargetMode="External"/><Relationship Id="rId23" Type="http://schemas.openxmlformats.org/officeDocument/2006/relationships/image" Target="../media/image9.png"/><Relationship Id="rId119" Type="http://schemas.openxmlformats.org/officeDocument/2006/relationships/image" Target="../media/image57.png"/><Relationship Id="rId270" Type="http://schemas.openxmlformats.org/officeDocument/2006/relationships/hyperlink" Target="&#49884;&#54200;87&#54200;.pptx" TargetMode="External"/><Relationship Id="rId326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30.png"/><Relationship Id="rId130" Type="http://schemas.openxmlformats.org/officeDocument/2006/relationships/hyperlink" Target="&#49884;&#54200;08&#54200;.pptx" TargetMode="External"/><Relationship Id="rId368" Type="http://schemas.openxmlformats.org/officeDocument/2006/relationships/hyperlink" Target="../30&#50500;&#47784;&#49828;/&#50500;&#47784;&#49828;.pptx" TargetMode="External"/><Relationship Id="rId172" Type="http://schemas.openxmlformats.org/officeDocument/2006/relationships/hyperlink" Target="&#49884;&#54200;146&#54200;.pptx" TargetMode="External"/><Relationship Id="rId228" Type="http://schemas.openxmlformats.org/officeDocument/2006/relationships/hyperlink" Target="&#49884;&#54200;19&#54200;.pptx" TargetMode="External"/><Relationship Id="rId435" Type="http://schemas.openxmlformats.org/officeDocument/2006/relationships/image" Target="../media/image215.png"/><Relationship Id="rId281" Type="http://schemas.openxmlformats.org/officeDocument/2006/relationships/image" Target="../media/image138.png"/><Relationship Id="rId337" Type="http://schemas.openxmlformats.org/officeDocument/2006/relationships/image" Target="../media/image166.png"/><Relationship Id="rId34" Type="http://schemas.openxmlformats.org/officeDocument/2006/relationships/hyperlink" Target="&#49884;&#54200;04&#54200;.pptx" TargetMode="External"/><Relationship Id="rId76" Type="http://schemas.openxmlformats.org/officeDocument/2006/relationships/hyperlink" Target="&#49884;&#54200;56&#54200;.pptx" TargetMode="External"/><Relationship Id="rId141" Type="http://schemas.openxmlformats.org/officeDocument/2006/relationships/image" Target="../media/image68.png"/><Relationship Id="rId379" Type="http://schemas.openxmlformats.org/officeDocument/2006/relationships/image" Target="../media/image187.png"/><Relationship Id="rId7" Type="http://schemas.openxmlformats.org/officeDocument/2006/relationships/image" Target="../media/image223.png"/><Relationship Id="rId183" Type="http://schemas.openxmlformats.org/officeDocument/2006/relationships/image" Target="../media/image89.png"/><Relationship Id="rId239" Type="http://schemas.openxmlformats.org/officeDocument/2006/relationships/image" Target="../media/image117.png"/><Relationship Id="rId390" Type="http://schemas.openxmlformats.org/officeDocument/2006/relationships/hyperlink" Target="../../&#49888;&#50557;PPT/41%20&#47560;&#44032;&#48373;&#51020;/&#47560;&#44032;&#48373;&#51020;.pptx" TargetMode="External"/><Relationship Id="rId404" Type="http://schemas.openxmlformats.org/officeDocument/2006/relationships/hyperlink" Target="../../&#49888;&#50557;PPT/48%20&#44040;&#46972;&#46356;&#50500;&#49436;/&#44040;&#46972;&#46356;&#50500;&#49436;.pptx" TargetMode="External"/><Relationship Id="rId250" Type="http://schemas.openxmlformats.org/officeDocument/2006/relationships/hyperlink" Target="&#49884;&#54200;76&#54200;.pptx" TargetMode="External"/><Relationship Id="rId292" Type="http://schemas.openxmlformats.org/officeDocument/2006/relationships/hyperlink" Target="&#49884;&#54200;97&#54200;.pptx" TargetMode="External"/><Relationship Id="rId306" Type="http://schemas.openxmlformats.org/officeDocument/2006/relationships/hyperlink" Target="&#49884;&#54200;09&#54200;.pptx" TargetMode="External"/><Relationship Id="rId45" Type="http://schemas.openxmlformats.org/officeDocument/2006/relationships/image" Target="../media/image20.png"/><Relationship Id="rId87" Type="http://schemas.openxmlformats.org/officeDocument/2006/relationships/image" Target="../media/image41.png"/><Relationship Id="rId110" Type="http://schemas.openxmlformats.org/officeDocument/2006/relationships/hyperlink" Target="&#49884;&#54200;64&#54200;.pptx" TargetMode="External"/><Relationship Id="rId348" Type="http://schemas.openxmlformats.org/officeDocument/2006/relationships/hyperlink" Target="../20&#51104;&#50616;/&#51104;&#50616;.pptx" TargetMode="External"/><Relationship Id="rId152" Type="http://schemas.openxmlformats.org/officeDocument/2006/relationships/hyperlink" Target="&#49884;&#54200;142&#54200;.pptx" TargetMode="External"/><Relationship Id="rId194" Type="http://schemas.openxmlformats.org/officeDocument/2006/relationships/hyperlink" Target="&#49884;&#54200;103&#54200;.pptx" TargetMode="External"/><Relationship Id="rId208" Type="http://schemas.openxmlformats.org/officeDocument/2006/relationships/hyperlink" Target="&#49884;&#54200;109&#54200;.pptx" TargetMode="External"/><Relationship Id="rId415" Type="http://schemas.openxmlformats.org/officeDocument/2006/relationships/image" Target="../media/image205.png"/><Relationship Id="rId261" Type="http://schemas.openxmlformats.org/officeDocument/2006/relationships/image" Target="../media/image128.png"/><Relationship Id="rId14" Type="http://schemas.openxmlformats.org/officeDocument/2006/relationships/hyperlink" Target="&#49884;&#54200;11&#54200;.pptx" TargetMode="External"/><Relationship Id="rId56" Type="http://schemas.openxmlformats.org/officeDocument/2006/relationships/hyperlink" Target="&#49884;&#54200;53&#54200;.pptx" TargetMode="External"/><Relationship Id="rId317" Type="http://schemas.openxmlformats.org/officeDocument/2006/relationships/image" Target="../media/image156.png"/><Relationship Id="rId359" Type="http://schemas.openxmlformats.org/officeDocument/2006/relationships/image" Target="../media/image177.png"/><Relationship Id="rId98" Type="http://schemas.openxmlformats.org/officeDocument/2006/relationships/hyperlink" Target="&#49884;&#54200;37&#54200;.pptx" TargetMode="External"/><Relationship Id="rId121" Type="http://schemas.openxmlformats.org/officeDocument/2006/relationships/image" Target="../media/image58.png"/><Relationship Id="rId163" Type="http://schemas.openxmlformats.org/officeDocument/2006/relationships/image" Target="../media/image79.png"/><Relationship Id="rId219" Type="http://schemas.openxmlformats.org/officeDocument/2006/relationships/image" Target="../media/image107.png"/><Relationship Id="rId370" Type="http://schemas.openxmlformats.org/officeDocument/2006/relationships/hyperlink" Target="../31&#50724;&#48148;&#45852;/&#50724;&#48148;&#45852;1&#51109;.pptx" TargetMode="External"/><Relationship Id="rId426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hyperlink" Target="&#49884;&#54200;29&#54200;.pptx" TargetMode="External"/><Relationship Id="rId25" Type="http://schemas.openxmlformats.org/officeDocument/2006/relationships/image" Target="../media/image10.png"/><Relationship Id="rId67" Type="http://schemas.openxmlformats.org/officeDocument/2006/relationships/image" Target="../media/image31.png"/><Relationship Id="rId272" Type="http://schemas.openxmlformats.org/officeDocument/2006/relationships/hyperlink" Target="&#49884;&#54200;69&#54200;.pptx" TargetMode="External"/><Relationship Id="rId328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hyperlink" Target="&#49884;&#54200;122&#54200;.pptx" TargetMode="External"/><Relationship Id="rId174" Type="http://schemas.openxmlformats.org/officeDocument/2006/relationships/hyperlink" Target="&#49884;&#54200;147&#54200;.pptx" TargetMode="External"/><Relationship Id="rId381" Type="http://schemas.openxmlformats.org/officeDocument/2006/relationships/image" Target="../media/image188.png"/><Relationship Id="rId241" Type="http://schemas.openxmlformats.org/officeDocument/2006/relationships/image" Target="../media/image118.png"/><Relationship Id="rId437" Type="http://schemas.openxmlformats.org/officeDocument/2006/relationships/image" Target="../media/image216.png"/><Relationship Id="rId36" Type="http://schemas.openxmlformats.org/officeDocument/2006/relationships/hyperlink" Target="&#49884;&#54200;41&#54200;.pptx" TargetMode="External"/><Relationship Id="rId283" Type="http://schemas.openxmlformats.org/officeDocument/2006/relationships/image" Target="../media/image139.png"/><Relationship Id="rId339" Type="http://schemas.openxmlformats.org/officeDocument/2006/relationships/image" Target="../media/image167.png"/><Relationship Id="rId78" Type="http://schemas.openxmlformats.org/officeDocument/2006/relationships/hyperlink" Target="&#49884;&#54200;06&#54200;.pptx" TargetMode="External"/><Relationship Id="rId101" Type="http://schemas.openxmlformats.org/officeDocument/2006/relationships/image" Target="../media/image48.png"/><Relationship Id="rId143" Type="http://schemas.openxmlformats.org/officeDocument/2006/relationships/image" Target="../media/image69.png"/><Relationship Id="rId185" Type="http://schemas.openxmlformats.org/officeDocument/2006/relationships/image" Target="../media/image90.png"/><Relationship Id="rId350" Type="http://schemas.openxmlformats.org/officeDocument/2006/relationships/hyperlink" Target="../21&#51204;&#46020;&#49436;/&#51204;&#46020;&#49436;.pptx" TargetMode="External"/><Relationship Id="rId406" Type="http://schemas.openxmlformats.org/officeDocument/2006/relationships/hyperlink" Target="../../&#49888;&#50557;PPT/49%20&#50640;&#48288;&#49548;&#49436;/&#50640;&#48288;&#49548;&#49436;.pptx" TargetMode="External"/><Relationship Id="rId9" Type="http://schemas.openxmlformats.org/officeDocument/2006/relationships/image" Target="../media/image2.png"/><Relationship Id="rId210" Type="http://schemas.openxmlformats.org/officeDocument/2006/relationships/hyperlink" Target="&#49884;&#54200;112&#54200;.pptx" TargetMode="External"/><Relationship Id="rId392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hyperlink" Target="&#49884;&#54200;70&#54200;.pptx" TargetMode="External"/><Relationship Id="rId294" Type="http://schemas.openxmlformats.org/officeDocument/2006/relationships/hyperlink" Target="&#49884;&#54200;96&#54200;.pptx" TargetMode="External"/><Relationship Id="rId308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image" Target="../media/image21.png"/><Relationship Id="rId89" Type="http://schemas.openxmlformats.org/officeDocument/2006/relationships/image" Target="../media/image42.png"/><Relationship Id="rId112" Type="http://schemas.openxmlformats.org/officeDocument/2006/relationships/hyperlink" Target="&#49884;&#54200;63&#54200;.pptx" TargetMode="External"/><Relationship Id="rId154" Type="http://schemas.openxmlformats.org/officeDocument/2006/relationships/hyperlink" Target="&#49884;&#54200;141&#54200;.pptx" TargetMode="External"/><Relationship Id="rId361" Type="http://schemas.openxmlformats.org/officeDocument/2006/relationships/image" Target="../media/image178.png"/><Relationship Id="rId196" Type="http://schemas.openxmlformats.org/officeDocument/2006/relationships/hyperlink" Target="&#49884;&#54200;104&#54200;.pptx" TargetMode="External"/><Relationship Id="rId417" Type="http://schemas.openxmlformats.org/officeDocument/2006/relationships/image" Target="../media/image206.png"/><Relationship Id="rId16" Type="http://schemas.openxmlformats.org/officeDocument/2006/relationships/hyperlink" Target="&#49884;&#54200;01&#54200;.pptx" TargetMode="External"/><Relationship Id="rId221" Type="http://schemas.openxmlformats.org/officeDocument/2006/relationships/image" Target="../media/image108.png"/><Relationship Id="rId263" Type="http://schemas.openxmlformats.org/officeDocument/2006/relationships/image" Target="../media/image129.png"/><Relationship Id="rId319" Type="http://schemas.openxmlformats.org/officeDocument/2006/relationships/image" Target="../media/image157.png"/><Relationship Id="rId58" Type="http://schemas.openxmlformats.org/officeDocument/2006/relationships/hyperlink" Target="&#49884;&#54200;05&#54200;.pptx" TargetMode="External"/><Relationship Id="rId123" Type="http://schemas.openxmlformats.org/officeDocument/2006/relationships/image" Target="../media/image59.png"/><Relationship Id="rId330" Type="http://schemas.openxmlformats.org/officeDocument/2006/relationships/hyperlink" Target="../12&#50676;&#50773;&#44592;&#54616;/&#50676;&#50773;&#44592;&#54616;.pptx" TargetMode="External"/><Relationship Id="rId165" Type="http://schemas.openxmlformats.org/officeDocument/2006/relationships/image" Target="../media/image80.png"/><Relationship Id="rId372" Type="http://schemas.openxmlformats.org/officeDocument/2006/relationships/hyperlink" Target="../32&#50836;&#45208;/&#50836;&#45208;.pptx" TargetMode="External"/><Relationship Id="rId428" Type="http://schemas.openxmlformats.org/officeDocument/2006/relationships/hyperlink" Target="../../&#49888;&#50557;PPT/60%20&#48288;&#46300;&#47196;&#51204;&#49436;/&#48288;&#46300;&#47196;&#51204;&#49436;.pptx" TargetMode="External"/><Relationship Id="rId232" Type="http://schemas.openxmlformats.org/officeDocument/2006/relationships/hyperlink" Target="&#49884;&#54200;39&#54200;.pptx" TargetMode="External"/><Relationship Id="rId274" Type="http://schemas.openxmlformats.org/officeDocument/2006/relationships/hyperlink" Target="&#49884;&#54200;79&#54200;.pptx" TargetMode="External"/><Relationship Id="rId27" Type="http://schemas.openxmlformats.org/officeDocument/2006/relationships/image" Target="../media/image11.png"/><Relationship Id="rId69" Type="http://schemas.openxmlformats.org/officeDocument/2006/relationships/image" Target="../media/image32.png"/><Relationship Id="rId134" Type="http://schemas.openxmlformats.org/officeDocument/2006/relationships/hyperlink" Target="&#49884;&#54200;121&#54200;.pptx" TargetMode="External"/><Relationship Id="rId80" Type="http://schemas.openxmlformats.org/officeDocument/2006/relationships/hyperlink" Target="&#49884;&#54200;16&#54200;.pptx" TargetMode="External"/><Relationship Id="rId176" Type="http://schemas.openxmlformats.org/officeDocument/2006/relationships/hyperlink" Target="&#49884;&#54200;137&#54200;.pptx" TargetMode="External"/><Relationship Id="rId341" Type="http://schemas.openxmlformats.org/officeDocument/2006/relationships/image" Target="../media/image168.png"/><Relationship Id="rId383" Type="http://schemas.openxmlformats.org/officeDocument/2006/relationships/image" Target="../media/image189.png"/><Relationship Id="rId439" Type="http://schemas.openxmlformats.org/officeDocument/2006/relationships/image" Target="../media/image217.png"/><Relationship Id="rId201" Type="http://schemas.openxmlformats.org/officeDocument/2006/relationships/image" Target="../media/image98.png"/><Relationship Id="rId243" Type="http://schemas.openxmlformats.org/officeDocument/2006/relationships/image" Target="../media/image119.png"/><Relationship Id="rId285" Type="http://schemas.openxmlformats.org/officeDocument/2006/relationships/image" Target="../media/image140.png"/><Relationship Id="rId38" Type="http://schemas.openxmlformats.org/officeDocument/2006/relationships/hyperlink" Target="&#49884;&#54200;42&#54200;.pptx" TargetMode="External"/><Relationship Id="rId103" Type="http://schemas.openxmlformats.org/officeDocument/2006/relationships/image" Target="../media/image49.png"/><Relationship Id="rId310" Type="http://schemas.openxmlformats.org/officeDocument/2006/relationships/hyperlink" Target="../02&#52636;&#50528;&#44413;&#44592;/&#52636;&#50528;&#44413;&#44592;.pptx" TargetMode="External"/><Relationship Id="rId91" Type="http://schemas.openxmlformats.org/officeDocument/2006/relationships/image" Target="../media/image43.png"/><Relationship Id="rId145" Type="http://schemas.openxmlformats.org/officeDocument/2006/relationships/image" Target="../media/image70.png"/><Relationship Id="rId187" Type="http://schemas.openxmlformats.org/officeDocument/2006/relationships/image" Target="../media/image91.png"/><Relationship Id="rId352" Type="http://schemas.openxmlformats.org/officeDocument/2006/relationships/hyperlink" Target="../22&#50500;&#44032;/&#50500;&#44032;.pptx" TargetMode="External"/><Relationship Id="rId394" Type="http://schemas.openxmlformats.org/officeDocument/2006/relationships/hyperlink" Target="../../&#49888;&#50557;PPT/43%20&#50836;&#54620;&#48373;&#51020;/&#50836;&#54620;&#48373;&#51020;.pptx" TargetMode="External"/><Relationship Id="rId408" Type="http://schemas.openxmlformats.org/officeDocument/2006/relationships/hyperlink" Target="../../&#49888;&#50557;PPT/50%20&#48716;&#47549;&#48372;&#49436;/&#48716;&#47549;&#48372;&#49436;.pptx" TargetMode="External"/><Relationship Id="rId212" Type="http://schemas.openxmlformats.org/officeDocument/2006/relationships/hyperlink" Target="&#49884;&#54200;113&#54200;.pptx" TargetMode="External"/><Relationship Id="rId254" Type="http://schemas.openxmlformats.org/officeDocument/2006/relationships/hyperlink" Target="&#49884;&#54200;78&#54200;.pptx" TargetMode="External"/><Relationship Id="rId49" Type="http://schemas.openxmlformats.org/officeDocument/2006/relationships/image" Target="../media/image22.png"/><Relationship Id="rId114" Type="http://schemas.openxmlformats.org/officeDocument/2006/relationships/hyperlink" Target="&#49884;&#54200;62&#54200;.pptx" TargetMode="External"/><Relationship Id="rId296" Type="http://schemas.openxmlformats.org/officeDocument/2006/relationships/hyperlink" Target="&#49884;&#54200;95&#54200;.pptx" TargetMode="External"/><Relationship Id="rId60" Type="http://schemas.openxmlformats.org/officeDocument/2006/relationships/hyperlink" Target="&#49884;&#54200;15&#54200;.pptx" TargetMode="External"/><Relationship Id="rId156" Type="http://schemas.openxmlformats.org/officeDocument/2006/relationships/hyperlink" Target="&#49884;&#54200;125&#54200;.pptx" TargetMode="External"/><Relationship Id="rId198" Type="http://schemas.openxmlformats.org/officeDocument/2006/relationships/hyperlink" Target="&#49884;&#54200;105&#54200;.pptx" TargetMode="External"/><Relationship Id="rId321" Type="http://schemas.openxmlformats.org/officeDocument/2006/relationships/image" Target="../media/image158.png"/><Relationship Id="rId363" Type="http://schemas.openxmlformats.org/officeDocument/2006/relationships/image" Target="../media/image179.png"/><Relationship Id="rId419" Type="http://schemas.openxmlformats.org/officeDocument/2006/relationships/image" Target="../media/image207.png"/><Relationship Id="rId202" Type="http://schemas.openxmlformats.org/officeDocument/2006/relationships/hyperlink" Target="&#49884;&#54200;107&#54200;.pptx" TargetMode="External"/><Relationship Id="rId223" Type="http://schemas.openxmlformats.org/officeDocument/2006/relationships/image" Target="../media/image109.png"/><Relationship Id="rId244" Type="http://schemas.openxmlformats.org/officeDocument/2006/relationships/hyperlink" Target="&#49884;&#54200;73&#54200;.pptx" TargetMode="External"/><Relationship Id="rId430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hyperlink" Target="&#49884;&#54200;02&#54200;.pptx" TargetMode="External"/><Relationship Id="rId39" Type="http://schemas.openxmlformats.org/officeDocument/2006/relationships/image" Target="../media/image17.png"/><Relationship Id="rId265" Type="http://schemas.openxmlformats.org/officeDocument/2006/relationships/image" Target="../media/image130.png"/><Relationship Id="rId286" Type="http://schemas.openxmlformats.org/officeDocument/2006/relationships/hyperlink" Target="&#49884;&#54200;102&#54200;.pptx" TargetMode="External"/><Relationship Id="rId50" Type="http://schemas.openxmlformats.org/officeDocument/2006/relationships/hyperlink" Target="&#49884;&#54200;55&#54200;.pptx" TargetMode="External"/><Relationship Id="rId104" Type="http://schemas.openxmlformats.org/officeDocument/2006/relationships/hyperlink" Target="&#49884;&#54200;66&#54200;.pptx" TargetMode="External"/><Relationship Id="rId125" Type="http://schemas.openxmlformats.org/officeDocument/2006/relationships/image" Target="../media/image60.png"/><Relationship Id="rId146" Type="http://schemas.openxmlformats.org/officeDocument/2006/relationships/hyperlink" Target="&#49884;&#54200;144&#54200;.pptx" TargetMode="External"/><Relationship Id="rId167" Type="http://schemas.openxmlformats.org/officeDocument/2006/relationships/image" Target="../media/image81.png"/><Relationship Id="rId188" Type="http://schemas.openxmlformats.org/officeDocument/2006/relationships/hyperlink" Target="&#49884;&#54200;139&#54200;.pptx" TargetMode="External"/><Relationship Id="rId311" Type="http://schemas.openxmlformats.org/officeDocument/2006/relationships/image" Target="../media/image153.png"/><Relationship Id="rId332" Type="http://schemas.openxmlformats.org/officeDocument/2006/relationships/hyperlink" Target="../11&#50676;&#50773;&#44592;&#49345;/&#50676;&#50773;&#44592;&#49345;.pptx" TargetMode="External"/><Relationship Id="rId353" Type="http://schemas.openxmlformats.org/officeDocument/2006/relationships/image" Target="../media/image174.png"/><Relationship Id="rId374" Type="http://schemas.openxmlformats.org/officeDocument/2006/relationships/hyperlink" Target="../33&#48120;&#44032;/&#48120;&#44032;.pptx" TargetMode="External"/><Relationship Id="rId395" Type="http://schemas.openxmlformats.org/officeDocument/2006/relationships/image" Target="../media/image195.png"/><Relationship Id="rId409" Type="http://schemas.openxmlformats.org/officeDocument/2006/relationships/image" Target="../media/image202.png"/><Relationship Id="rId71" Type="http://schemas.openxmlformats.org/officeDocument/2006/relationships/image" Target="../media/image33.png"/><Relationship Id="rId92" Type="http://schemas.openxmlformats.org/officeDocument/2006/relationships/hyperlink" Target="&#49884;&#54200;07&#54200;.pptx" TargetMode="External"/><Relationship Id="rId213" Type="http://schemas.openxmlformats.org/officeDocument/2006/relationships/image" Target="../media/image104.png"/><Relationship Id="rId234" Type="http://schemas.openxmlformats.org/officeDocument/2006/relationships/hyperlink" Target="&#49884;&#54200;49&#54200;.pptx" TargetMode="External"/><Relationship Id="rId420" Type="http://schemas.openxmlformats.org/officeDocument/2006/relationships/hyperlink" Target="../../&#49888;&#50557;PPT/56%20&#46356;&#46020;&#49436;/&#46356;&#4602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2.png"/><Relationship Id="rId255" Type="http://schemas.openxmlformats.org/officeDocument/2006/relationships/image" Target="../media/image125.png"/><Relationship Id="rId276" Type="http://schemas.openxmlformats.org/officeDocument/2006/relationships/hyperlink" Target="&#49884;&#54200;80&#54200;.pptx" TargetMode="External"/><Relationship Id="rId297" Type="http://schemas.openxmlformats.org/officeDocument/2006/relationships/image" Target="../media/image146.png"/><Relationship Id="rId441" Type="http://schemas.openxmlformats.org/officeDocument/2006/relationships/image" Target="../media/image218.png"/><Relationship Id="rId40" Type="http://schemas.openxmlformats.org/officeDocument/2006/relationships/hyperlink" Target="&#49884;&#54200;43&#54200;.pptx" TargetMode="External"/><Relationship Id="rId115" Type="http://schemas.openxmlformats.org/officeDocument/2006/relationships/image" Target="../media/image55.png"/><Relationship Id="rId136" Type="http://schemas.openxmlformats.org/officeDocument/2006/relationships/hyperlink" Target="&#49884;&#54200;123&#54200;.pptx" TargetMode="External"/><Relationship Id="rId157" Type="http://schemas.openxmlformats.org/officeDocument/2006/relationships/image" Target="../media/image76.png"/><Relationship Id="rId178" Type="http://schemas.openxmlformats.org/officeDocument/2006/relationships/hyperlink" Target="&#49884;&#54200;127&#54200;.pptx" TargetMode="External"/><Relationship Id="rId301" Type="http://schemas.openxmlformats.org/officeDocument/2006/relationships/image" Target="../media/image148.png"/><Relationship Id="rId322" Type="http://schemas.openxmlformats.org/officeDocument/2006/relationships/hyperlink" Target="../07&#49324;&#49324;&#44592;/&#49324;&#49324;&#44592;.pptx" TargetMode="External"/><Relationship Id="rId343" Type="http://schemas.openxmlformats.org/officeDocument/2006/relationships/image" Target="../media/image169.png"/><Relationship Id="rId364" Type="http://schemas.openxmlformats.org/officeDocument/2006/relationships/hyperlink" Target="../28&#54840;&#49464;&#50500;/&#54840;&#49464;&#50500;.pptx" TargetMode="External"/><Relationship Id="rId61" Type="http://schemas.openxmlformats.org/officeDocument/2006/relationships/image" Target="../media/image28.png"/><Relationship Id="rId82" Type="http://schemas.openxmlformats.org/officeDocument/2006/relationships/hyperlink" Target="&#49884;&#54200;26&#54200;.pptx" TargetMode="External"/><Relationship Id="rId199" Type="http://schemas.openxmlformats.org/officeDocument/2006/relationships/image" Target="../media/image97.png"/><Relationship Id="rId203" Type="http://schemas.openxmlformats.org/officeDocument/2006/relationships/image" Target="../media/image99.png"/><Relationship Id="rId385" Type="http://schemas.openxmlformats.org/officeDocument/2006/relationships/image" Target="../media/image190.png"/><Relationship Id="rId19" Type="http://schemas.openxmlformats.org/officeDocument/2006/relationships/image" Target="../media/image7.png"/><Relationship Id="rId224" Type="http://schemas.openxmlformats.org/officeDocument/2006/relationships/hyperlink" Target="&#49884;&#54200;118&#54200;.pptx" TargetMode="External"/><Relationship Id="rId245" Type="http://schemas.openxmlformats.org/officeDocument/2006/relationships/image" Target="../media/image120.png"/><Relationship Id="rId266" Type="http://schemas.openxmlformats.org/officeDocument/2006/relationships/hyperlink" Target="&#49884;&#54200;85&#54200;.pptx" TargetMode="External"/><Relationship Id="rId287" Type="http://schemas.openxmlformats.org/officeDocument/2006/relationships/image" Target="../media/image141.png"/><Relationship Id="rId410" Type="http://schemas.openxmlformats.org/officeDocument/2006/relationships/hyperlink" Target="../../&#49888;&#50557;PPT/51%20&#44264;&#47196;&#49352;&#49436;/&#44264;&#47196;&#49352;&#49436;.pptx" TargetMode="External"/><Relationship Id="rId431" Type="http://schemas.openxmlformats.org/officeDocument/2006/relationships/image" Target="../media/image213.png"/><Relationship Id="rId30" Type="http://schemas.openxmlformats.org/officeDocument/2006/relationships/hyperlink" Target="&#49884;&#54200;23&#54200;.pptx" TargetMode="External"/><Relationship Id="rId105" Type="http://schemas.openxmlformats.org/officeDocument/2006/relationships/image" Target="../media/image50.png"/><Relationship Id="rId126" Type="http://schemas.openxmlformats.org/officeDocument/2006/relationships/hyperlink" Target="&#49884;&#54200;28&#54200;.pptx" TargetMode="External"/><Relationship Id="rId147" Type="http://schemas.openxmlformats.org/officeDocument/2006/relationships/image" Target="../media/image71.png"/><Relationship Id="rId168" Type="http://schemas.openxmlformats.org/officeDocument/2006/relationships/hyperlink" Target="&#49884;&#54200;126&#54200;.pptx" TargetMode="External"/><Relationship Id="rId312" Type="http://schemas.openxmlformats.org/officeDocument/2006/relationships/hyperlink" Target="&#52285;&#49464;&#44592;.pptx" TargetMode="External"/><Relationship Id="rId333" Type="http://schemas.openxmlformats.org/officeDocument/2006/relationships/image" Target="../media/image164.png"/><Relationship Id="rId354" Type="http://schemas.openxmlformats.org/officeDocument/2006/relationships/hyperlink" Target="../23&#51060;&#49324;&#50556;/&#51060;&#49324;&#50556;.pptx" TargetMode="External"/><Relationship Id="rId51" Type="http://schemas.openxmlformats.org/officeDocument/2006/relationships/image" Target="../media/image23.png"/><Relationship Id="rId72" Type="http://schemas.openxmlformats.org/officeDocument/2006/relationships/hyperlink" Target="&#49884;&#54200;40&#54200;.pptx" TargetMode="External"/><Relationship Id="rId93" Type="http://schemas.openxmlformats.org/officeDocument/2006/relationships/image" Target="../media/image44.png"/><Relationship Id="rId189" Type="http://schemas.openxmlformats.org/officeDocument/2006/relationships/image" Target="../media/image92.png"/><Relationship Id="rId375" Type="http://schemas.openxmlformats.org/officeDocument/2006/relationships/image" Target="../media/image185.png"/><Relationship Id="rId396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4&#54200;.pptx" TargetMode="External"/><Relationship Id="rId235" Type="http://schemas.openxmlformats.org/officeDocument/2006/relationships/image" Target="../media/image115.png"/><Relationship Id="rId256" Type="http://schemas.openxmlformats.org/officeDocument/2006/relationships/hyperlink" Target="&#49884;&#54200;88&#54200;.pptx" TargetMode="External"/><Relationship Id="rId277" Type="http://schemas.openxmlformats.org/officeDocument/2006/relationships/image" Target="../media/image136.png"/><Relationship Id="rId298" Type="http://schemas.openxmlformats.org/officeDocument/2006/relationships/hyperlink" Target="&#49884;&#54200;94&#54200;.pptx" TargetMode="External"/><Relationship Id="rId400" Type="http://schemas.openxmlformats.org/officeDocument/2006/relationships/hyperlink" Target="../../&#49888;&#50557;PPT/46%20&#44256;&#47536;&#46020;&#51204;&#49436;/&#44256;&#47536;&#46020;&#51204;&#49436;.pptx" TargetMode="External"/><Relationship Id="rId421" Type="http://schemas.openxmlformats.org/officeDocument/2006/relationships/image" Target="../media/image208.png"/><Relationship Id="rId442" Type="http://schemas.openxmlformats.org/officeDocument/2006/relationships/image" Target="../media/image219.png"/><Relationship Id="rId116" Type="http://schemas.openxmlformats.org/officeDocument/2006/relationships/hyperlink" Target="&#49884;&#54200;67&#54200;.pptx" TargetMode="External"/><Relationship Id="rId137" Type="http://schemas.openxmlformats.org/officeDocument/2006/relationships/image" Target="../media/image66.png"/><Relationship Id="rId158" Type="http://schemas.openxmlformats.org/officeDocument/2006/relationships/hyperlink" Target="&#49884;&#54200;135&#54200;.pptx" TargetMode="External"/><Relationship Id="rId302" Type="http://schemas.openxmlformats.org/officeDocument/2006/relationships/hyperlink" Target="&#49884;&#54200;92&#54200;.pptx" TargetMode="External"/><Relationship Id="rId323" Type="http://schemas.openxmlformats.org/officeDocument/2006/relationships/image" Target="../media/image159.png"/><Relationship Id="rId344" Type="http://schemas.openxmlformats.org/officeDocument/2006/relationships/hyperlink" Target="../18&#50853;&#44592;/&#50853;&#44592;.pptx" TargetMode="External"/><Relationship Id="rId20" Type="http://schemas.openxmlformats.org/officeDocument/2006/relationships/hyperlink" Target="&#49884;&#54200;33&#54200;.pptx" TargetMode="External"/><Relationship Id="rId41" Type="http://schemas.openxmlformats.org/officeDocument/2006/relationships/image" Target="../media/image18.png"/><Relationship Id="rId62" Type="http://schemas.openxmlformats.org/officeDocument/2006/relationships/hyperlink" Target="&#49884;&#54200;25&#54200;.pptx" TargetMode="External"/><Relationship Id="rId83" Type="http://schemas.openxmlformats.org/officeDocument/2006/relationships/image" Target="../media/image39.png"/><Relationship Id="rId179" Type="http://schemas.openxmlformats.org/officeDocument/2006/relationships/image" Target="../media/image87.png"/><Relationship Id="rId365" Type="http://schemas.openxmlformats.org/officeDocument/2006/relationships/image" Target="../media/image180.png"/><Relationship Id="rId386" Type="http://schemas.openxmlformats.org/officeDocument/2006/relationships/hyperlink" Target="../39&#47568;&#46972;&#44592;/&#47568;&#46972;&#44592;.pptx" TargetMode="External"/><Relationship Id="rId190" Type="http://schemas.openxmlformats.org/officeDocument/2006/relationships/hyperlink" Target="&#49884;&#54200;129&#54200;.pptx" TargetMode="External"/><Relationship Id="rId204" Type="http://schemas.openxmlformats.org/officeDocument/2006/relationships/hyperlink" Target="&#49884;&#54200;106&#54200;.pptx" TargetMode="External"/><Relationship Id="rId225" Type="http://schemas.openxmlformats.org/officeDocument/2006/relationships/image" Target="../media/image110.png"/><Relationship Id="rId246" Type="http://schemas.openxmlformats.org/officeDocument/2006/relationships/hyperlink" Target="&#49884;&#54200;74&#54200;.pptx" TargetMode="External"/><Relationship Id="rId267" Type="http://schemas.openxmlformats.org/officeDocument/2006/relationships/image" Target="../media/image131.png"/><Relationship Id="rId288" Type="http://schemas.openxmlformats.org/officeDocument/2006/relationships/hyperlink" Target="&#49884;&#54200;99&#54200;.pptx" TargetMode="External"/><Relationship Id="rId411" Type="http://schemas.openxmlformats.org/officeDocument/2006/relationships/image" Target="../media/image203.png"/><Relationship Id="rId432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hyperlink" Target="&#49884;&#54200;61&#54200;.pptx" TargetMode="External"/><Relationship Id="rId127" Type="http://schemas.openxmlformats.org/officeDocument/2006/relationships/image" Target="../media/image61.png"/><Relationship Id="rId313" Type="http://schemas.openxmlformats.org/officeDocument/2006/relationships/image" Target="../media/image154.png"/><Relationship Id="rId10" Type="http://schemas.openxmlformats.org/officeDocument/2006/relationships/hyperlink" Target="&#49884;&#54200;22&#54200;.pptx" TargetMode="External"/><Relationship Id="rId31" Type="http://schemas.openxmlformats.org/officeDocument/2006/relationships/image" Target="../media/image13.png"/><Relationship Id="rId52" Type="http://schemas.openxmlformats.org/officeDocument/2006/relationships/hyperlink" Target="&#49884;&#54200;51&#54200;.pptx" TargetMode="External"/><Relationship Id="rId73" Type="http://schemas.openxmlformats.org/officeDocument/2006/relationships/image" Target="../media/image34.png"/><Relationship Id="rId94" Type="http://schemas.openxmlformats.org/officeDocument/2006/relationships/hyperlink" Target="&#49884;&#54200;57&#54200;.pptx" TargetMode="External"/><Relationship Id="rId148" Type="http://schemas.openxmlformats.org/officeDocument/2006/relationships/hyperlink" Target="&#49884;&#54200;124&#54200;.pptx" TargetMode="External"/><Relationship Id="rId169" Type="http://schemas.openxmlformats.org/officeDocument/2006/relationships/image" Target="../media/image82.png"/><Relationship Id="rId334" Type="http://schemas.openxmlformats.org/officeDocument/2006/relationships/hyperlink" Target="../13&#50669;&#45824;&#49345;/&#50669;&#45824;&#49345;.pptx" TargetMode="External"/><Relationship Id="rId355" Type="http://schemas.openxmlformats.org/officeDocument/2006/relationships/image" Target="../media/image175.png"/><Relationship Id="rId376" Type="http://schemas.openxmlformats.org/officeDocument/2006/relationships/hyperlink" Target="../34&#45208;&#54996;/&#45208;&#54996;.pptx" TargetMode="External"/><Relationship Id="rId397" Type="http://schemas.openxmlformats.org/officeDocument/2006/relationships/image" Target="../media/image196.png"/><Relationship Id="rId4" Type="http://schemas.openxmlformats.org/officeDocument/2006/relationships/slide" Target="slide3.xml"/><Relationship Id="rId180" Type="http://schemas.openxmlformats.org/officeDocument/2006/relationships/hyperlink" Target="&#49884;&#54200;128&#54200;.pptx" TargetMode="External"/><Relationship Id="rId215" Type="http://schemas.openxmlformats.org/officeDocument/2006/relationships/image" Target="../media/image105.png"/><Relationship Id="rId236" Type="http://schemas.openxmlformats.org/officeDocument/2006/relationships/hyperlink" Target="&#49884;&#54200;59&#54200;.pptx" TargetMode="External"/><Relationship Id="rId257" Type="http://schemas.openxmlformats.org/officeDocument/2006/relationships/image" Target="../media/image126.png"/><Relationship Id="rId278" Type="http://schemas.openxmlformats.org/officeDocument/2006/relationships/hyperlink" Target="&#49884;&#54200;90&#54200;.pptx" TargetMode="External"/><Relationship Id="rId401" Type="http://schemas.openxmlformats.org/officeDocument/2006/relationships/image" Target="../media/image198.png"/><Relationship Id="rId422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image" Target="../media/image149.png"/><Relationship Id="rId42" Type="http://schemas.openxmlformats.org/officeDocument/2006/relationships/hyperlink" Target="&#49884;&#54200;34&#54200;.pptx" TargetMode="External"/><Relationship Id="rId84" Type="http://schemas.openxmlformats.org/officeDocument/2006/relationships/hyperlink" Target="&#49884;&#54200;35&#54200;.pptx" TargetMode="External"/><Relationship Id="rId138" Type="http://schemas.openxmlformats.org/officeDocument/2006/relationships/hyperlink" Target="&#49884;&#54200;133&#54200;.pptx" TargetMode="External"/><Relationship Id="rId345" Type="http://schemas.openxmlformats.org/officeDocument/2006/relationships/image" Target="../media/image170.png"/><Relationship Id="rId387" Type="http://schemas.openxmlformats.org/officeDocument/2006/relationships/image" Target="../media/image191.png"/><Relationship Id="rId191" Type="http://schemas.openxmlformats.org/officeDocument/2006/relationships/image" Target="../media/image93.png"/><Relationship Id="rId205" Type="http://schemas.openxmlformats.org/officeDocument/2006/relationships/image" Target="../media/image100.png"/><Relationship Id="rId247" Type="http://schemas.openxmlformats.org/officeDocument/2006/relationships/image" Target="../media/image121.png"/><Relationship Id="rId4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7" Type="http://schemas.openxmlformats.org/officeDocument/2006/relationships/image" Target="../media/image51.png"/><Relationship Id="rId289" Type="http://schemas.openxmlformats.org/officeDocument/2006/relationships/image" Target="../media/image142.png"/><Relationship Id="rId11" Type="http://schemas.openxmlformats.org/officeDocument/2006/relationships/image" Target="../media/image3.png"/><Relationship Id="rId53" Type="http://schemas.openxmlformats.org/officeDocument/2006/relationships/image" Target="../media/image24.png"/><Relationship Id="rId149" Type="http://schemas.openxmlformats.org/officeDocument/2006/relationships/image" Target="../media/image72.png"/><Relationship Id="rId314" Type="http://schemas.openxmlformats.org/officeDocument/2006/relationships/hyperlink" Target="../03&#47112;&#50948;&#44592;/&#47112;&#50948;&#44592;.pptx" TargetMode="External"/><Relationship Id="rId356" Type="http://schemas.openxmlformats.org/officeDocument/2006/relationships/hyperlink" Target="../24&#50696;&#47112;&#48120;&#50556;/&#50696;&#47112;&#48120;&#50556;.pptx" TargetMode="External"/><Relationship Id="rId398" Type="http://schemas.openxmlformats.org/officeDocument/2006/relationships/hyperlink" Target="../../&#49888;&#50557;PPT/45%20&#47196;&#47560;&#49436;/&#47196;&#47560;&#49436;.pptx" TargetMode="External"/><Relationship Id="rId95" Type="http://schemas.openxmlformats.org/officeDocument/2006/relationships/image" Target="../media/image45.png"/><Relationship Id="rId160" Type="http://schemas.openxmlformats.org/officeDocument/2006/relationships/hyperlink" Target="&#49884;&#54200;145&#54200;.pptx" TargetMode="External"/><Relationship Id="rId216" Type="http://schemas.openxmlformats.org/officeDocument/2006/relationships/hyperlink" Target="&#49884;&#54200;115&#54200;.pptx" TargetMode="External"/><Relationship Id="rId423" Type="http://schemas.openxmlformats.org/officeDocument/2006/relationships/image" Target="../media/image209.png"/><Relationship Id="rId258" Type="http://schemas.openxmlformats.org/officeDocument/2006/relationships/hyperlink" Target="&#49884;&#54200;81&#54200;.pptx" TargetMode="External"/><Relationship Id="rId22" Type="http://schemas.openxmlformats.org/officeDocument/2006/relationships/hyperlink" Target="&#49884;&#54200;31&#54200;.pptx" TargetMode="External"/><Relationship Id="rId64" Type="http://schemas.openxmlformats.org/officeDocument/2006/relationships/hyperlink" Target="&#49884;&#54200;45&#54200;.pptx" TargetMode="External"/><Relationship Id="rId118" Type="http://schemas.openxmlformats.org/officeDocument/2006/relationships/hyperlink" Target="&#49884;&#54200;68&#54200;.pptx" TargetMode="External"/><Relationship Id="rId325" Type="http://schemas.openxmlformats.org/officeDocument/2006/relationships/image" Target="../media/image160.png"/><Relationship Id="rId367" Type="http://schemas.openxmlformats.org/officeDocument/2006/relationships/image" Target="../media/image181.png"/><Relationship Id="rId171" Type="http://schemas.openxmlformats.org/officeDocument/2006/relationships/image" Target="../media/image83.png"/><Relationship Id="rId227" Type="http://schemas.openxmlformats.org/officeDocument/2006/relationships/image" Target="../media/image111.png"/><Relationship Id="rId269" Type="http://schemas.openxmlformats.org/officeDocument/2006/relationships/image" Target="../media/image132.png"/><Relationship Id="rId434" Type="http://schemas.openxmlformats.org/officeDocument/2006/relationships/hyperlink" Target="../../&#49888;&#50557;PPT/63%20&#50836;&#54620;&#51060;&#49436;/&#50836;&#54620;&#51060;&#49436;1&#51109;.pptx" TargetMode="External"/><Relationship Id="rId33" Type="http://schemas.openxmlformats.org/officeDocument/2006/relationships/image" Target="../media/image14.png"/><Relationship Id="rId129" Type="http://schemas.openxmlformats.org/officeDocument/2006/relationships/image" Target="../media/image62.png"/><Relationship Id="rId280" Type="http://schemas.openxmlformats.org/officeDocument/2006/relationships/hyperlink" Target="&#49884;&#54200;89&#54200;.pptx" TargetMode="External"/><Relationship Id="rId336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35.png"/><Relationship Id="rId140" Type="http://schemas.openxmlformats.org/officeDocument/2006/relationships/hyperlink" Target="&#49884;&#54200;132&#54200;.pptx" TargetMode="External"/><Relationship Id="rId182" Type="http://schemas.openxmlformats.org/officeDocument/2006/relationships/hyperlink" Target="&#49884;&#54200;138&#54200;.pptx" TargetMode="External"/><Relationship Id="rId378" Type="http://schemas.openxmlformats.org/officeDocument/2006/relationships/hyperlink" Target="../35&#54616;&#48149;&#44397;/&#54616;&#48149;&#44397;.pptx" TargetMode="External"/><Relationship Id="rId403" Type="http://schemas.openxmlformats.org/officeDocument/2006/relationships/image" Target="../media/image199.png"/><Relationship Id="rId6" Type="http://schemas.openxmlformats.org/officeDocument/2006/relationships/slide" Target="slide5.xml"/><Relationship Id="rId238" Type="http://schemas.openxmlformats.org/officeDocument/2006/relationships/hyperlink" Target="&#49884;&#54200;77&#54200;.pptx" TargetMode="External"/><Relationship Id="rId291" Type="http://schemas.openxmlformats.org/officeDocument/2006/relationships/image" Target="../media/image143.png"/><Relationship Id="rId305" Type="http://schemas.openxmlformats.org/officeDocument/2006/relationships/image" Target="../media/image150.png"/><Relationship Id="rId347" Type="http://schemas.openxmlformats.org/officeDocument/2006/relationships/image" Target="../media/image171.png"/><Relationship Id="rId44" Type="http://schemas.openxmlformats.org/officeDocument/2006/relationships/hyperlink" Target="&#49884;&#54200;14&#54200;.pptx" TargetMode="External"/><Relationship Id="rId86" Type="http://schemas.openxmlformats.org/officeDocument/2006/relationships/hyperlink" Target="&#49884;&#54200;36&#54200;.pptx" TargetMode="External"/><Relationship Id="rId151" Type="http://schemas.openxmlformats.org/officeDocument/2006/relationships/image" Target="../media/image73.png"/><Relationship Id="rId389" Type="http://schemas.openxmlformats.org/officeDocument/2006/relationships/image" Target="../media/image192.png"/><Relationship Id="rId193" Type="http://schemas.openxmlformats.org/officeDocument/2006/relationships/image" Target="../media/image94.png"/><Relationship Id="rId207" Type="http://schemas.openxmlformats.org/officeDocument/2006/relationships/image" Target="../media/image101.png"/><Relationship Id="rId249" Type="http://schemas.openxmlformats.org/officeDocument/2006/relationships/image" Target="../media/image122.png"/><Relationship Id="rId4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3" Type="http://schemas.openxmlformats.org/officeDocument/2006/relationships/image" Target="../media/image4.png"/><Relationship Id="rId109" Type="http://schemas.openxmlformats.org/officeDocument/2006/relationships/image" Target="../media/image52.png"/><Relationship Id="rId260" Type="http://schemas.openxmlformats.org/officeDocument/2006/relationships/hyperlink" Target="&#49884;&#54200;82&#54200;.pptx" TargetMode="External"/><Relationship Id="rId316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25.png"/><Relationship Id="rId97" Type="http://schemas.openxmlformats.org/officeDocument/2006/relationships/image" Target="../media/image46.png"/><Relationship Id="rId120" Type="http://schemas.openxmlformats.org/officeDocument/2006/relationships/hyperlink" Target="&#49884;&#54200;58&#54200;.pptx" TargetMode="External"/><Relationship Id="rId358" Type="http://schemas.openxmlformats.org/officeDocument/2006/relationships/hyperlink" Target="../25&#50696;&#47112;&#48120;&#50556;&#50528;&#44032;/&#50696;&#47112;&#48120;&#50556;&#50528;&#44032;.pptx" TargetMode="External"/><Relationship Id="rId162" Type="http://schemas.openxmlformats.org/officeDocument/2006/relationships/hyperlink" Target="&#49884;&#54200;130&#54200;.pptx" TargetMode="External"/><Relationship Id="rId218" Type="http://schemas.openxmlformats.org/officeDocument/2006/relationships/hyperlink" Target="&#49884;&#54200;120&#54200;.pptx" TargetMode="External"/><Relationship Id="rId425" Type="http://schemas.openxmlformats.org/officeDocument/2006/relationships/image" Target="../media/image210.png"/><Relationship Id="rId271" Type="http://schemas.openxmlformats.org/officeDocument/2006/relationships/image" Target="../media/image133.png"/><Relationship Id="rId24" Type="http://schemas.openxmlformats.org/officeDocument/2006/relationships/hyperlink" Target="&#49884;&#54200;32&#54200;.pptx" TargetMode="External"/><Relationship Id="rId66" Type="http://schemas.openxmlformats.org/officeDocument/2006/relationships/hyperlink" Target="&#49884;&#54200;10&#54200;.pptx" TargetMode="External"/><Relationship Id="rId131" Type="http://schemas.openxmlformats.org/officeDocument/2006/relationships/image" Target="../media/image63.png"/><Relationship Id="rId327" Type="http://schemas.openxmlformats.org/officeDocument/2006/relationships/image" Target="../media/image161.png"/><Relationship Id="rId369" Type="http://schemas.openxmlformats.org/officeDocument/2006/relationships/image" Target="../media/image182.png"/><Relationship Id="rId173" Type="http://schemas.openxmlformats.org/officeDocument/2006/relationships/image" Target="../media/image84.png"/><Relationship Id="rId229" Type="http://schemas.openxmlformats.org/officeDocument/2006/relationships/image" Target="../media/image112.png"/><Relationship Id="rId380" Type="http://schemas.openxmlformats.org/officeDocument/2006/relationships/hyperlink" Target="../36&#49828;&#48148;&#45264;/&#49828;&#48148;&#45264;.pptx" TargetMode="External"/><Relationship Id="rId436" Type="http://schemas.openxmlformats.org/officeDocument/2006/relationships/hyperlink" Target="../../&#49888;&#50557;PPT/64%20&#50836;&#54620;&#49340;&#49436;/&#50836;&#54620;&#49340;&#49436;1&#51109;.pptx" TargetMode="External"/><Relationship Id="rId240" Type="http://schemas.openxmlformats.org/officeDocument/2006/relationships/hyperlink" Target="&#49884;&#54200;71&#54200;.pptx" TargetMode="External"/><Relationship Id="rId35" Type="http://schemas.openxmlformats.org/officeDocument/2006/relationships/image" Target="../media/image15.png"/><Relationship Id="rId77" Type="http://schemas.openxmlformats.org/officeDocument/2006/relationships/image" Target="../media/image36.png"/><Relationship Id="rId100" Type="http://schemas.openxmlformats.org/officeDocument/2006/relationships/hyperlink" Target="&#49884;&#54200;27&#54200;.pptx" TargetMode="External"/><Relationship Id="rId282" Type="http://schemas.openxmlformats.org/officeDocument/2006/relationships/hyperlink" Target="&#49884;&#54200;100&#54200;.pptx" TargetMode="External"/><Relationship Id="rId338" Type="http://schemas.openxmlformats.org/officeDocument/2006/relationships/hyperlink" Target="../15&#50640;&#49828;&#46972;/&#50640;&#49828;&#46972;.pptx" TargetMode="External"/><Relationship Id="rId8" Type="http://schemas.openxmlformats.org/officeDocument/2006/relationships/hyperlink" Target="&#49884;&#54200;12&#54200;.pptx" TargetMode="External"/><Relationship Id="rId142" Type="http://schemas.openxmlformats.org/officeDocument/2006/relationships/hyperlink" Target="&#49884;&#54200;131&#54200;.pptx" TargetMode="External"/><Relationship Id="rId184" Type="http://schemas.openxmlformats.org/officeDocument/2006/relationships/hyperlink" Target="&#49884;&#54200;148&#54200;.pptx" TargetMode="External"/><Relationship Id="rId391" Type="http://schemas.openxmlformats.org/officeDocument/2006/relationships/image" Target="../media/image193.png"/><Relationship Id="rId405" Type="http://schemas.openxmlformats.org/officeDocument/2006/relationships/image" Target="../media/image200.png"/><Relationship Id="rId251" Type="http://schemas.openxmlformats.org/officeDocument/2006/relationships/image" Target="../media/image123.png"/><Relationship Id="rId46" Type="http://schemas.openxmlformats.org/officeDocument/2006/relationships/hyperlink" Target="&#49884;&#54200;24&#54200;.pptx" TargetMode="External"/><Relationship Id="rId293" Type="http://schemas.openxmlformats.org/officeDocument/2006/relationships/image" Target="../media/image144.png"/><Relationship Id="rId307" Type="http://schemas.openxmlformats.org/officeDocument/2006/relationships/image" Target="../media/image151.png"/><Relationship Id="rId349" Type="http://schemas.openxmlformats.org/officeDocument/2006/relationships/image" Target="../media/image172.png"/><Relationship Id="rId88" Type="http://schemas.openxmlformats.org/officeDocument/2006/relationships/hyperlink" Target="&#49884;&#54200;46&#54200;.pptx" TargetMode="External"/><Relationship Id="rId111" Type="http://schemas.openxmlformats.org/officeDocument/2006/relationships/image" Target="../media/image53.png"/><Relationship Id="rId153" Type="http://schemas.openxmlformats.org/officeDocument/2006/relationships/image" Target="../media/image74.png"/><Relationship Id="rId195" Type="http://schemas.openxmlformats.org/officeDocument/2006/relationships/image" Target="../media/image95.png"/><Relationship Id="rId209" Type="http://schemas.openxmlformats.org/officeDocument/2006/relationships/image" Target="../media/image102.png"/><Relationship Id="rId360" Type="http://schemas.openxmlformats.org/officeDocument/2006/relationships/hyperlink" Target="../26&#50640;&#49828;&#44180;/&#50640;&#49828;&#44180;.pptx" TargetMode="External"/><Relationship Id="rId416" Type="http://schemas.openxmlformats.org/officeDocument/2006/relationships/hyperlink" Target="../../&#49888;&#50557;PPT/54%20&#46356;&#47784;&#45936;&#51204;&#49436;/&#46356;&#47784;&#45936;&#51204;&#49436;.pptx" TargetMode="External"/><Relationship Id="rId220" Type="http://schemas.openxmlformats.org/officeDocument/2006/relationships/hyperlink" Target="&#49884;&#54200;116&#54200;.pptx" TargetMode="External"/><Relationship Id="rId15" Type="http://schemas.openxmlformats.org/officeDocument/2006/relationships/image" Target="../media/image5.png"/><Relationship Id="rId57" Type="http://schemas.openxmlformats.org/officeDocument/2006/relationships/image" Target="../media/image26.png"/><Relationship Id="rId262" Type="http://schemas.openxmlformats.org/officeDocument/2006/relationships/hyperlink" Target="&#49884;&#54200;83&#54200;.pptx" TargetMode="External"/><Relationship Id="rId318" Type="http://schemas.openxmlformats.org/officeDocument/2006/relationships/hyperlink" Target="../05&#49888;&#47749;&#44592;/&#49888;&#47749;&#44592;.pptx" TargetMode="External"/><Relationship Id="rId99" Type="http://schemas.openxmlformats.org/officeDocument/2006/relationships/image" Target="../media/image47.png"/><Relationship Id="rId122" Type="http://schemas.openxmlformats.org/officeDocument/2006/relationships/hyperlink" Target="&#49884;&#54200;48&#54200;.pptx" TargetMode="External"/><Relationship Id="rId164" Type="http://schemas.openxmlformats.org/officeDocument/2006/relationships/hyperlink" Target="&#49884;&#54200;140&#54200;.pptx" TargetMode="External"/><Relationship Id="rId371" Type="http://schemas.openxmlformats.org/officeDocument/2006/relationships/image" Target="../media/image183.png"/><Relationship Id="rId427" Type="http://schemas.openxmlformats.org/officeDocument/2006/relationships/image" Target="../media/image211.png"/><Relationship Id="rId26" Type="http://schemas.openxmlformats.org/officeDocument/2006/relationships/hyperlink" Target="&#49884;&#54200;03&#54200;.pptx" TargetMode="External"/><Relationship Id="rId231" Type="http://schemas.openxmlformats.org/officeDocument/2006/relationships/image" Target="../media/image113.png"/><Relationship Id="rId273" Type="http://schemas.openxmlformats.org/officeDocument/2006/relationships/image" Target="../media/image134.png"/><Relationship Id="rId329" Type="http://schemas.openxmlformats.org/officeDocument/2006/relationships/image" Target="../media/image162.png"/><Relationship Id="rId68" Type="http://schemas.openxmlformats.org/officeDocument/2006/relationships/hyperlink" Target="&#49884;&#54200;20&#54200;.pptx" TargetMode="External"/><Relationship Id="rId133" Type="http://schemas.openxmlformats.org/officeDocument/2006/relationships/image" Target="../media/image64.png"/><Relationship Id="rId175" Type="http://schemas.openxmlformats.org/officeDocument/2006/relationships/image" Target="../media/image85.png"/><Relationship Id="rId340" Type="http://schemas.openxmlformats.org/officeDocument/2006/relationships/hyperlink" Target="../16&#45712;&#54756;&#48120;&#50556;/&#45712;&#54756;&#48120;&#50556;.pptx" TargetMode="External"/><Relationship Id="rId200" Type="http://schemas.openxmlformats.org/officeDocument/2006/relationships/hyperlink" Target="&#49884;&#54200;110&#54200;.pptx" TargetMode="External"/><Relationship Id="rId382" Type="http://schemas.openxmlformats.org/officeDocument/2006/relationships/hyperlink" Target="../37&#54617;&#44060;/&#54617;&#44060;.pptx" TargetMode="External"/><Relationship Id="rId438" Type="http://schemas.openxmlformats.org/officeDocument/2006/relationships/hyperlink" Target="../../&#49888;&#50557;PPT/65%20&#50976;&#45796;&#49436;/&#50976;&#45796;&#49436;1&#51109;.pptx" TargetMode="External"/><Relationship Id="rId242" Type="http://schemas.openxmlformats.org/officeDocument/2006/relationships/hyperlink" Target="&#49884;&#54200;72&#54200;.pptx" TargetMode="External"/><Relationship Id="rId284" Type="http://schemas.openxmlformats.org/officeDocument/2006/relationships/hyperlink" Target="&#49884;&#54200;101&#54200;.pptx" TargetMode="External"/><Relationship Id="rId37" Type="http://schemas.openxmlformats.org/officeDocument/2006/relationships/image" Target="../media/image16.png"/><Relationship Id="rId79" Type="http://schemas.openxmlformats.org/officeDocument/2006/relationships/image" Target="../media/image37.png"/><Relationship Id="rId102" Type="http://schemas.openxmlformats.org/officeDocument/2006/relationships/hyperlink" Target="&#49884;&#54200;17&#54200;.pptx" TargetMode="External"/><Relationship Id="rId144" Type="http://schemas.openxmlformats.org/officeDocument/2006/relationships/hyperlink" Target="&#49884;&#54200;134&#54200;.pptx" TargetMode="External"/><Relationship Id="rId90" Type="http://schemas.openxmlformats.org/officeDocument/2006/relationships/hyperlink" Target="&#49884;&#54200;60&#54200;.pptx" TargetMode="External"/><Relationship Id="rId186" Type="http://schemas.openxmlformats.org/officeDocument/2006/relationships/hyperlink" Target="&#49884;&#54200;149&#54200;.pptx" TargetMode="External"/><Relationship Id="rId351" Type="http://schemas.openxmlformats.org/officeDocument/2006/relationships/image" Target="../media/image173.png"/><Relationship Id="rId393" Type="http://schemas.openxmlformats.org/officeDocument/2006/relationships/image" Target="../media/image194.png"/><Relationship Id="rId407" Type="http://schemas.openxmlformats.org/officeDocument/2006/relationships/image" Target="../media/image201.png"/><Relationship Id="rId211" Type="http://schemas.openxmlformats.org/officeDocument/2006/relationships/image" Target="../media/image103.png"/><Relationship Id="rId253" Type="http://schemas.openxmlformats.org/officeDocument/2006/relationships/image" Target="../media/image124.png"/><Relationship Id="rId295" Type="http://schemas.openxmlformats.org/officeDocument/2006/relationships/image" Target="../media/image145.png"/><Relationship Id="rId309" Type="http://schemas.openxmlformats.org/officeDocument/2006/relationships/image" Target="../media/image152.png"/><Relationship Id="rId48" Type="http://schemas.openxmlformats.org/officeDocument/2006/relationships/hyperlink" Target="&#49884;&#54200;54&#54200;.pptx" TargetMode="External"/><Relationship Id="rId113" Type="http://schemas.openxmlformats.org/officeDocument/2006/relationships/image" Target="../media/image54.png"/><Relationship Id="rId320" Type="http://schemas.openxmlformats.org/officeDocument/2006/relationships/hyperlink" Target="../06&#50668;&#54840;&#49688;&#50500;/&#50668;&#54840;&#49688;&#50500;.pptx" TargetMode="External"/><Relationship Id="rId155" Type="http://schemas.openxmlformats.org/officeDocument/2006/relationships/image" Target="../media/image75.png"/><Relationship Id="rId197" Type="http://schemas.openxmlformats.org/officeDocument/2006/relationships/image" Target="../media/image96.png"/><Relationship Id="rId362" Type="http://schemas.openxmlformats.org/officeDocument/2006/relationships/hyperlink" Target="../27&#45796;&#45768;&#50648;/&#45796;&#45768;&#50648;.pptx" TargetMode="External"/><Relationship Id="rId418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hyperlink" Target="&#49884;&#54200;117&#54200;.pptx" TargetMode="External"/><Relationship Id="rId264" Type="http://schemas.openxmlformats.org/officeDocument/2006/relationships/hyperlink" Target="&#49884;&#54200;84&#54200;.pptx" TargetMode="External"/><Relationship Id="rId17" Type="http://schemas.openxmlformats.org/officeDocument/2006/relationships/image" Target="../media/image6.png"/><Relationship Id="rId59" Type="http://schemas.openxmlformats.org/officeDocument/2006/relationships/image" Target="../media/image27.png"/><Relationship Id="rId124" Type="http://schemas.openxmlformats.org/officeDocument/2006/relationships/hyperlink" Target="&#49884;&#54200;38&#54200;.pptx" TargetMode="External"/><Relationship Id="rId70" Type="http://schemas.openxmlformats.org/officeDocument/2006/relationships/hyperlink" Target="&#49884;&#54200;30&#54200;.pptx" TargetMode="External"/><Relationship Id="rId166" Type="http://schemas.openxmlformats.org/officeDocument/2006/relationships/hyperlink" Target="&#49884;&#54200;150&#54200;.pptx" TargetMode="External"/><Relationship Id="rId331" Type="http://schemas.openxmlformats.org/officeDocument/2006/relationships/image" Target="../media/image163.png"/><Relationship Id="rId373" Type="http://schemas.openxmlformats.org/officeDocument/2006/relationships/image" Target="../media/image184.png"/><Relationship Id="rId429" Type="http://schemas.openxmlformats.org/officeDocument/2006/relationships/image" Target="../media/image212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4.png"/><Relationship Id="rId440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hyperlink" Target="&#49884;&#54200;13&#54200;.pptx" TargetMode="External"/><Relationship Id="rId275" Type="http://schemas.openxmlformats.org/officeDocument/2006/relationships/image" Target="../media/image135.png"/><Relationship Id="rId300" Type="http://schemas.openxmlformats.org/officeDocument/2006/relationships/hyperlink" Target="&#49884;&#54200;93&#54200;.pptx" TargetMode="External"/><Relationship Id="rId81" Type="http://schemas.openxmlformats.org/officeDocument/2006/relationships/image" Target="../media/image38.png"/><Relationship Id="rId135" Type="http://schemas.openxmlformats.org/officeDocument/2006/relationships/image" Target="../media/image65.png"/><Relationship Id="rId177" Type="http://schemas.openxmlformats.org/officeDocument/2006/relationships/image" Target="../media/image86.png"/><Relationship Id="rId342" Type="http://schemas.openxmlformats.org/officeDocument/2006/relationships/hyperlink" Target="../17&#50640;&#49828;&#45908;/&#50640;&#49828;&#45908;.pptx" TargetMode="External"/><Relationship Id="rId384" Type="http://schemas.openxmlformats.org/officeDocument/2006/relationships/hyperlink" Target="../38&#49828;&#44032;&#47028;/&#49828;&#44032;&#47028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6.png"/><Relationship Id="rId299" Type="http://schemas.openxmlformats.org/officeDocument/2006/relationships/image" Target="../media/image147.png"/><Relationship Id="rId21" Type="http://schemas.openxmlformats.org/officeDocument/2006/relationships/image" Target="../media/image8.png"/><Relationship Id="rId63" Type="http://schemas.openxmlformats.org/officeDocument/2006/relationships/image" Target="../media/image29.png"/><Relationship Id="rId159" Type="http://schemas.openxmlformats.org/officeDocument/2006/relationships/image" Target="../media/image77.png"/><Relationship Id="rId324" Type="http://schemas.openxmlformats.org/officeDocument/2006/relationships/hyperlink" Target="../08&#47355;&#44592;/&#47355;&#44592;.pptx" TargetMode="External"/><Relationship Id="rId366" Type="http://schemas.openxmlformats.org/officeDocument/2006/relationships/hyperlink" Target="../29&#50836;&#50648;/&#50836;&#50648;.pptx" TargetMode="External"/><Relationship Id="rId170" Type="http://schemas.openxmlformats.org/officeDocument/2006/relationships/hyperlink" Target="&#49884;&#54200;136&#54200;.pptx" TargetMode="External"/><Relationship Id="rId226" Type="http://schemas.openxmlformats.org/officeDocument/2006/relationships/hyperlink" Target="&#49884;&#54200;119&#54200;.pptx" TargetMode="External"/><Relationship Id="rId433" Type="http://schemas.openxmlformats.org/officeDocument/2006/relationships/image" Target="../media/image214.png"/><Relationship Id="rId268" Type="http://schemas.openxmlformats.org/officeDocument/2006/relationships/hyperlink" Target="&#49884;&#54200;86&#54200;.pptx" TargetMode="External"/><Relationship Id="rId32" Type="http://schemas.openxmlformats.org/officeDocument/2006/relationships/hyperlink" Target="&#49884;&#54200;44&#54200;.pptx" TargetMode="External"/><Relationship Id="rId74" Type="http://schemas.openxmlformats.org/officeDocument/2006/relationships/hyperlink" Target="&#49884;&#54200;50&#54200;.pptx" TargetMode="External"/><Relationship Id="rId128" Type="http://schemas.openxmlformats.org/officeDocument/2006/relationships/hyperlink" Target="&#49884;&#54200;18&#54200;.pptx" TargetMode="External"/><Relationship Id="rId335" Type="http://schemas.openxmlformats.org/officeDocument/2006/relationships/image" Target="../media/image165.png"/><Relationship Id="rId377" Type="http://schemas.openxmlformats.org/officeDocument/2006/relationships/image" Target="../media/image186.png"/><Relationship Id="rId5" Type="http://schemas.openxmlformats.org/officeDocument/2006/relationships/slide" Target="slide4.xml"/><Relationship Id="rId181" Type="http://schemas.openxmlformats.org/officeDocument/2006/relationships/image" Target="../media/image88.png"/><Relationship Id="rId237" Type="http://schemas.openxmlformats.org/officeDocument/2006/relationships/image" Target="../media/image116.png"/><Relationship Id="rId402" Type="http://schemas.openxmlformats.org/officeDocument/2006/relationships/hyperlink" Target="../../&#49888;&#50557;PPT/47%20&#44256;&#47536;&#46020;&#54980;&#49436;/&#44256;&#47536;&#46020;&#54980;&#49436;.pptx" TargetMode="External"/><Relationship Id="rId279" Type="http://schemas.openxmlformats.org/officeDocument/2006/relationships/image" Target="../media/image137.png"/><Relationship Id="rId43" Type="http://schemas.openxmlformats.org/officeDocument/2006/relationships/image" Target="../media/image19.png"/><Relationship Id="rId139" Type="http://schemas.openxmlformats.org/officeDocument/2006/relationships/image" Target="../media/image67.png"/><Relationship Id="rId290" Type="http://schemas.openxmlformats.org/officeDocument/2006/relationships/hyperlink" Target="&#49884;&#54200;98&#54200;.pptx" TargetMode="External"/><Relationship Id="rId304" Type="http://schemas.openxmlformats.org/officeDocument/2006/relationships/hyperlink" Target="&#49884;&#54200;91&#54200;.pptx" TargetMode="External"/><Relationship Id="rId346" Type="http://schemas.openxmlformats.org/officeDocument/2006/relationships/hyperlink" Target="../19&#49884;&#54200;/&#49884;&#54200;.pptx" TargetMode="External"/><Relationship Id="rId388" Type="http://schemas.openxmlformats.org/officeDocument/2006/relationships/hyperlink" Target="../../&#49888;&#50557;PPT/40%20&#47560;&#53468;&#48373;&#51020;/&#47560;&#53468;&#48373;&#51020;.pptx" TargetMode="External"/><Relationship Id="rId85" Type="http://schemas.openxmlformats.org/officeDocument/2006/relationships/image" Target="../media/image40.png"/><Relationship Id="rId150" Type="http://schemas.openxmlformats.org/officeDocument/2006/relationships/hyperlink" Target="&#49884;&#54200;143&#54200;.pptx" TargetMode="External"/><Relationship Id="rId192" Type="http://schemas.openxmlformats.org/officeDocument/2006/relationships/hyperlink" Target="&#49884;&#54200;111&#54200;.pptx" TargetMode="External"/><Relationship Id="rId206" Type="http://schemas.openxmlformats.org/officeDocument/2006/relationships/hyperlink" Target="&#49884;&#54200;108&#54200;.pptx" TargetMode="External"/><Relationship Id="rId413" Type="http://schemas.openxmlformats.org/officeDocument/2006/relationships/image" Target="../media/image204.png"/><Relationship Id="rId248" Type="http://schemas.openxmlformats.org/officeDocument/2006/relationships/hyperlink" Target="&#49884;&#54200;75&#54200;.pptx" TargetMode="External"/><Relationship Id="rId12" Type="http://schemas.openxmlformats.org/officeDocument/2006/relationships/hyperlink" Target="&#49884;&#54200;21&#54200;.pptx" TargetMode="External"/><Relationship Id="rId108" Type="http://schemas.openxmlformats.org/officeDocument/2006/relationships/hyperlink" Target="&#49884;&#54200;65&#54200;.pptx" TargetMode="External"/><Relationship Id="rId315" Type="http://schemas.openxmlformats.org/officeDocument/2006/relationships/image" Target="../media/image155.png"/><Relationship Id="rId357" Type="http://schemas.openxmlformats.org/officeDocument/2006/relationships/image" Target="../media/image176.png"/><Relationship Id="rId54" Type="http://schemas.openxmlformats.org/officeDocument/2006/relationships/hyperlink" Target="&#49884;&#54200;52&#54200;.pptx" TargetMode="External"/><Relationship Id="rId96" Type="http://schemas.openxmlformats.org/officeDocument/2006/relationships/hyperlink" Target="&#49884;&#54200;47&#54200;.pptx" TargetMode="External"/><Relationship Id="rId161" Type="http://schemas.openxmlformats.org/officeDocument/2006/relationships/image" Target="../media/image78.png"/><Relationship Id="rId217" Type="http://schemas.openxmlformats.org/officeDocument/2006/relationships/image" Target="../media/image106.png"/><Relationship Id="rId399" Type="http://schemas.openxmlformats.org/officeDocument/2006/relationships/image" Target="../media/image197.png"/><Relationship Id="rId259" Type="http://schemas.openxmlformats.org/officeDocument/2006/relationships/image" Target="../media/image127.png"/><Relationship Id="rId424" Type="http://schemas.openxmlformats.org/officeDocument/2006/relationships/hyperlink" Target="../../&#49888;&#50557;PPT/58%20&#55176;&#48652;&#47532;&#49436;/&#55176;&#48652;&#47532;&#49436;.pptx" TargetMode="External"/><Relationship Id="rId23" Type="http://schemas.openxmlformats.org/officeDocument/2006/relationships/image" Target="../media/image9.png"/><Relationship Id="rId119" Type="http://schemas.openxmlformats.org/officeDocument/2006/relationships/image" Target="../media/image57.png"/><Relationship Id="rId270" Type="http://schemas.openxmlformats.org/officeDocument/2006/relationships/hyperlink" Target="&#49884;&#54200;87&#54200;.pptx" TargetMode="External"/><Relationship Id="rId326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30.png"/><Relationship Id="rId130" Type="http://schemas.openxmlformats.org/officeDocument/2006/relationships/hyperlink" Target="&#49884;&#54200;08&#54200;.pptx" TargetMode="External"/><Relationship Id="rId368" Type="http://schemas.openxmlformats.org/officeDocument/2006/relationships/hyperlink" Target="../30&#50500;&#47784;&#49828;/&#50500;&#47784;&#49828;.pptx" TargetMode="External"/><Relationship Id="rId172" Type="http://schemas.openxmlformats.org/officeDocument/2006/relationships/hyperlink" Target="&#49884;&#54200;146&#54200;.pptx" TargetMode="External"/><Relationship Id="rId228" Type="http://schemas.openxmlformats.org/officeDocument/2006/relationships/hyperlink" Target="&#49884;&#54200;19&#54200;.pptx" TargetMode="External"/><Relationship Id="rId435" Type="http://schemas.openxmlformats.org/officeDocument/2006/relationships/image" Target="../media/image215.png"/><Relationship Id="rId281" Type="http://schemas.openxmlformats.org/officeDocument/2006/relationships/image" Target="../media/image138.png"/><Relationship Id="rId337" Type="http://schemas.openxmlformats.org/officeDocument/2006/relationships/image" Target="../media/image166.png"/><Relationship Id="rId34" Type="http://schemas.openxmlformats.org/officeDocument/2006/relationships/hyperlink" Target="&#49884;&#54200;04&#54200;.pptx" TargetMode="External"/><Relationship Id="rId76" Type="http://schemas.openxmlformats.org/officeDocument/2006/relationships/hyperlink" Target="&#49884;&#54200;56&#54200;.pptx" TargetMode="External"/><Relationship Id="rId141" Type="http://schemas.openxmlformats.org/officeDocument/2006/relationships/image" Target="../media/image68.png"/><Relationship Id="rId379" Type="http://schemas.openxmlformats.org/officeDocument/2006/relationships/image" Target="../media/image187.png"/><Relationship Id="rId7" Type="http://schemas.openxmlformats.org/officeDocument/2006/relationships/image" Target="../media/image224.png"/><Relationship Id="rId183" Type="http://schemas.openxmlformats.org/officeDocument/2006/relationships/image" Target="../media/image89.png"/><Relationship Id="rId239" Type="http://schemas.openxmlformats.org/officeDocument/2006/relationships/image" Target="../media/image117.png"/><Relationship Id="rId390" Type="http://schemas.openxmlformats.org/officeDocument/2006/relationships/hyperlink" Target="../../&#49888;&#50557;PPT/41%20&#47560;&#44032;&#48373;&#51020;/&#47560;&#44032;&#48373;&#51020;.pptx" TargetMode="External"/><Relationship Id="rId404" Type="http://schemas.openxmlformats.org/officeDocument/2006/relationships/hyperlink" Target="../../&#49888;&#50557;PPT/48%20&#44040;&#46972;&#46356;&#50500;&#49436;/&#44040;&#46972;&#46356;&#50500;&#49436;.pptx" TargetMode="External"/><Relationship Id="rId250" Type="http://schemas.openxmlformats.org/officeDocument/2006/relationships/hyperlink" Target="&#49884;&#54200;76&#54200;.pptx" TargetMode="External"/><Relationship Id="rId292" Type="http://schemas.openxmlformats.org/officeDocument/2006/relationships/hyperlink" Target="&#49884;&#54200;97&#54200;.pptx" TargetMode="External"/><Relationship Id="rId306" Type="http://schemas.openxmlformats.org/officeDocument/2006/relationships/hyperlink" Target="&#49884;&#54200;09&#54200;.pptx" TargetMode="External"/><Relationship Id="rId45" Type="http://schemas.openxmlformats.org/officeDocument/2006/relationships/image" Target="../media/image20.png"/><Relationship Id="rId87" Type="http://schemas.openxmlformats.org/officeDocument/2006/relationships/image" Target="../media/image41.png"/><Relationship Id="rId110" Type="http://schemas.openxmlformats.org/officeDocument/2006/relationships/hyperlink" Target="&#49884;&#54200;64&#54200;.pptx" TargetMode="External"/><Relationship Id="rId348" Type="http://schemas.openxmlformats.org/officeDocument/2006/relationships/hyperlink" Target="../20&#51104;&#50616;/&#51104;&#50616;.pptx" TargetMode="External"/><Relationship Id="rId152" Type="http://schemas.openxmlformats.org/officeDocument/2006/relationships/hyperlink" Target="&#49884;&#54200;142&#54200;.pptx" TargetMode="External"/><Relationship Id="rId194" Type="http://schemas.openxmlformats.org/officeDocument/2006/relationships/hyperlink" Target="&#49884;&#54200;103&#54200;.pptx" TargetMode="External"/><Relationship Id="rId208" Type="http://schemas.openxmlformats.org/officeDocument/2006/relationships/hyperlink" Target="&#49884;&#54200;109&#54200;.pptx" TargetMode="External"/><Relationship Id="rId415" Type="http://schemas.openxmlformats.org/officeDocument/2006/relationships/image" Target="../media/image205.png"/><Relationship Id="rId261" Type="http://schemas.openxmlformats.org/officeDocument/2006/relationships/image" Target="../media/image128.png"/><Relationship Id="rId14" Type="http://schemas.openxmlformats.org/officeDocument/2006/relationships/hyperlink" Target="&#49884;&#54200;11&#54200;.pptx" TargetMode="External"/><Relationship Id="rId56" Type="http://schemas.openxmlformats.org/officeDocument/2006/relationships/hyperlink" Target="&#49884;&#54200;53&#54200;.pptx" TargetMode="External"/><Relationship Id="rId317" Type="http://schemas.openxmlformats.org/officeDocument/2006/relationships/image" Target="../media/image156.png"/><Relationship Id="rId359" Type="http://schemas.openxmlformats.org/officeDocument/2006/relationships/image" Target="../media/image177.png"/><Relationship Id="rId98" Type="http://schemas.openxmlformats.org/officeDocument/2006/relationships/hyperlink" Target="&#49884;&#54200;37&#54200;.pptx" TargetMode="External"/><Relationship Id="rId121" Type="http://schemas.openxmlformats.org/officeDocument/2006/relationships/image" Target="../media/image58.png"/><Relationship Id="rId163" Type="http://schemas.openxmlformats.org/officeDocument/2006/relationships/image" Target="../media/image79.png"/><Relationship Id="rId219" Type="http://schemas.openxmlformats.org/officeDocument/2006/relationships/image" Target="../media/image107.png"/><Relationship Id="rId370" Type="http://schemas.openxmlformats.org/officeDocument/2006/relationships/hyperlink" Target="../31&#50724;&#48148;&#45852;/&#50724;&#48148;&#45852;1&#51109;.pptx" TargetMode="External"/><Relationship Id="rId426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hyperlink" Target="&#49884;&#54200;29&#54200;.pptx" TargetMode="External"/><Relationship Id="rId25" Type="http://schemas.openxmlformats.org/officeDocument/2006/relationships/image" Target="../media/image10.png"/><Relationship Id="rId67" Type="http://schemas.openxmlformats.org/officeDocument/2006/relationships/image" Target="../media/image31.png"/><Relationship Id="rId272" Type="http://schemas.openxmlformats.org/officeDocument/2006/relationships/hyperlink" Target="&#49884;&#54200;69&#54200;.pptx" TargetMode="External"/><Relationship Id="rId328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hyperlink" Target="&#49884;&#54200;122&#54200;.pptx" TargetMode="External"/><Relationship Id="rId174" Type="http://schemas.openxmlformats.org/officeDocument/2006/relationships/hyperlink" Target="&#49884;&#54200;147&#54200;.pptx" TargetMode="External"/><Relationship Id="rId381" Type="http://schemas.openxmlformats.org/officeDocument/2006/relationships/image" Target="../media/image188.png"/><Relationship Id="rId241" Type="http://schemas.openxmlformats.org/officeDocument/2006/relationships/image" Target="../media/image118.png"/><Relationship Id="rId437" Type="http://schemas.openxmlformats.org/officeDocument/2006/relationships/image" Target="../media/image216.png"/><Relationship Id="rId36" Type="http://schemas.openxmlformats.org/officeDocument/2006/relationships/hyperlink" Target="&#49884;&#54200;41&#54200;.pptx" TargetMode="External"/><Relationship Id="rId283" Type="http://schemas.openxmlformats.org/officeDocument/2006/relationships/image" Target="../media/image139.png"/><Relationship Id="rId339" Type="http://schemas.openxmlformats.org/officeDocument/2006/relationships/image" Target="../media/image167.png"/><Relationship Id="rId78" Type="http://schemas.openxmlformats.org/officeDocument/2006/relationships/hyperlink" Target="&#49884;&#54200;06&#54200;.pptx" TargetMode="External"/><Relationship Id="rId101" Type="http://schemas.openxmlformats.org/officeDocument/2006/relationships/image" Target="../media/image48.png"/><Relationship Id="rId143" Type="http://schemas.openxmlformats.org/officeDocument/2006/relationships/image" Target="../media/image69.png"/><Relationship Id="rId185" Type="http://schemas.openxmlformats.org/officeDocument/2006/relationships/image" Target="../media/image90.png"/><Relationship Id="rId350" Type="http://schemas.openxmlformats.org/officeDocument/2006/relationships/hyperlink" Target="../21&#51204;&#46020;&#49436;/&#51204;&#46020;&#49436;.pptx" TargetMode="External"/><Relationship Id="rId406" Type="http://schemas.openxmlformats.org/officeDocument/2006/relationships/hyperlink" Target="../../&#49888;&#50557;PPT/49%20&#50640;&#48288;&#49548;&#49436;/&#50640;&#48288;&#49548;&#49436;.pptx" TargetMode="External"/><Relationship Id="rId9" Type="http://schemas.openxmlformats.org/officeDocument/2006/relationships/image" Target="../media/image2.png"/><Relationship Id="rId210" Type="http://schemas.openxmlformats.org/officeDocument/2006/relationships/hyperlink" Target="&#49884;&#54200;112&#54200;.pptx" TargetMode="External"/><Relationship Id="rId392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hyperlink" Target="&#49884;&#54200;70&#54200;.pptx" TargetMode="External"/><Relationship Id="rId294" Type="http://schemas.openxmlformats.org/officeDocument/2006/relationships/hyperlink" Target="&#49884;&#54200;96&#54200;.pptx" TargetMode="External"/><Relationship Id="rId308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image" Target="../media/image21.png"/><Relationship Id="rId89" Type="http://schemas.openxmlformats.org/officeDocument/2006/relationships/image" Target="../media/image42.png"/><Relationship Id="rId112" Type="http://schemas.openxmlformats.org/officeDocument/2006/relationships/hyperlink" Target="&#49884;&#54200;63&#54200;.pptx" TargetMode="External"/><Relationship Id="rId154" Type="http://schemas.openxmlformats.org/officeDocument/2006/relationships/hyperlink" Target="&#49884;&#54200;141&#54200;.pptx" TargetMode="External"/><Relationship Id="rId361" Type="http://schemas.openxmlformats.org/officeDocument/2006/relationships/image" Target="../media/image178.png"/><Relationship Id="rId196" Type="http://schemas.openxmlformats.org/officeDocument/2006/relationships/hyperlink" Target="&#49884;&#54200;104&#54200;.pptx" TargetMode="External"/><Relationship Id="rId417" Type="http://schemas.openxmlformats.org/officeDocument/2006/relationships/image" Target="../media/image206.png"/><Relationship Id="rId16" Type="http://schemas.openxmlformats.org/officeDocument/2006/relationships/hyperlink" Target="&#49884;&#54200;01&#54200;.pptx" TargetMode="External"/><Relationship Id="rId221" Type="http://schemas.openxmlformats.org/officeDocument/2006/relationships/image" Target="../media/image108.png"/><Relationship Id="rId263" Type="http://schemas.openxmlformats.org/officeDocument/2006/relationships/image" Target="../media/image129.png"/><Relationship Id="rId319" Type="http://schemas.openxmlformats.org/officeDocument/2006/relationships/image" Target="../media/image157.png"/><Relationship Id="rId58" Type="http://schemas.openxmlformats.org/officeDocument/2006/relationships/hyperlink" Target="&#49884;&#54200;05&#54200;.pptx" TargetMode="External"/><Relationship Id="rId123" Type="http://schemas.openxmlformats.org/officeDocument/2006/relationships/image" Target="../media/image59.png"/><Relationship Id="rId330" Type="http://schemas.openxmlformats.org/officeDocument/2006/relationships/hyperlink" Target="../12&#50676;&#50773;&#44592;&#54616;/&#50676;&#50773;&#44592;&#54616;.pptx" TargetMode="External"/><Relationship Id="rId165" Type="http://schemas.openxmlformats.org/officeDocument/2006/relationships/image" Target="../media/image80.png"/><Relationship Id="rId372" Type="http://schemas.openxmlformats.org/officeDocument/2006/relationships/hyperlink" Target="../32&#50836;&#45208;/&#50836;&#45208;.pptx" TargetMode="External"/><Relationship Id="rId428" Type="http://schemas.openxmlformats.org/officeDocument/2006/relationships/hyperlink" Target="../../&#49888;&#50557;PPT/60%20&#48288;&#46300;&#47196;&#51204;&#49436;/&#48288;&#46300;&#47196;&#51204;&#49436;.pptx" TargetMode="External"/><Relationship Id="rId232" Type="http://schemas.openxmlformats.org/officeDocument/2006/relationships/hyperlink" Target="&#49884;&#54200;39&#54200;.pptx" TargetMode="External"/><Relationship Id="rId274" Type="http://schemas.openxmlformats.org/officeDocument/2006/relationships/hyperlink" Target="&#49884;&#54200;79&#54200;.pptx" TargetMode="External"/><Relationship Id="rId27" Type="http://schemas.openxmlformats.org/officeDocument/2006/relationships/image" Target="../media/image11.png"/><Relationship Id="rId69" Type="http://schemas.openxmlformats.org/officeDocument/2006/relationships/image" Target="../media/image32.png"/><Relationship Id="rId134" Type="http://schemas.openxmlformats.org/officeDocument/2006/relationships/hyperlink" Target="&#49884;&#54200;121&#54200;.pptx" TargetMode="External"/><Relationship Id="rId80" Type="http://schemas.openxmlformats.org/officeDocument/2006/relationships/hyperlink" Target="&#49884;&#54200;16&#54200;.pptx" TargetMode="External"/><Relationship Id="rId176" Type="http://schemas.openxmlformats.org/officeDocument/2006/relationships/hyperlink" Target="&#49884;&#54200;137&#54200;.pptx" TargetMode="External"/><Relationship Id="rId341" Type="http://schemas.openxmlformats.org/officeDocument/2006/relationships/image" Target="../media/image168.png"/><Relationship Id="rId383" Type="http://schemas.openxmlformats.org/officeDocument/2006/relationships/image" Target="../media/image189.png"/><Relationship Id="rId439" Type="http://schemas.openxmlformats.org/officeDocument/2006/relationships/image" Target="../media/image217.png"/><Relationship Id="rId201" Type="http://schemas.openxmlformats.org/officeDocument/2006/relationships/image" Target="../media/image98.png"/><Relationship Id="rId243" Type="http://schemas.openxmlformats.org/officeDocument/2006/relationships/image" Target="../media/image119.png"/><Relationship Id="rId285" Type="http://schemas.openxmlformats.org/officeDocument/2006/relationships/image" Target="../media/image140.png"/><Relationship Id="rId38" Type="http://schemas.openxmlformats.org/officeDocument/2006/relationships/hyperlink" Target="&#49884;&#54200;42&#54200;.pptx" TargetMode="External"/><Relationship Id="rId103" Type="http://schemas.openxmlformats.org/officeDocument/2006/relationships/image" Target="../media/image49.png"/><Relationship Id="rId310" Type="http://schemas.openxmlformats.org/officeDocument/2006/relationships/hyperlink" Target="../02&#52636;&#50528;&#44413;&#44592;/&#52636;&#50528;&#44413;&#44592;.pptx" TargetMode="External"/><Relationship Id="rId91" Type="http://schemas.openxmlformats.org/officeDocument/2006/relationships/image" Target="../media/image43.png"/><Relationship Id="rId145" Type="http://schemas.openxmlformats.org/officeDocument/2006/relationships/image" Target="../media/image70.png"/><Relationship Id="rId187" Type="http://schemas.openxmlformats.org/officeDocument/2006/relationships/image" Target="../media/image91.png"/><Relationship Id="rId352" Type="http://schemas.openxmlformats.org/officeDocument/2006/relationships/hyperlink" Target="../22&#50500;&#44032;/&#50500;&#44032;.pptx" TargetMode="External"/><Relationship Id="rId394" Type="http://schemas.openxmlformats.org/officeDocument/2006/relationships/hyperlink" Target="../../&#49888;&#50557;PPT/43%20&#50836;&#54620;&#48373;&#51020;/&#50836;&#54620;&#48373;&#51020;.pptx" TargetMode="External"/><Relationship Id="rId408" Type="http://schemas.openxmlformats.org/officeDocument/2006/relationships/hyperlink" Target="../../&#49888;&#50557;PPT/50%20&#48716;&#47549;&#48372;&#49436;/&#48716;&#47549;&#48372;&#49436;.pptx" TargetMode="External"/><Relationship Id="rId212" Type="http://schemas.openxmlformats.org/officeDocument/2006/relationships/hyperlink" Target="&#49884;&#54200;113&#54200;.pptx" TargetMode="External"/><Relationship Id="rId254" Type="http://schemas.openxmlformats.org/officeDocument/2006/relationships/hyperlink" Target="&#49884;&#54200;78&#54200;.pptx" TargetMode="External"/><Relationship Id="rId49" Type="http://schemas.openxmlformats.org/officeDocument/2006/relationships/image" Target="../media/image22.png"/><Relationship Id="rId114" Type="http://schemas.openxmlformats.org/officeDocument/2006/relationships/hyperlink" Target="&#49884;&#54200;62&#54200;.pptx" TargetMode="External"/><Relationship Id="rId296" Type="http://schemas.openxmlformats.org/officeDocument/2006/relationships/hyperlink" Target="&#49884;&#54200;95&#54200;.pptx" TargetMode="External"/><Relationship Id="rId60" Type="http://schemas.openxmlformats.org/officeDocument/2006/relationships/hyperlink" Target="&#49884;&#54200;15&#54200;.pptx" TargetMode="External"/><Relationship Id="rId156" Type="http://schemas.openxmlformats.org/officeDocument/2006/relationships/hyperlink" Target="&#49884;&#54200;125&#54200;.pptx" TargetMode="External"/><Relationship Id="rId198" Type="http://schemas.openxmlformats.org/officeDocument/2006/relationships/hyperlink" Target="&#49884;&#54200;105&#54200;.pptx" TargetMode="External"/><Relationship Id="rId321" Type="http://schemas.openxmlformats.org/officeDocument/2006/relationships/image" Target="../media/image158.png"/><Relationship Id="rId363" Type="http://schemas.openxmlformats.org/officeDocument/2006/relationships/image" Target="../media/image179.png"/><Relationship Id="rId419" Type="http://schemas.openxmlformats.org/officeDocument/2006/relationships/image" Target="../media/image207.png"/><Relationship Id="rId202" Type="http://schemas.openxmlformats.org/officeDocument/2006/relationships/hyperlink" Target="&#49884;&#54200;107&#54200;.pptx" TargetMode="External"/><Relationship Id="rId223" Type="http://schemas.openxmlformats.org/officeDocument/2006/relationships/image" Target="../media/image109.png"/><Relationship Id="rId244" Type="http://schemas.openxmlformats.org/officeDocument/2006/relationships/hyperlink" Target="&#49884;&#54200;73&#54200;.pptx" TargetMode="External"/><Relationship Id="rId430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hyperlink" Target="&#49884;&#54200;02&#54200;.pptx" TargetMode="External"/><Relationship Id="rId39" Type="http://schemas.openxmlformats.org/officeDocument/2006/relationships/image" Target="../media/image17.png"/><Relationship Id="rId265" Type="http://schemas.openxmlformats.org/officeDocument/2006/relationships/image" Target="../media/image130.png"/><Relationship Id="rId286" Type="http://schemas.openxmlformats.org/officeDocument/2006/relationships/hyperlink" Target="&#49884;&#54200;102&#54200;.pptx" TargetMode="External"/><Relationship Id="rId50" Type="http://schemas.openxmlformats.org/officeDocument/2006/relationships/hyperlink" Target="&#49884;&#54200;55&#54200;.pptx" TargetMode="External"/><Relationship Id="rId104" Type="http://schemas.openxmlformats.org/officeDocument/2006/relationships/hyperlink" Target="&#49884;&#54200;66&#54200;.pptx" TargetMode="External"/><Relationship Id="rId125" Type="http://schemas.openxmlformats.org/officeDocument/2006/relationships/image" Target="../media/image60.png"/><Relationship Id="rId146" Type="http://schemas.openxmlformats.org/officeDocument/2006/relationships/hyperlink" Target="&#49884;&#54200;144&#54200;.pptx" TargetMode="External"/><Relationship Id="rId167" Type="http://schemas.openxmlformats.org/officeDocument/2006/relationships/image" Target="../media/image81.png"/><Relationship Id="rId188" Type="http://schemas.openxmlformats.org/officeDocument/2006/relationships/hyperlink" Target="&#49884;&#54200;139&#54200;.pptx" TargetMode="External"/><Relationship Id="rId311" Type="http://schemas.openxmlformats.org/officeDocument/2006/relationships/image" Target="../media/image153.png"/><Relationship Id="rId332" Type="http://schemas.openxmlformats.org/officeDocument/2006/relationships/hyperlink" Target="../11&#50676;&#50773;&#44592;&#49345;/&#50676;&#50773;&#44592;&#49345;.pptx" TargetMode="External"/><Relationship Id="rId353" Type="http://schemas.openxmlformats.org/officeDocument/2006/relationships/image" Target="../media/image174.png"/><Relationship Id="rId374" Type="http://schemas.openxmlformats.org/officeDocument/2006/relationships/hyperlink" Target="../33&#48120;&#44032;/&#48120;&#44032;.pptx" TargetMode="External"/><Relationship Id="rId395" Type="http://schemas.openxmlformats.org/officeDocument/2006/relationships/image" Target="../media/image195.png"/><Relationship Id="rId409" Type="http://schemas.openxmlformats.org/officeDocument/2006/relationships/image" Target="../media/image202.png"/><Relationship Id="rId71" Type="http://schemas.openxmlformats.org/officeDocument/2006/relationships/image" Target="../media/image33.png"/><Relationship Id="rId92" Type="http://schemas.openxmlformats.org/officeDocument/2006/relationships/hyperlink" Target="&#49884;&#54200;07&#54200;.pptx" TargetMode="External"/><Relationship Id="rId213" Type="http://schemas.openxmlformats.org/officeDocument/2006/relationships/image" Target="../media/image104.png"/><Relationship Id="rId234" Type="http://schemas.openxmlformats.org/officeDocument/2006/relationships/hyperlink" Target="&#49884;&#54200;49&#54200;.pptx" TargetMode="External"/><Relationship Id="rId420" Type="http://schemas.openxmlformats.org/officeDocument/2006/relationships/hyperlink" Target="../../&#49888;&#50557;PPT/56%20&#46356;&#46020;&#49436;/&#46356;&#4602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2.png"/><Relationship Id="rId255" Type="http://schemas.openxmlformats.org/officeDocument/2006/relationships/image" Target="../media/image125.png"/><Relationship Id="rId276" Type="http://schemas.openxmlformats.org/officeDocument/2006/relationships/hyperlink" Target="&#49884;&#54200;80&#54200;.pptx" TargetMode="External"/><Relationship Id="rId297" Type="http://schemas.openxmlformats.org/officeDocument/2006/relationships/image" Target="../media/image146.png"/><Relationship Id="rId441" Type="http://schemas.openxmlformats.org/officeDocument/2006/relationships/image" Target="../media/image218.png"/><Relationship Id="rId40" Type="http://schemas.openxmlformats.org/officeDocument/2006/relationships/hyperlink" Target="&#49884;&#54200;43&#54200;.pptx" TargetMode="External"/><Relationship Id="rId115" Type="http://schemas.openxmlformats.org/officeDocument/2006/relationships/image" Target="../media/image55.png"/><Relationship Id="rId136" Type="http://schemas.openxmlformats.org/officeDocument/2006/relationships/hyperlink" Target="&#49884;&#54200;123&#54200;.pptx" TargetMode="External"/><Relationship Id="rId157" Type="http://schemas.openxmlformats.org/officeDocument/2006/relationships/image" Target="../media/image76.png"/><Relationship Id="rId178" Type="http://schemas.openxmlformats.org/officeDocument/2006/relationships/hyperlink" Target="&#49884;&#54200;127&#54200;.pptx" TargetMode="External"/><Relationship Id="rId301" Type="http://schemas.openxmlformats.org/officeDocument/2006/relationships/image" Target="../media/image148.png"/><Relationship Id="rId322" Type="http://schemas.openxmlformats.org/officeDocument/2006/relationships/hyperlink" Target="../07&#49324;&#49324;&#44592;/&#49324;&#49324;&#44592;.pptx" TargetMode="External"/><Relationship Id="rId343" Type="http://schemas.openxmlformats.org/officeDocument/2006/relationships/image" Target="../media/image169.png"/><Relationship Id="rId364" Type="http://schemas.openxmlformats.org/officeDocument/2006/relationships/hyperlink" Target="../28&#54840;&#49464;&#50500;/&#54840;&#49464;&#50500;.pptx" TargetMode="External"/><Relationship Id="rId61" Type="http://schemas.openxmlformats.org/officeDocument/2006/relationships/image" Target="../media/image28.png"/><Relationship Id="rId82" Type="http://schemas.openxmlformats.org/officeDocument/2006/relationships/hyperlink" Target="&#49884;&#54200;26&#54200;.pptx" TargetMode="External"/><Relationship Id="rId199" Type="http://schemas.openxmlformats.org/officeDocument/2006/relationships/image" Target="../media/image97.png"/><Relationship Id="rId203" Type="http://schemas.openxmlformats.org/officeDocument/2006/relationships/image" Target="../media/image99.png"/><Relationship Id="rId385" Type="http://schemas.openxmlformats.org/officeDocument/2006/relationships/image" Target="../media/image190.png"/><Relationship Id="rId19" Type="http://schemas.openxmlformats.org/officeDocument/2006/relationships/image" Target="../media/image7.png"/><Relationship Id="rId224" Type="http://schemas.openxmlformats.org/officeDocument/2006/relationships/hyperlink" Target="&#49884;&#54200;118&#54200;.pptx" TargetMode="External"/><Relationship Id="rId245" Type="http://schemas.openxmlformats.org/officeDocument/2006/relationships/image" Target="../media/image120.png"/><Relationship Id="rId266" Type="http://schemas.openxmlformats.org/officeDocument/2006/relationships/hyperlink" Target="&#49884;&#54200;85&#54200;.pptx" TargetMode="External"/><Relationship Id="rId287" Type="http://schemas.openxmlformats.org/officeDocument/2006/relationships/image" Target="../media/image141.png"/><Relationship Id="rId410" Type="http://schemas.openxmlformats.org/officeDocument/2006/relationships/hyperlink" Target="../../&#49888;&#50557;PPT/51%20&#44264;&#47196;&#49352;&#49436;/&#44264;&#47196;&#49352;&#49436;.pptx" TargetMode="External"/><Relationship Id="rId431" Type="http://schemas.openxmlformats.org/officeDocument/2006/relationships/image" Target="../media/image213.png"/><Relationship Id="rId30" Type="http://schemas.openxmlformats.org/officeDocument/2006/relationships/hyperlink" Target="&#49884;&#54200;23&#54200;.pptx" TargetMode="External"/><Relationship Id="rId105" Type="http://schemas.openxmlformats.org/officeDocument/2006/relationships/image" Target="../media/image50.png"/><Relationship Id="rId126" Type="http://schemas.openxmlformats.org/officeDocument/2006/relationships/hyperlink" Target="&#49884;&#54200;28&#54200;.pptx" TargetMode="External"/><Relationship Id="rId147" Type="http://schemas.openxmlformats.org/officeDocument/2006/relationships/image" Target="../media/image71.png"/><Relationship Id="rId168" Type="http://schemas.openxmlformats.org/officeDocument/2006/relationships/hyperlink" Target="&#49884;&#54200;126&#54200;.pptx" TargetMode="External"/><Relationship Id="rId312" Type="http://schemas.openxmlformats.org/officeDocument/2006/relationships/hyperlink" Target="&#52285;&#49464;&#44592;.pptx" TargetMode="External"/><Relationship Id="rId333" Type="http://schemas.openxmlformats.org/officeDocument/2006/relationships/image" Target="../media/image164.png"/><Relationship Id="rId354" Type="http://schemas.openxmlformats.org/officeDocument/2006/relationships/hyperlink" Target="../23&#51060;&#49324;&#50556;/&#51060;&#49324;&#50556;.pptx" TargetMode="External"/><Relationship Id="rId51" Type="http://schemas.openxmlformats.org/officeDocument/2006/relationships/image" Target="../media/image23.png"/><Relationship Id="rId72" Type="http://schemas.openxmlformats.org/officeDocument/2006/relationships/hyperlink" Target="&#49884;&#54200;40&#54200;.pptx" TargetMode="External"/><Relationship Id="rId93" Type="http://schemas.openxmlformats.org/officeDocument/2006/relationships/image" Target="../media/image44.png"/><Relationship Id="rId189" Type="http://schemas.openxmlformats.org/officeDocument/2006/relationships/image" Target="../media/image92.png"/><Relationship Id="rId375" Type="http://schemas.openxmlformats.org/officeDocument/2006/relationships/image" Target="../media/image185.png"/><Relationship Id="rId396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4&#54200;.pptx" TargetMode="External"/><Relationship Id="rId235" Type="http://schemas.openxmlformats.org/officeDocument/2006/relationships/image" Target="../media/image115.png"/><Relationship Id="rId256" Type="http://schemas.openxmlformats.org/officeDocument/2006/relationships/hyperlink" Target="&#49884;&#54200;88&#54200;.pptx" TargetMode="External"/><Relationship Id="rId277" Type="http://schemas.openxmlformats.org/officeDocument/2006/relationships/image" Target="../media/image136.png"/><Relationship Id="rId298" Type="http://schemas.openxmlformats.org/officeDocument/2006/relationships/hyperlink" Target="&#49884;&#54200;94&#54200;.pptx" TargetMode="External"/><Relationship Id="rId400" Type="http://schemas.openxmlformats.org/officeDocument/2006/relationships/hyperlink" Target="../../&#49888;&#50557;PPT/46%20&#44256;&#47536;&#46020;&#51204;&#49436;/&#44256;&#47536;&#46020;&#51204;&#49436;.pptx" TargetMode="External"/><Relationship Id="rId421" Type="http://schemas.openxmlformats.org/officeDocument/2006/relationships/image" Target="../media/image208.png"/><Relationship Id="rId442" Type="http://schemas.openxmlformats.org/officeDocument/2006/relationships/image" Target="../media/image219.png"/><Relationship Id="rId116" Type="http://schemas.openxmlformats.org/officeDocument/2006/relationships/hyperlink" Target="&#49884;&#54200;67&#54200;.pptx" TargetMode="External"/><Relationship Id="rId137" Type="http://schemas.openxmlformats.org/officeDocument/2006/relationships/image" Target="../media/image66.png"/><Relationship Id="rId158" Type="http://schemas.openxmlformats.org/officeDocument/2006/relationships/hyperlink" Target="&#49884;&#54200;135&#54200;.pptx" TargetMode="External"/><Relationship Id="rId302" Type="http://schemas.openxmlformats.org/officeDocument/2006/relationships/hyperlink" Target="&#49884;&#54200;92&#54200;.pptx" TargetMode="External"/><Relationship Id="rId323" Type="http://schemas.openxmlformats.org/officeDocument/2006/relationships/image" Target="../media/image159.png"/><Relationship Id="rId344" Type="http://schemas.openxmlformats.org/officeDocument/2006/relationships/hyperlink" Target="../18&#50853;&#44592;/&#50853;&#44592;.pptx" TargetMode="External"/><Relationship Id="rId20" Type="http://schemas.openxmlformats.org/officeDocument/2006/relationships/hyperlink" Target="&#49884;&#54200;33&#54200;.pptx" TargetMode="External"/><Relationship Id="rId41" Type="http://schemas.openxmlformats.org/officeDocument/2006/relationships/image" Target="../media/image18.png"/><Relationship Id="rId62" Type="http://schemas.openxmlformats.org/officeDocument/2006/relationships/hyperlink" Target="&#49884;&#54200;25&#54200;.pptx" TargetMode="External"/><Relationship Id="rId83" Type="http://schemas.openxmlformats.org/officeDocument/2006/relationships/image" Target="../media/image39.png"/><Relationship Id="rId179" Type="http://schemas.openxmlformats.org/officeDocument/2006/relationships/image" Target="../media/image87.png"/><Relationship Id="rId365" Type="http://schemas.openxmlformats.org/officeDocument/2006/relationships/image" Target="../media/image180.png"/><Relationship Id="rId386" Type="http://schemas.openxmlformats.org/officeDocument/2006/relationships/hyperlink" Target="../39&#47568;&#46972;&#44592;/&#47568;&#46972;&#44592;.pptx" TargetMode="External"/><Relationship Id="rId190" Type="http://schemas.openxmlformats.org/officeDocument/2006/relationships/hyperlink" Target="&#49884;&#54200;129&#54200;.pptx" TargetMode="External"/><Relationship Id="rId204" Type="http://schemas.openxmlformats.org/officeDocument/2006/relationships/hyperlink" Target="&#49884;&#54200;106&#54200;.pptx" TargetMode="External"/><Relationship Id="rId225" Type="http://schemas.openxmlformats.org/officeDocument/2006/relationships/image" Target="../media/image110.png"/><Relationship Id="rId246" Type="http://schemas.openxmlformats.org/officeDocument/2006/relationships/hyperlink" Target="&#49884;&#54200;74&#54200;.pptx" TargetMode="External"/><Relationship Id="rId267" Type="http://schemas.openxmlformats.org/officeDocument/2006/relationships/image" Target="../media/image131.png"/><Relationship Id="rId288" Type="http://schemas.openxmlformats.org/officeDocument/2006/relationships/hyperlink" Target="&#49884;&#54200;99&#54200;.pptx" TargetMode="External"/><Relationship Id="rId411" Type="http://schemas.openxmlformats.org/officeDocument/2006/relationships/image" Target="../media/image203.png"/><Relationship Id="rId432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hyperlink" Target="&#49884;&#54200;61&#54200;.pptx" TargetMode="External"/><Relationship Id="rId127" Type="http://schemas.openxmlformats.org/officeDocument/2006/relationships/image" Target="../media/image61.png"/><Relationship Id="rId313" Type="http://schemas.openxmlformats.org/officeDocument/2006/relationships/image" Target="../media/image154.png"/><Relationship Id="rId10" Type="http://schemas.openxmlformats.org/officeDocument/2006/relationships/hyperlink" Target="&#49884;&#54200;22&#54200;.pptx" TargetMode="External"/><Relationship Id="rId31" Type="http://schemas.openxmlformats.org/officeDocument/2006/relationships/image" Target="../media/image13.png"/><Relationship Id="rId52" Type="http://schemas.openxmlformats.org/officeDocument/2006/relationships/hyperlink" Target="&#49884;&#54200;51&#54200;.pptx" TargetMode="External"/><Relationship Id="rId73" Type="http://schemas.openxmlformats.org/officeDocument/2006/relationships/image" Target="../media/image34.png"/><Relationship Id="rId94" Type="http://schemas.openxmlformats.org/officeDocument/2006/relationships/hyperlink" Target="&#49884;&#54200;57&#54200;.pptx" TargetMode="External"/><Relationship Id="rId148" Type="http://schemas.openxmlformats.org/officeDocument/2006/relationships/hyperlink" Target="&#49884;&#54200;124&#54200;.pptx" TargetMode="External"/><Relationship Id="rId169" Type="http://schemas.openxmlformats.org/officeDocument/2006/relationships/image" Target="../media/image82.png"/><Relationship Id="rId334" Type="http://schemas.openxmlformats.org/officeDocument/2006/relationships/hyperlink" Target="../13&#50669;&#45824;&#49345;/&#50669;&#45824;&#49345;.pptx" TargetMode="External"/><Relationship Id="rId355" Type="http://schemas.openxmlformats.org/officeDocument/2006/relationships/image" Target="../media/image175.png"/><Relationship Id="rId376" Type="http://schemas.openxmlformats.org/officeDocument/2006/relationships/hyperlink" Target="../34&#45208;&#54996;/&#45208;&#54996;.pptx" TargetMode="External"/><Relationship Id="rId397" Type="http://schemas.openxmlformats.org/officeDocument/2006/relationships/image" Target="../media/image196.png"/><Relationship Id="rId4" Type="http://schemas.openxmlformats.org/officeDocument/2006/relationships/slide" Target="slide3.xml"/><Relationship Id="rId180" Type="http://schemas.openxmlformats.org/officeDocument/2006/relationships/hyperlink" Target="&#49884;&#54200;128&#54200;.pptx" TargetMode="External"/><Relationship Id="rId215" Type="http://schemas.openxmlformats.org/officeDocument/2006/relationships/image" Target="../media/image105.png"/><Relationship Id="rId236" Type="http://schemas.openxmlformats.org/officeDocument/2006/relationships/hyperlink" Target="&#49884;&#54200;59&#54200;.pptx" TargetMode="External"/><Relationship Id="rId257" Type="http://schemas.openxmlformats.org/officeDocument/2006/relationships/image" Target="../media/image126.png"/><Relationship Id="rId278" Type="http://schemas.openxmlformats.org/officeDocument/2006/relationships/hyperlink" Target="&#49884;&#54200;90&#54200;.pptx" TargetMode="External"/><Relationship Id="rId401" Type="http://schemas.openxmlformats.org/officeDocument/2006/relationships/image" Target="../media/image198.png"/><Relationship Id="rId422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image" Target="../media/image149.png"/><Relationship Id="rId42" Type="http://schemas.openxmlformats.org/officeDocument/2006/relationships/hyperlink" Target="&#49884;&#54200;34&#54200;.pptx" TargetMode="External"/><Relationship Id="rId84" Type="http://schemas.openxmlformats.org/officeDocument/2006/relationships/hyperlink" Target="&#49884;&#54200;35&#54200;.pptx" TargetMode="External"/><Relationship Id="rId138" Type="http://schemas.openxmlformats.org/officeDocument/2006/relationships/hyperlink" Target="&#49884;&#54200;133&#54200;.pptx" TargetMode="External"/><Relationship Id="rId345" Type="http://schemas.openxmlformats.org/officeDocument/2006/relationships/image" Target="../media/image170.png"/><Relationship Id="rId387" Type="http://schemas.openxmlformats.org/officeDocument/2006/relationships/image" Target="../media/image191.png"/><Relationship Id="rId191" Type="http://schemas.openxmlformats.org/officeDocument/2006/relationships/image" Target="../media/image93.png"/><Relationship Id="rId205" Type="http://schemas.openxmlformats.org/officeDocument/2006/relationships/image" Target="../media/image100.png"/><Relationship Id="rId247" Type="http://schemas.openxmlformats.org/officeDocument/2006/relationships/image" Target="../media/image121.png"/><Relationship Id="rId4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7" Type="http://schemas.openxmlformats.org/officeDocument/2006/relationships/image" Target="../media/image51.png"/><Relationship Id="rId289" Type="http://schemas.openxmlformats.org/officeDocument/2006/relationships/image" Target="../media/image142.png"/><Relationship Id="rId11" Type="http://schemas.openxmlformats.org/officeDocument/2006/relationships/image" Target="../media/image3.png"/><Relationship Id="rId53" Type="http://schemas.openxmlformats.org/officeDocument/2006/relationships/image" Target="../media/image24.png"/><Relationship Id="rId149" Type="http://schemas.openxmlformats.org/officeDocument/2006/relationships/image" Target="../media/image72.png"/><Relationship Id="rId314" Type="http://schemas.openxmlformats.org/officeDocument/2006/relationships/hyperlink" Target="../03&#47112;&#50948;&#44592;/&#47112;&#50948;&#44592;.pptx" TargetMode="External"/><Relationship Id="rId356" Type="http://schemas.openxmlformats.org/officeDocument/2006/relationships/hyperlink" Target="../24&#50696;&#47112;&#48120;&#50556;/&#50696;&#47112;&#48120;&#50556;.pptx" TargetMode="External"/><Relationship Id="rId398" Type="http://schemas.openxmlformats.org/officeDocument/2006/relationships/hyperlink" Target="../../&#49888;&#50557;PPT/45%20&#47196;&#47560;&#49436;/&#47196;&#47560;&#49436;.pptx" TargetMode="External"/><Relationship Id="rId95" Type="http://schemas.openxmlformats.org/officeDocument/2006/relationships/image" Target="../media/image45.png"/><Relationship Id="rId160" Type="http://schemas.openxmlformats.org/officeDocument/2006/relationships/hyperlink" Target="&#49884;&#54200;145&#54200;.pptx" TargetMode="External"/><Relationship Id="rId216" Type="http://schemas.openxmlformats.org/officeDocument/2006/relationships/hyperlink" Target="&#49884;&#54200;115&#54200;.pptx" TargetMode="External"/><Relationship Id="rId423" Type="http://schemas.openxmlformats.org/officeDocument/2006/relationships/image" Target="../media/image209.png"/><Relationship Id="rId258" Type="http://schemas.openxmlformats.org/officeDocument/2006/relationships/hyperlink" Target="&#49884;&#54200;81&#54200;.pptx" TargetMode="External"/><Relationship Id="rId22" Type="http://schemas.openxmlformats.org/officeDocument/2006/relationships/hyperlink" Target="&#49884;&#54200;31&#54200;.pptx" TargetMode="External"/><Relationship Id="rId64" Type="http://schemas.openxmlformats.org/officeDocument/2006/relationships/hyperlink" Target="&#49884;&#54200;45&#54200;.pptx" TargetMode="External"/><Relationship Id="rId118" Type="http://schemas.openxmlformats.org/officeDocument/2006/relationships/hyperlink" Target="&#49884;&#54200;68&#54200;.pptx" TargetMode="External"/><Relationship Id="rId325" Type="http://schemas.openxmlformats.org/officeDocument/2006/relationships/image" Target="../media/image160.png"/><Relationship Id="rId367" Type="http://schemas.openxmlformats.org/officeDocument/2006/relationships/image" Target="../media/image181.png"/><Relationship Id="rId171" Type="http://schemas.openxmlformats.org/officeDocument/2006/relationships/image" Target="../media/image83.png"/><Relationship Id="rId227" Type="http://schemas.openxmlformats.org/officeDocument/2006/relationships/image" Target="../media/image111.png"/><Relationship Id="rId269" Type="http://schemas.openxmlformats.org/officeDocument/2006/relationships/image" Target="../media/image132.png"/><Relationship Id="rId434" Type="http://schemas.openxmlformats.org/officeDocument/2006/relationships/hyperlink" Target="../../&#49888;&#50557;PPT/63%20&#50836;&#54620;&#51060;&#49436;/&#50836;&#54620;&#51060;&#49436;1&#51109;.pptx" TargetMode="External"/><Relationship Id="rId33" Type="http://schemas.openxmlformats.org/officeDocument/2006/relationships/image" Target="../media/image14.png"/><Relationship Id="rId129" Type="http://schemas.openxmlformats.org/officeDocument/2006/relationships/image" Target="../media/image62.png"/><Relationship Id="rId280" Type="http://schemas.openxmlformats.org/officeDocument/2006/relationships/hyperlink" Target="&#49884;&#54200;89&#54200;.pptx" TargetMode="External"/><Relationship Id="rId336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35.png"/><Relationship Id="rId140" Type="http://schemas.openxmlformats.org/officeDocument/2006/relationships/hyperlink" Target="&#49884;&#54200;132&#54200;.pptx" TargetMode="External"/><Relationship Id="rId182" Type="http://schemas.openxmlformats.org/officeDocument/2006/relationships/hyperlink" Target="&#49884;&#54200;138&#54200;.pptx" TargetMode="External"/><Relationship Id="rId378" Type="http://schemas.openxmlformats.org/officeDocument/2006/relationships/hyperlink" Target="../35&#54616;&#48149;&#44397;/&#54616;&#48149;&#44397;.pptx" TargetMode="External"/><Relationship Id="rId403" Type="http://schemas.openxmlformats.org/officeDocument/2006/relationships/image" Target="../media/image199.png"/><Relationship Id="rId6" Type="http://schemas.openxmlformats.org/officeDocument/2006/relationships/slide" Target="slide5.xml"/><Relationship Id="rId238" Type="http://schemas.openxmlformats.org/officeDocument/2006/relationships/hyperlink" Target="&#49884;&#54200;77&#54200;.pptx" TargetMode="External"/><Relationship Id="rId291" Type="http://schemas.openxmlformats.org/officeDocument/2006/relationships/image" Target="../media/image143.png"/><Relationship Id="rId305" Type="http://schemas.openxmlformats.org/officeDocument/2006/relationships/image" Target="../media/image150.png"/><Relationship Id="rId347" Type="http://schemas.openxmlformats.org/officeDocument/2006/relationships/image" Target="../media/image171.png"/><Relationship Id="rId44" Type="http://schemas.openxmlformats.org/officeDocument/2006/relationships/hyperlink" Target="&#49884;&#54200;14&#54200;.pptx" TargetMode="External"/><Relationship Id="rId86" Type="http://schemas.openxmlformats.org/officeDocument/2006/relationships/hyperlink" Target="&#49884;&#54200;36&#54200;.pptx" TargetMode="External"/><Relationship Id="rId151" Type="http://schemas.openxmlformats.org/officeDocument/2006/relationships/image" Target="../media/image73.png"/><Relationship Id="rId389" Type="http://schemas.openxmlformats.org/officeDocument/2006/relationships/image" Target="../media/image192.png"/><Relationship Id="rId193" Type="http://schemas.openxmlformats.org/officeDocument/2006/relationships/image" Target="../media/image94.png"/><Relationship Id="rId207" Type="http://schemas.openxmlformats.org/officeDocument/2006/relationships/image" Target="../media/image101.png"/><Relationship Id="rId249" Type="http://schemas.openxmlformats.org/officeDocument/2006/relationships/image" Target="../media/image122.png"/><Relationship Id="rId4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3" Type="http://schemas.openxmlformats.org/officeDocument/2006/relationships/image" Target="../media/image4.png"/><Relationship Id="rId109" Type="http://schemas.openxmlformats.org/officeDocument/2006/relationships/image" Target="../media/image52.png"/><Relationship Id="rId260" Type="http://schemas.openxmlformats.org/officeDocument/2006/relationships/hyperlink" Target="&#49884;&#54200;82&#54200;.pptx" TargetMode="External"/><Relationship Id="rId316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25.png"/><Relationship Id="rId97" Type="http://schemas.openxmlformats.org/officeDocument/2006/relationships/image" Target="../media/image46.png"/><Relationship Id="rId120" Type="http://schemas.openxmlformats.org/officeDocument/2006/relationships/hyperlink" Target="&#49884;&#54200;58&#54200;.pptx" TargetMode="External"/><Relationship Id="rId358" Type="http://schemas.openxmlformats.org/officeDocument/2006/relationships/hyperlink" Target="../25&#50696;&#47112;&#48120;&#50556;&#50528;&#44032;/&#50696;&#47112;&#48120;&#50556;&#50528;&#44032;.pptx" TargetMode="External"/><Relationship Id="rId162" Type="http://schemas.openxmlformats.org/officeDocument/2006/relationships/hyperlink" Target="&#49884;&#54200;130&#54200;.pptx" TargetMode="External"/><Relationship Id="rId218" Type="http://schemas.openxmlformats.org/officeDocument/2006/relationships/hyperlink" Target="&#49884;&#54200;120&#54200;.pptx" TargetMode="External"/><Relationship Id="rId425" Type="http://schemas.openxmlformats.org/officeDocument/2006/relationships/image" Target="../media/image210.png"/><Relationship Id="rId271" Type="http://schemas.openxmlformats.org/officeDocument/2006/relationships/image" Target="../media/image133.png"/><Relationship Id="rId24" Type="http://schemas.openxmlformats.org/officeDocument/2006/relationships/hyperlink" Target="&#49884;&#54200;32&#54200;.pptx" TargetMode="External"/><Relationship Id="rId66" Type="http://schemas.openxmlformats.org/officeDocument/2006/relationships/hyperlink" Target="&#49884;&#54200;10&#54200;.pptx" TargetMode="External"/><Relationship Id="rId131" Type="http://schemas.openxmlformats.org/officeDocument/2006/relationships/image" Target="../media/image63.png"/><Relationship Id="rId327" Type="http://schemas.openxmlformats.org/officeDocument/2006/relationships/image" Target="../media/image161.png"/><Relationship Id="rId369" Type="http://schemas.openxmlformats.org/officeDocument/2006/relationships/image" Target="../media/image182.png"/><Relationship Id="rId173" Type="http://schemas.openxmlformats.org/officeDocument/2006/relationships/image" Target="../media/image84.png"/><Relationship Id="rId229" Type="http://schemas.openxmlformats.org/officeDocument/2006/relationships/image" Target="../media/image112.png"/><Relationship Id="rId380" Type="http://schemas.openxmlformats.org/officeDocument/2006/relationships/hyperlink" Target="../36&#49828;&#48148;&#45264;/&#49828;&#48148;&#45264;.pptx" TargetMode="External"/><Relationship Id="rId436" Type="http://schemas.openxmlformats.org/officeDocument/2006/relationships/hyperlink" Target="../../&#49888;&#50557;PPT/64%20&#50836;&#54620;&#49340;&#49436;/&#50836;&#54620;&#49340;&#49436;1&#51109;.pptx" TargetMode="External"/><Relationship Id="rId240" Type="http://schemas.openxmlformats.org/officeDocument/2006/relationships/hyperlink" Target="&#49884;&#54200;71&#54200;.pptx" TargetMode="External"/><Relationship Id="rId35" Type="http://schemas.openxmlformats.org/officeDocument/2006/relationships/image" Target="../media/image15.png"/><Relationship Id="rId77" Type="http://schemas.openxmlformats.org/officeDocument/2006/relationships/image" Target="../media/image36.png"/><Relationship Id="rId100" Type="http://schemas.openxmlformats.org/officeDocument/2006/relationships/hyperlink" Target="&#49884;&#54200;27&#54200;.pptx" TargetMode="External"/><Relationship Id="rId282" Type="http://schemas.openxmlformats.org/officeDocument/2006/relationships/hyperlink" Target="&#49884;&#54200;100&#54200;.pptx" TargetMode="External"/><Relationship Id="rId338" Type="http://schemas.openxmlformats.org/officeDocument/2006/relationships/hyperlink" Target="../15&#50640;&#49828;&#46972;/&#50640;&#49828;&#46972;.pptx" TargetMode="External"/><Relationship Id="rId8" Type="http://schemas.openxmlformats.org/officeDocument/2006/relationships/hyperlink" Target="&#49884;&#54200;12&#54200;.pptx" TargetMode="External"/><Relationship Id="rId142" Type="http://schemas.openxmlformats.org/officeDocument/2006/relationships/hyperlink" Target="&#49884;&#54200;131&#54200;.pptx" TargetMode="External"/><Relationship Id="rId184" Type="http://schemas.openxmlformats.org/officeDocument/2006/relationships/hyperlink" Target="&#49884;&#54200;148&#54200;.pptx" TargetMode="External"/><Relationship Id="rId391" Type="http://schemas.openxmlformats.org/officeDocument/2006/relationships/image" Target="../media/image193.png"/><Relationship Id="rId405" Type="http://schemas.openxmlformats.org/officeDocument/2006/relationships/image" Target="../media/image200.png"/><Relationship Id="rId251" Type="http://schemas.openxmlformats.org/officeDocument/2006/relationships/image" Target="../media/image123.png"/><Relationship Id="rId46" Type="http://schemas.openxmlformats.org/officeDocument/2006/relationships/hyperlink" Target="&#49884;&#54200;24&#54200;.pptx" TargetMode="External"/><Relationship Id="rId293" Type="http://schemas.openxmlformats.org/officeDocument/2006/relationships/image" Target="../media/image144.png"/><Relationship Id="rId307" Type="http://schemas.openxmlformats.org/officeDocument/2006/relationships/image" Target="../media/image151.png"/><Relationship Id="rId349" Type="http://schemas.openxmlformats.org/officeDocument/2006/relationships/image" Target="../media/image172.png"/><Relationship Id="rId88" Type="http://schemas.openxmlformats.org/officeDocument/2006/relationships/hyperlink" Target="&#49884;&#54200;46&#54200;.pptx" TargetMode="External"/><Relationship Id="rId111" Type="http://schemas.openxmlformats.org/officeDocument/2006/relationships/image" Target="../media/image53.png"/><Relationship Id="rId153" Type="http://schemas.openxmlformats.org/officeDocument/2006/relationships/image" Target="../media/image74.png"/><Relationship Id="rId195" Type="http://schemas.openxmlformats.org/officeDocument/2006/relationships/image" Target="../media/image95.png"/><Relationship Id="rId209" Type="http://schemas.openxmlformats.org/officeDocument/2006/relationships/image" Target="../media/image102.png"/><Relationship Id="rId360" Type="http://schemas.openxmlformats.org/officeDocument/2006/relationships/hyperlink" Target="../26&#50640;&#49828;&#44180;/&#50640;&#49828;&#44180;.pptx" TargetMode="External"/><Relationship Id="rId416" Type="http://schemas.openxmlformats.org/officeDocument/2006/relationships/hyperlink" Target="../../&#49888;&#50557;PPT/54%20&#46356;&#47784;&#45936;&#51204;&#49436;/&#46356;&#47784;&#45936;&#51204;&#49436;.pptx" TargetMode="External"/><Relationship Id="rId220" Type="http://schemas.openxmlformats.org/officeDocument/2006/relationships/hyperlink" Target="&#49884;&#54200;116&#54200;.pptx" TargetMode="External"/><Relationship Id="rId15" Type="http://schemas.openxmlformats.org/officeDocument/2006/relationships/image" Target="../media/image5.png"/><Relationship Id="rId57" Type="http://schemas.openxmlformats.org/officeDocument/2006/relationships/image" Target="../media/image26.png"/><Relationship Id="rId262" Type="http://schemas.openxmlformats.org/officeDocument/2006/relationships/hyperlink" Target="&#49884;&#54200;83&#54200;.pptx" TargetMode="External"/><Relationship Id="rId318" Type="http://schemas.openxmlformats.org/officeDocument/2006/relationships/hyperlink" Target="../05&#49888;&#47749;&#44592;/&#49888;&#47749;&#44592;.pptx" TargetMode="External"/><Relationship Id="rId99" Type="http://schemas.openxmlformats.org/officeDocument/2006/relationships/image" Target="../media/image47.png"/><Relationship Id="rId122" Type="http://schemas.openxmlformats.org/officeDocument/2006/relationships/hyperlink" Target="&#49884;&#54200;48&#54200;.pptx" TargetMode="External"/><Relationship Id="rId164" Type="http://schemas.openxmlformats.org/officeDocument/2006/relationships/hyperlink" Target="&#49884;&#54200;140&#54200;.pptx" TargetMode="External"/><Relationship Id="rId371" Type="http://schemas.openxmlformats.org/officeDocument/2006/relationships/image" Target="../media/image183.png"/><Relationship Id="rId427" Type="http://schemas.openxmlformats.org/officeDocument/2006/relationships/image" Target="../media/image211.png"/><Relationship Id="rId26" Type="http://schemas.openxmlformats.org/officeDocument/2006/relationships/hyperlink" Target="&#49884;&#54200;03&#54200;.pptx" TargetMode="External"/><Relationship Id="rId231" Type="http://schemas.openxmlformats.org/officeDocument/2006/relationships/image" Target="../media/image113.png"/><Relationship Id="rId273" Type="http://schemas.openxmlformats.org/officeDocument/2006/relationships/image" Target="../media/image134.png"/><Relationship Id="rId329" Type="http://schemas.openxmlformats.org/officeDocument/2006/relationships/image" Target="../media/image162.png"/><Relationship Id="rId68" Type="http://schemas.openxmlformats.org/officeDocument/2006/relationships/hyperlink" Target="&#49884;&#54200;20&#54200;.pptx" TargetMode="External"/><Relationship Id="rId133" Type="http://schemas.openxmlformats.org/officeDocument/2006/relationships/image" Target="../media/image64.png"/><Relationship Id="rId175" Type="http://schemas.openxmlformats.org/officeDocument/2006/relationships/image" Target="../media/image85.png"/><Relationship Id="rId340" Type="http://schemas.openxmlformats.org/officeDocument/2006/relationships/hyperlink" Target="../16&#45712;&#54756;&#48120;&#50556;/&#45712;&#54756;&#48120;&#50556;.pptx" TargetMode="External"/><Relationship Id="rId200" Type="http://schemas.openxmlformats.org/officeDocument/2006/relationships/hyperlink" Target="&#49884;&#54200;110&#54200;.pptx" TargetMode="External"/><Relationship Id="rId382" Type="http://schemas.openxmlformats.org/officeDocument/2006/relationships/hyperlink" Target="../37&#54617;&#44060;/&#54617;&#44060;.pptx" TargetMode="External"/><Relationship Id="rId438" Type="http://schemas.openxmlformats.org/officeDocument/2006/relationships/hyperlink" Target="../../&#49888;&#50557;PPT/65%20&#50976;&#45796;&#49436;/&#50976;&#45796;&#49436;1&#51109;.pptx" TargetMode="External"/><Relationship Id="rId242" Type="http://schemas.openxmlformats.org/officeDocument/2006/relationships/hyperlink" Target="&#49884;&#54200;72&#54200;.pptx" TargetMode="External"/><Relationship Id="rId284" Type="http://schemas.openxmlformats.org/officeDocument/2006/relationships/hyperlink" Target="&#49884;&#54200;101&#54200;.pptx" TargetMode="External"/><Relationship Id="rId37" Type="http://schemas.openxmlformats.org/officeDocument/2006/relationships/image" Target="../media/image16.png"/><Relationship Id="rId79" Type="http://schemas.openxmlformats.org/officeDocument/2006/relationships/image" Target="../media/image37.png"/><Relationship Id="rId102" Type="http://schemas.openxmlformats.org/officeDocument/2006/relationships/hyperlink" Target="&#49884;&#54200;17&#54200;.pptx" TargetMode="External"/><Relationship Id="rId144" Type="http://schemas.openxmlformats.org/officeDocument/2006/relationships/hyperlink" Target="&#49884;&#54200;134&#54200;.pptx" TargetMode="External"/><Relationship Id="rId90" Type="http://schemas.openxmlformats.org/officeDocument/2006/relationships/hyperlink" Target="&#49884;&#54200;60&#54200;.pptx" TargetMode="External"/><Relationship Id="rId186" Type="http://schemas.openxmlformats.org/officeDocument/2006/relationships/hyperlink" Target="&#49884;&#54200;149&#54200;.pptx" TargetMode="External"/><Relationship Id="rId351" Type="http://schemas.openxmlformats.org/officeDocument/2006/relationships/image" Target="../media/image173.png"/><Relationship Id="rId393" Type="http://schemas.openxmlformats.org/officeDocument/2006/relationships/image" Target="../media/image194.png"/><Relationship Id="rId407" Type="http://schemas.openxmlformats.org/officeDocument/2006/relationships/image" Target="../media/image201.png"/><Relationship Id="rId211" Type="http://schemas.openxmlformats.org/officeDocument/2006/relationships/image" Target="../media/image103.png"/><Relationship Id="rId253" Type="http://schemas.openxmlformats.org/officeDocument/2006/relationships/image" Target="../media/image124.png"/><Relationship Id="rId295" Type="http://schemas.openxmlformats.org/officeDocument/2006/relationships/image" Target="../media/image145.png"/><Relationship Id="rId309" Type="http://schemas.openxmlformats.org/officeDocument/2006/relationships/image" Target="../media/image152.png"/><Relationship Id="rId48" Type="http://schemas.openxmlformats.org/officeDocument/2006/relationships/hyperlink" Target="&#49884;&#54200;54&#54200;.pptx" TargetMode="External"/><Relationship Id="rId113" Type="http://schemas.openxmlformats.org/officeDocument/2006/relationships/image" Target="../media/image54.png"/><Relationship Id="rId320" Type="http://schemas.openxmlformats.org/officeDocument/2006/relationships/hyperlink" Target="../06&#50668;&#54840;&#49688;&#50500;/&#50668;&#54840;&#49688;&#50500;.pptx" TargetMode="External"/><Relationship Id="rId155" Type="http://schemas.openxmlformats.org/officeDocument/2006/relationships/image" Target="../media/image75.png"/><Relationship Id="rId197" Type="http://schemas.openxmlformats.org/officeDocument/2006/relationships/image" Target="../media/image96.png"/><Relationship Id="rId362" Type="http://schemas.openxmlformats.org/officeDocument/2006/relationships/hyperlink" Target="../27&#45796;&#45768;&#50648;/&#45796;&#45768;&#50648;.pptx" TargetMode="External"/><Relationship Id="rId418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hyperlink" Target="&#49884;&#54200;117&#54200;.pptx" TargetMode="External"/><Relationship Id="rId264" Type="http://schemas.openxmlformats.org/officeDocument/2006/relationships/hyperlink" Target="&#49884;&#54200;84&#54200;.pptx" TargetMode="External"/><Relationship Id="rId17" Type="http://schemas.openxmlformats.org/officeDocument/2006/relationships/image" Target="../media/image6.png"/><Relationship Id="rId59" Type="http://schemas.openxmlformats.org/officeDocument/2006/relationships/image" Target="../media/image27.png"/><Relationship Id="rId124" Type="http://schemas.openxmlformats.org/officeDocument/2006/relationships/hyperlink" Target="&#49884;&#54200;38&#54200;.pptx" TargetMode="External"/><Relationship Id="rId70" Type="http://schemas.openxmlformats.org/officeDocument/2006/relationships/hyperlink" Target="&#49884;&#54200;30&#54200;.pptx" TargetMode="External"/><Relationship Id="rId166" Type="http://schemas.openxmlformats.org/officeDocument/2006/relationships/hyperlink" Target="&#49884;&#54200;150&#54200;.pptx" TargetMode="External"/><Relationship Id="rId331" Type="http://schemas.openxmlformats.org/officeDocument/2006/relationships/image" Target="../media/image163.png"/><Relationship Id="rId373" Type="http://schemas.openxmlformats.org/officeDocument/2006/relationships/image" Target="../media/image184.png"/><Relationship Id="rId429" Type="http://schemas.openxmlformats.org/officeDocument/2006/relationships/image" Target="../media/image212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4.png"/><Relationship Id="rId440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hyperlink" Target="&#49884;&#54200;13&#54200;.pptx" TargetMode="External"/><Relationship Id="rId275" Type="http://schemas.openxmlformats.org/officeDocument/2006/relationships/image" Target="../media/image135.png"/><Relationship Id="rId300" Type="http://schemas.openxmlformats.org/officeDocument/2006/relationships/hyperlink" Target="&#49884;&#54200;93&#54200;.pptx" TargetMode="External"/><Relationship Id="rId81" Type="http://schemas.openxmlformats.org/officeDocument/2006/relationships/image" Target="../media/image38.png"/><Relationship Id="rId135" Type="http://schemas.openxmlformats.org/officeDocument/2006/relationships/image" Target="../media/image65.png"/><Relationship Id="rId177" Type="http://schemas.openxmlformats.org/officeDocument/2006/relationships/image" Target="../media/image86.png"/><Relationship Id="rId342" Type="http://schemas.openxmlformats.org/officeDocument/2006/relationships/hyperlink" Target="../17&#50640;&#49828;&#45908;/&#50640;&#49828;&#45908;.pptx" TargetMode="External"/><Relationship Id="rId384" Type="http://schemas.openxmlformats.org/officeDocument/2006/relationships/hyperlink" Target="../38&#49828;&#44032;&#47028;/&#49828;&#44032;&#47028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cxnSp>
        <p:nvCxnSpPr>
          <p:cNvPr id="230" name="직선 연결선 229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그룹 5"/>
          <p:cNvGrpSpPr/>
          <p:nvPr/>
        </p:nvGrpSpPr>
        <p:grpSpPr>
          <a:xfrm>
            <a:off x="248108" y="0"/>
            <a:ext cx="11910872" cy="5940889"/>
            <a:chOff x="248108" y="0"/>
            <a:chExt cx="11910872" cy="5940889"/>
          </a:xfrm>
        </p:grpSpPr>
        <p:grpSp>
          <p:nvGrpSpPr>
            <p:cNvPr id="450" name="그룹 449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52" name="그룹 451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20" name="그림 310" descr="1.png">
                  <a:hlinkClick r:id="rId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312" descr="1.png">
                  <a:hlinkClick r:id="rId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313" descr="1.png">
                  <a:hlinkClick r:id="rId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314" descr="1.png">
                  <a:hlinkClick r:id="rId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315" descr="1.png">
                  <a:hlinkClick r:id="rId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316" descr="1.png">
                  <a:hlinkClick r:id="rId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320" descr="1.png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323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324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325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326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327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288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289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290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291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292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293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30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301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302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303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304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05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06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07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08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09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548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549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550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551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552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553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34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340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341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314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342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43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44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47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5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55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56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5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58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33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35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36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37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38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39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45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202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203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204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205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206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207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209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1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1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18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1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21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22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294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295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296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297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298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99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10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12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13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24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25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26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62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63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64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365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366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367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219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220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221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223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224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225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611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319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320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321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322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35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6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217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222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08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286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287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11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23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8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218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226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2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9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30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31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346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348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49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50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51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52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3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9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01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08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21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1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12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13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14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215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216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32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33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34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36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37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316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317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18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35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38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39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40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41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42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43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44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45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46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165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53" name="그룹 452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54" name="그림 85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5" name="그림 86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" name="그림 87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7" name="그림 88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8" name="그림 89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9" name="그림 90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0" name="그림 91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1" name="그림 92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2" name="그림 93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3" name="그림 94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4" name="그림 9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5" name="그림 96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6" name="그림 97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7" name="그림 98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8" name="그림 99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9" name="그림 100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101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102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103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104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105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106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107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108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109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110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111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112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113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114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15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16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17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18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19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20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21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22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23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49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49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494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495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496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497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498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499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500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501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50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50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504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505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506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4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108" y="293038"/>
              <a:ext cx="809625" cy="581025"/>
            </a:xfrm>
            <a:prstGeom prst="rect">
              <a:avLst/>
            </a:prstGeom>
          </p:spPr>
        </p:pic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7C34E0C4-8352-4CA7-B06B-79C2DCEDAB47}"/>
              </a:ext>
            </a:extLst>
          </p:cNvPr>
          <p:cNvPicPr>
            <a:picLocks noChangeAspect="1"/>
          </p:cNvPicPr>
          <p:nvPr/>
        </p:nvPicPr>
        <p:blipFill>
          <a:blip r:embed="rId4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476375"/>
            <a:ext cx="11906250" cy="39052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cxnSp>
        <p:nvCxnSpPr>
          <p:cNvPr id="230" name="직선 연결선 229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3" name="그룹 232"/>
          <p:cNvGrpSpPr/>
          <p:nvPr/>
        </p:nvGrpSpPr>
        <p:grpSpPr>
          <a:xfrm>
            <a:off x="248108" y="0"/>
            <a:ext cx="11910872" cy="5940889"/>
            <a:chOff x="248108" y="0"/>
            <a:chExt cx="11910872" cy="5940889"/>
          </a:xfrm>
        </p:grpSpPr>
        <p:grpSp>
          <p:nvGrpSpPr>
            <p:cNvPr id="234" name="그룹 23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36" name="그룹 23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304" name="그림 310" descr="1.png">
                  <a:hlinkClick r:id="rId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12" descr="1.png">
                  <a:hlinkClick r:id="rId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13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14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15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16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20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23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24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25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26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27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288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289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290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291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292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293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00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01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02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03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04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05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06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07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08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09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15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4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40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1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14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7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5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55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56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57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8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33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35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36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3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38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39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45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202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203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204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20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20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20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209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11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17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18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19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21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22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294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295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296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297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298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299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10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12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13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2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2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2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그림 362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그림 363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그림 364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그림 365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그림 366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그림 367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그림 219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그림 220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그림 221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그림 223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그림 224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그림 225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그림 39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그림 3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그림 3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그림 3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그림 322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그림 359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그림 360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그림 217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그림 222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그림 308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그림 286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그림 287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그림 31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그림 323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그림 36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그림 368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그림 21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그림 22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그림 22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그림 228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그림 229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그림 230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그림 231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그림 346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그림 34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그림 349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그림 350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그림 351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그림 352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그림 353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그림 369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그림 20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그림 208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그림 21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그림 21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그림 21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그림 21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그림 214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그림 215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그림 216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6" name="그림 232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7" name="그림 233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8" name="그림 234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9" name="그림 236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0" name="그림 237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1" name="그림 31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2" name="그림 31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3" name="그림 318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4" name="그림 235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5" name="그림 23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6" name="그림 239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7" name="그림 240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8" name="그림 241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42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43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44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45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46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165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7" name="그룹 23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38" name="그림 85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86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87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88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89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90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91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92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93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94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5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6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7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8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9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100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01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102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103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104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5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6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7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8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9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10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11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12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13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14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5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6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7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8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9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20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21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22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23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5" name="그림 234"/>
            <p:cNvPicPr>
              <a:picLocks noChangeAspect="1"/>
            </p:cNvPicPr>
            <p:nvPr/>
          </p:nvPicPr>
          <p:blipFill>
            <a:blip r:embed="rId4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108" y="293038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592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024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456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cxnSp>
        <p:nvCxnSpPr>
          <p:cNvPr id="230" name="직선 연결선 229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3" name="그룹 232"/>
          <p:cNvGrpSpPr/>
          <p:nvPr/>
        </p:nvGrpSpPr>
        <p:grpSpPr>
          <a:xfrm>
            <a:off x="248108" y="0"/>
            <a:ext cx="11910872" cy="5940889"/>
            <a:chOff x="248108" y="0"/>
            <a:chExt cx="11910872" cy="5940889"/>
          </a:xfrm>
        </p:grpSpPr>
        <p:grpSp>
          <p:nvGrpSpPr>
            <p:cNvPr id="234" name="그룹 23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36" name="그룹 23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304" name="그림 310" descr="1.png">
                  <a:hlinkClick r:id="rId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12" descr="1.png">
                  <a:hlinkClick r:id="rId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13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14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15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16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20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23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24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25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26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27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288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289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290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291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292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293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00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01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02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03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04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05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06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07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08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09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15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4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40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1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14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7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5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55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56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57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8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33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35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36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3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38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39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45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202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203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204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20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20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20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209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11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17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18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19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21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22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294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295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296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297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298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299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10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12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13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2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2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2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그림 362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그림 363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그림 364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그림 365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그림 366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그림 367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그림 219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그림 220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그림 221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그림 223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그림 224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그림 225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그림 39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그림 3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그림 3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그림 3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그림 322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그림 359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그림 360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그림 217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그림 222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그림 308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그림 286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그림 287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그림 31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그림 323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그림 36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그림 368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그림 21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그림 22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그림 22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그림 228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그림 229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그림 230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그림 231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그림 346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그림 34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그림 349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그림 350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그림 351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그림 352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그림 353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그림 369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그림 20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그림 208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그림 21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그림 21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그림 21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그림 21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그림 214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그림 215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그림 216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6" name="그림 232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7" name="그림 233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8" name="그림 234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9" name="그림 236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0" name="그림 237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1" name="그림 31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2" name="그림 31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3" name="그림 318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4" name="그림 235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5" name="그림 23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6" name="그림 239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7" name="그림 240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8" name="그림 241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42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43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44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45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46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165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7" name="그룹 23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38" name="그림 85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86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87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88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89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90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91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92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93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94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5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6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7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8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9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100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01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102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103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104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5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6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7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8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9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10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11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12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13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14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5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6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7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8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9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20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21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22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23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5" name="그림 234"/>
            <p:cNvPicPr>
              <a:picLocks noChangeAspect="1"/>
            </p:cNvPicPr>
            <p:nvPr/>
          </p:nvPicPr>
          <p:blipFill>
            <a:blip r:embed="rId4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108" y="293038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232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664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096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527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cxnSp>
        <p:nvCxnSpPr>
          <p:cNvPr id="230" name="직선 연결선 229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3" name="그룹 232"/>
          <p:cNvGrpSpPr/>
          <p:nvPr/>
        </p:nvGrpSpPr>
        <p:grpSpPr>
          <a:xfrm>
            <a:off x="248108" y="0"/>
            <a:ext cx="11910872" cy="5940889"/>
            <a:chOff x="248108" y="0"/>
            <a:chExt cx="11910872" cy="5940889"/>
          </a:xfrm>
        </p:grpSpPr>
        <p:grpSp>
          <p:nvGrpSpPr>
            <p:cNvPr id="234" name="그룹 23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36" name="그룹 23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304" name="그림 310" descr="1.png">
                  <a:hlinkClick r:id="rId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12" descr="1.png">
                  <a:hlinkClick r:id="rId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13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14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15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16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20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23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24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25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26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27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288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289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290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291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292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293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00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01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02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03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04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05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06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07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08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09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15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4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40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1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14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7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5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55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56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57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8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33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35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36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3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38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39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45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202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203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204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20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20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20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209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11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17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18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19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21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22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294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295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296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297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298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299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10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12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13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2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2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2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그림 362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그림 363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그림 364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그림 365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그림 366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그림 367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그림 219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그림 220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그림 221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그림 223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그림 224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그림 225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그림 39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그림 3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그림 3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그림 3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그림 322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그림 359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그림 360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그림 217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그림 222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그림 308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그림 286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그림 287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그림 31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그림 323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그림 36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그림 368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그림 21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그림 22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그림 22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그림 228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그림 229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그림 230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그림 231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그림 346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그림 34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그림 349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그림 350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그림 351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그림 352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그림 353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그림 369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그림 20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그림 208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그림 21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그림 21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그림 21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그림 21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그림 214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그림 215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그림 216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6" name="그림 232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7" name="그림 233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8" name="그림 234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9" name="그림 236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0" name="그림 237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1" name="그림 31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2" name="그림 31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3" name="그림 318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4" name="그림 235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5" name="그림 23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6" name="그림 239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7" name="그림 240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8" name="그림 241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42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43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44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45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46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165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7" name="그룹 23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38" name="그림 85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86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87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88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89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90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91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92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93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94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5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6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7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8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9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100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01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102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103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104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5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6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7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8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9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10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11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12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13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14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5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6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7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8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9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20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21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22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23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5" name="그림 234"/>
            <p:cNvPicPr>
              <a:picLocks noChangeAspect="1"/>
            </p:cNvPicPr>
            <p:nvPr/>
          </p:nvPicPr>
          <p:blipFill>
            <a:blip r:embed="rId4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108" y="293038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087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519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51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383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cxnSp>
        <p:nvCxnSpPr>
          <p:cNvPr id="230" name="직선 연결선 229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3" name="그룹 232"/>
          <p:cNvGrpSpPr/>
          <p:nvPr/>
        </p:nvGrpSpPr>
        <p:grpSpPr>
          <a:xfrm>
            <a:off x="248108" y="0"/>
            <a:ext cx="11910872" cy="5940889"/>
            <a:chOff x="248108" y="0"/>
            <a:chExt cx="11910872" cy="5940889"/>
          </a:xfrm>
        </p:grpSpPr>
        <p:grpSp>
          <p:nvGrpSpPr>
            <p:cNvPr id="234" name="그룹 23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36" name="그룹 23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304" name="그림 310" descr="1.png">
                  <a:hlinkClick r:id="rId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12" descr="1.png">
                  <a:hlinkClick r:id="rId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13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14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15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16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20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23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24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25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26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27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288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289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290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291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292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293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00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01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02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03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04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05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06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07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08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09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15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4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40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1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14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7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5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55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56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57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8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33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35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36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3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38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39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45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202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203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204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20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20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20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209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11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17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18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19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21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22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294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295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296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297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298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299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10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12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13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2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2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2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그림 362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그림 363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그림 364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그림 365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그림 366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그림 367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그림 219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그림 220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그림 221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그림 223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그림 224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그림 225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그림 39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그림 3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그림 3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그림 3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그림 322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그림 359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그림 360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그림 217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그림 222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그림 308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그림 286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그림 287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그림 31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그림 323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그림 36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그림 368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그림 21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그림 22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그림 22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그림 228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그림 229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그림 230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그림 231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그림 346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그림 34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그림 349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그림 350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그림 351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그림 352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그림 353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그림 369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그림 20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그림 208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그림 21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그림 21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그림 21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그림 21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그림 214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그림 215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그림 216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6" name="그림 232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7" name="그림 233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8" name="그림 234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9" name="그림 236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0" name="그림 237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1" name="그림 31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2" name="그림 31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3" name="그림 318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4" name="그림 235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5" name="그림 23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6" name="그림 239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7" name="그림 240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8" name="그림 241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42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43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44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45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46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165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7" name="그룹 23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38" name="그림 85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86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87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88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89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90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91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92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93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94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5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6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7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8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9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100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01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102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103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104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5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6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7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8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9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10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11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12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13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14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5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6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7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8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9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20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21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22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23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5" name="그림 234"/>
            <p:cNvPicPr>
              <a:picLocks noChangeAspect="1"/>
            </p:cNvPicPr>
            <p:nvPr/>
          </p:nvPicPr>
          <p:blipFill>
            <a:blip r:embed="rId4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108" y="293038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269</TotalTime>
  <Words>25</Words>
  <Application>Microsoft Office PowerPoint</Application>
  <PresentationFormat>와이드스크린</PresentationFormat>
  <Paragraphs>25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굴림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시편125편</dc:title>
  <dc:creator>김창운</dc:creator>
  <cp:lastModifiedBy>kim ch w</cp:lastModifiedBy>
  <cp:revision>86</cp:revision>
  <dcterms:created xsi:type="dcterms:W3CDTF">2011-04-23T03:18:12Z</dcterms:created>
  <dcterms:modified xsi:type="dcterms:W3CDTF">2020-02-25T00:13:11Z</dcterms:modified>
</cp:coreProperties>
</file>