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0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  <p:sldId id="332" r:id="rId3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0" autoAdjust="0"/>
    <p:restoredTop sz="94660"/>
  </p:normalViewPr>
  <p:slideViewPr>
    <p:cSldViewPr>
      <p:cViewPr varScale="1">
        <p:scale>
          <a:sx n="53" d="100"/>
          <a:sy n="53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FAEB110E-0CF3-4D5C-8475-B6C82AD79B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64BD0-AC74-4BD3-AC1B-03DAB07ED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3372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986EE-D0E7-4DB6-BEC4-E7F45B6C73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978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90958-1D37-4D59-AEC3-7087E60E13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8055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BD867-E2BA-42E8-829D-D51391DEF3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772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FA2C3-0575-441A-876E-EA778BD177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541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CFCAB-61BC-4DCB-B7EA-65E83DC835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5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95810-DD48-432E-96B5-1E03444558D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355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3694E-AD7F-4CA4-BC64-C461C171322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429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BDD05-91F7-4BC4-8AC9-3BF2A5A6EB6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217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ACB69-2E2F-4CA5-87D2-B75AE17295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338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CBAEB-1A4B-4A11-864D-86BBC3CCC0E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367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F63C4806-528B-428A-B4FF-F06EFBBA75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0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2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3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4&#50669;&#45824;&#54616;/&#50669;&#45824;&#54616;.pptx" TargetMode="External"/><Relationship Id="rId21" Type="http://schemas.openxmlformats.org/officeDocument/2006/relationships/slide" Target="slide10.xml"/><Relationship Id="rId42" Type="http://schemas.openxmlformats.org/officeDocument/2006/relationships/image" Target="../media/image2.png"/><Relationship Id="rId63" Type="http://schemas.openxmlformats.org/officeDocument/2006/relationships/hyperlink" Target="&#45572;&#44032;&#48373;&#51020;12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../&#44396;&#50557;PPT/35&#54616;&#48149;&#44397;/&#54616;&#48149;&#44397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51%20&#44264;&#47196;&#49352;&#49436;/&#44264;&#47196;&#49352;&#49436;.pptx" TargetMode="External"/><Relationship Id="rId205" Type="http://schemas.openxmlformats.org/officeDocument/2006/relationships/hyperlink" Target="../58%20&#55176;&#48652;&#47532;&#49436;/&#55176;&#48652;&#47532;&#49436;.pptx" TargetMode="External"/><Relationship Id="rId107" Type="http://schemas.openxmlformats.org/officeDocument/2006/relationships/hyperlink" Target="../../&#44396;&#50557;PPT/09&#49324;&#47924;&#50648;&#49345;/&#49324;&#47924;&#50648;&#49345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45572;&#44032;&#48373;&#51020;7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../&#44396;&#50557;PPT/30&#50500;&#47784;&#49828;/&#50500;&#47784;&#49828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3&#47112;&#50948;&#44592;/&#47112;&#50948;&#44592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46%20&#44256;&#47536;&#46020;&#51204;&#49436;/&#44256;&#47536;&#46020;&#51204;&#49436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0.xml"/><Relationship Id="rId43" Type="http://schemas.openxmlformats.org/officeDocument/2006/relationships/hyperlink" Target="&#45572;&#44032;&#48373;&#51020;2&#51109;.pptx" TargetMode="External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../&#44396;&#50557;PPT/25&#50696;&#47112;&#48120;&#50556;&#50528;&#44032;/&#50696;&#47112;&#48120;&#50556;&#50528;&#44032;.pptx" TargetMode="External"/><Relationship Id="rId85" Type="http://schemas.openxmlformats.org/officeDocument/2006/relationships/hyperlink" Target="&#45572;&#44032;&#48373;&#51020;23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41%20&#47560;&#44032;&#48373;&#51020;/&#47560;&#44032;&#48373;&#51020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5.png"/><Relationship Id="rId129" Type="http://schemas.openxmlformats.org/officeDocument/2006/relationships/hyperlink" Target="../../&#44396;&#50557;PPT/20&#51104;&#50616;/&#51104;&#50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45572;&#44032;&#48373;&#51020;18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../&#44396;&#50557;PPT/36&#49828;&#48148;&#45264;/&#49828;&#48148;&#45264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64%20&#50836;&#54620;&#49340;&#49436;/&#50836;&#54620;&#49340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5&#50640;&#49828;&#46972;/&#50640;&#49828;&#46972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45572;&#44032;&#48373;&#51020;13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../&#44396;&#50557;PPT/31&#50724;&#48148;&#45852;/&#50724;&#48148;&#45852;1&#51109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52%20&#45936;&#49332;&#47196;&#45768;&#44032;&#51204;&#49436;/&#45936;&#49332;&#47196;&#45768;&#44032;&#51204;&#49436;.pptx" TargetMode="External"/><Relationship Id="rId207" Type="http://schemas.openxmlformats.org/officeDocument/2006/relationships/hyperlink" Target="../59%20&#50556;&#44256;&#48372;&#49436;/&#50556;&#44256;&#48372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0&#49324;&#47924;&#50648;&#54616;/&#49324;&#47924;&#50648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45572;&#44032;&#48373;&#51020;8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../../&#44396;&#50557;PPT/04&#48124;&#49688;&#44592;/&#48124;&#49688;&#44592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../&#44396;&#50557;PPT/26&#50640;&#49828;&#44180;/&#50640;&#49828;&#44180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2.png"/><Relationship Id="rId183" Type="http://schemas.openxmlformats.org/officeDocument/2006/relationships/hyperlink" Target="../47%20&#44256;&#47536;&#46020;&#54980;&#49436;/&#44256;&#47536;&#46020;&#54980;&#49436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1.xml"/><Relationship Id="rId45" Type="http://schemas.openxmlformats.org/officeDocument/2006/relationships/hyperlink" Target="&#45572;&#44032;&#48373;&#51020;3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45572;&#44032;&#48373;&#51020;24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../&#44396;&#50557;PPT/21&#51204;&#46020;&#49436;/&#51204;&#46020;&#49436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42%20&#45572;&#44032;&#48373;&#51020;/&#45572;&#44032;&#48373;&#51020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9.png"/><Relationship Id="rId77" Type="http://schemas.openxmlformats.org/officeDocument/2006/relationships/hyperlink" Target="&#45572;&#44032;&#48373;&#51020;19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23.xml"/><Relationship Id="rId51" Type="http://schemas.openxmlformats.org/officeDocument/2006/relationships/hyperlink" Target="&#45572;&#44032;&#48373;&#51020;6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../../&#44396;&#50557;PPT/01&#52285;&#49464;&#44592;/&#52285;&#49464;&#44592;.pptx" TargetMode="External"/><Relationship Id="rId98" Type="http://schemas.openxmlformats.org/officeDocument/2006/relationships/image" Target="../media/image30.png"/><Relationship Id="rId121" Type="http://schemas.openxmlformats.org/officeDocument/2006/relationships/hyperlink" Target="../../&#44396;&#50557;PPT/16&#45712;&#54756;&#48120;&#50556;/&#45712;&#54756;&#48120;&#5055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../&#44396;&#50557;PPT/37&#54617;&#44060;/&#54617;&#44060;.pptx" TargetMode="External"/><Relationship Id="rId184" Type="http://schemas.openxmlformats.org/officeDocument/2006/relationships/image" Target="../media/image73.png"/><Relationship Id="rId189" Type="http://schemas.openxmlformats.org/officeDocument/2006/relationships/hyperlink" Target="../50%20&#48716;&#47549;&#48372;&#49436;/&#48716;&#47549;&#48372;&#49436;.pptx" TargetMode="External"/><Relationship Id="rId219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8.png"/><Relationship Id="rId25" Type="http://schemas.openxmlformats.org/officeDocument/2006/relationships/slide" Target="slide12.xml"/><Relationship Id="rId46" Type="http://schemas.openxmlformats.org/officeDocument/2006/relationships/image" Target="../media/image4.png"/><Relationship Id="rId67" Type="http://schemas.openxmlformats.org/officeDocument/2006/relationships/hyperlink" Target="&#45572;&#44032;&#48373;&#51020;14&#51109;.pptx" TargetMode="External"/><Relationship Id="rId116" Type="http://schemas.openxmlformats.org/officeDocument/2006/relationships/image" Target="../media/image39.png"/><Relationship Id="rId137" Type="http://schemas.openxmlformats.org/officeDocument/2006/relationships/hyperlink" Target="../../&#44396;&#50557;PPT/24&#50696;&#47112;&#48120;&#50556;/&#50696;&#47112;&#48120;&#50556;.pptx" TargetMode="External"/><Relationship Id="rId158" Type="http://schemas.openxmlformats.org/officeDocument/2006/relationships/image" Target="../media/image60.png"/><Relationship Id="rId20" Type="http://schemas.openxmlformats.org/officeDocument/2006/relationships/slide" Target="slide29.xml"/><Relationship Id="rId41" Type="http://schemas.openxmlformats.org/officeDocument/2006/relationships/hyperlink" Target="&#45572;&#44032;&#48373;&#51020;1&#51109;.pptx" TargetMode="External"/><Relationship Id="rId62" Type="http://schemas.openxmlformats.org/officeDocument/2006/relationships/image" Target="../media/image12.png"/><Relationship Id="rId83" Type="http://schemas.openxmlformats.org/officeDocument/2006/relationships/hyperlink" Target="&#45572;&#44032;&#48373;&#51020;22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../&#44396;&#50557;PPT/12&#50676;&#50773;&#44592;&#54616;/&#50676;&#50773;&#44592;&#54616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../&#44396;&#50557;PPT/32&#50836;&#45208;/&#50836;&#45208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45%20&#47196;&#47560;&#49436;/&#47196;&#47560;&#49436;.pptx" TargetMode="External"/><Relationship Id="rId195" Type="http://schemas.openxmlformats.org/officeDocument/2006/relationships/hyperlink" Target="../53%20&#45936;&#49332;&#47196;&#45768;&#44032;&#54980;&#49436;/&#45936;&#49332;&#47196;&#45768;&#44032;&#54980;&#49436;.pptx" TargetMode="External"/><Relationship Id="rId209" Type="http://schemas.openxmlformats.org/officeDocument/2006/relationships/hyperlink" Target="../60%20&#48288;&#46300;&#47196;&#51204;&#49436;/&#48288;&#46300;&#4719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45572;&#44032;&#48373;&#51020;9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../&#44396;&#50557;PPT/19&#49884;&#54200;/&#49884;&#54200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7.png"/><Relationship Id="rId73" Type="http://schemas.openxmlformats.org/officeDocument/2006/relationships/hyperlink" Target="&#45572;&#44032;&#48373;&#51020;17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../../&#44396;&#50557;PPT/05&#49888;&#47749;&#44592;/&#49888;&#47749;&#44592;.pptx" TargetMode="External"/><Relationship Id="rId101" Type="http://schemas.openxmlformats.org/officeDocument/2006/relationships/hyperlink" Target="../../&#44396;&#50557;PPT/06&#50668;&#54840;&#49688;&#50500;/&#50668;&#54840;&#49688;&#50500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../&#44396;&#50557;PPT/27&#45796;&#45768;&#50648;/&#45796;&#45768;&#50648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&#47560;&#53468;&#48373;&#51020;.pptx" TargetMode="External"/><Relationship Id="rId185" Type="http://schemas.openxmlformats.org/officeDocument/2006/relationships/hyperlink" Target="../48%20&#44040;&#46972;&#46356;&#50500;&#49436;/&#44040;&#46972;&#46356;&#50500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63%20&#50836;&#54620;&#51060;&#49436;/&#50836;&#54620;&#5106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45572;&#44032;&#48373;&#51020;4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../../&#44396;-&#49888;&#50557;%20&#49457;&#44221;&#47785;&#47197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../&#44396;&#50557;PPT/22&#50500;&#44032;/&#50500;&#44032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43%20&#50836;&#54620;&#48373;&#51020;/&#50836;&#54620;&#48373;&#5102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7.xml"/><Relationship Id="rId221" Type="http://schemas.openxmlformats.org/officeDocument/2006/relationships/hyperlink" Target="../66%20&#50836;&#54620;&#44228;&#49884;&#47197;/&#50836;&#54620;&#44228;&#49884;&#47197;.pptx" TargetMode="External"/><Relationship Id="rId37" Type="http://schemas.openxmlformats.org/officeDocument/2006/relationships/slide" Target="slide18.xml"/><Relationship Id="rId58" Type="http://schemas.openxmlformats.org/officeDocument/2006/relationships/image" Target="../media/image10.png"/><Relationship Id="rId79" Type="http://schemas.openxmlformats.org/officeDocument/2006/relationships/hyperlink" Target="&#45572;&#44032;&#48373;&#51020;20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../&#44396;&#50557;PPT/17&#50640;&#49828;&#45908;/&#50640;&#49828;&#45908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../&#44396;&#50557;PPT/38&#49828;&#44032;&#47028;/&#49828;&#44032;&#4702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61%20&#48288;&#46300;&#47196;&#54980;&#49436;/&#48288;&#46300;&#47196;&#54980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5.png"/><Relationship Id="rId69" Type="http://schemas.openxmlformats.org/officeDocument/2006/relationships/hyperlink" Target="&#45572;&#44032;&#48373;&#51020;15&#51109;.pptx" TargetMode="External"/><Relationship Id="rId113" Type="http://schemas.openxmlformats.org/officeDocument/2006/relationships/hyperlink" Target="../../&#44396;&#50557;PPT/11&#50676;&#50773;&#44592;&#49345;/&#50676;&#50773;&#44592;&#49345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../&#44396;&#50557;PPT/33&#48120;&#44032;/&#48120;&#44032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54%20&#46356;&#47784;&#45936;&#51204;&#49436;/&#46356;&#47784;&#45936;&#51204;&#49436;.pptx" TargetMode="External"/><Relationship Id="rId201" Type="http://schemas.openxmlformats.org/officeDocument/2006/relationships/hyperlink" Target="../56%20&#46356;&#46020;&#49436;/&#46356;&#46020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45572;&#44032;&#48373;&#51020;10&#51109;.pptx" TargetMode="External"/><Relationship Id="rId103" Type="http://schemas.openxmlformats.org/officeDocument/2006/relationships/hyperlink" Target="../../&#44396;&#50557;PPT/07&#49324;&#49324;&#44592;/&#49324;&#49324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../../&#44396;&#50557;PPT/02&#52636;&#50528;&#44413;&#44592;/&#52636;&#50528;&#44413;&#44592;.pptx" TargetMode="External"/><Relationship Id="rId145" Type="http://schemas.openxmlformats.org/officeDocument/2006/relationships/hyperlink" Target="../../&#44396;&#50557;PPT/28&#54840;&#49464;&#50500;/&#54840;&#49464;&#50500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49%20&#50640;&#48288;&#49548;&#49436;/&#50640;&#48288;&#49548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7.png"/><Relationship Id="rId28" Type="http://schemas.openxmlformats.org/officeDocument/2006/relationships/slide" Target="slide33.xml"/><Relationship Id="rId49" Type="http://schemas.openxmlformats.org/officeDocument/2006/relationships/hyperlink" Target="&#45572;&#44032;&#48373;&#51020;5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45572;&#44032;&#48373;&#51020;21&#51109;.pptx" TargetMode="External"/><Relationship Id="rId135" Type="http://schemas.openxmlformats.org/officeDocument/2006/relationships/hyperlink" Target="../../&#44396;&#50557;PPT/23&#51060;&#49324;&#50556;/&#51060;&#49324;&#50556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44%20&#49324;&#46020;&#54665;&#51204;/&#49324;&#46020;&#54665;&#51204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image" Target="../media/image93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../&#44396;&#50557;PPT/18&#50853;&#44592;/&#50853;&#44592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../&#44396;&#50557;PPT/39&#47568;&#46972;&#44592;/&#47568;&#46972;&#4459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45572;&#44032;&#48373;&#51020;16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62%20&#50836;&#54620;&#51068;&#49436;/&#50836;&#54620;&#51068;&#49436;.pptx" TargetMode="External"/><Relationship Id="rId2" Type="http://schemas.openxmlformats.org/officeDocument/2006/relationships/image" Target="../media/image105.png"/><Relationship Id="rId29" Type="http://schemas.openxmlformats.org/officeDocument/2006/relationships/slide" Target="slide1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13&#50669;&#45824;&#49345;/&#50669;&#45824;&#49345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../&#44396;&#50557;PPT/34&#45208;&#54996;/&#45208;&#54996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45572;&#44032;&#48373;&#51020;11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55%20&#46356;&#47784;&#45936;&#54980;&#49436;/&#46356;&#47784;&#45936;&#54980;&#49436;.pptx" TargetMode="External"/><Relationship Id="rId203" Type="http://schemas.openxmlformats.org/officeDocument/2006/relationships/hyperlink" Target="../57%20&#48716;&#47112;&#47788;&#49436;/&#48716;&#47112;&#47788;&#49436;1&#51109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8&#47355;&#44592;/&#47355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../&#44396;&#50557;PPT/29&#50836;&#50648;/&#50836;&#50648;.pptx" TargetMode="External"/><Relationship Id="rId168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7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8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09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0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1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2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3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4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5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6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4&#50669;&#45824;&#54616;/&#50669;&#45824;&#54616;.pptx" TargetMode="External"/><Relationship Id="rId21" Type="http://schemas.openxmlformats.org/officeDocument/2006/relationships/slide" Target="slide10.xml"/><Relationship Id="rId42" Type="http://schemas.openxmlformats.org/officeDocument/2006/relationships/image" Target="../media/image2.png"/><Relationship Id="rId63" Type="http://schemas.openxmlformats.org/officeDocument/2006/relationships/hyperlink" Target="&#45572;&#44032;&#48373;&#51020;12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../&#44396;&#50557;PPT/35&#54616;&#48149;&#44397;/&#54616;&#48149;&#44397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51%20&#44264;&#47196;&#49352;&#49436;/&#44264;&#47196;&#49352;&#49436;.pptx" TargetMode="External"/><Relationship Id="rId205" Type="http://schemas.openxmlformats.org/officeDocument/2006/relationships/hyperlink" Target="../58%20&#55176;&#48652;&#47532;&#49436;/&#55176;&#48652;&#47532;&#49436;.pptx" TargetMode="External"/><Relationship Id="rId107" Type="http://schemas.openxmlformats.org/officeDocument/2006/relationships/hyperlink" Target="../../&#44396;&#50557;PPT/09&#49324;&#47924;&#50648;&#49345;/&#49324;&#47924;&#50648;&#49345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45572;&#44032;&#48373;&#51020;7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../&#44396;&#50557;PPT/30&#50500;&#47784;&#49828;/&#50500;&#47784;&#49828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3&#47112;&#50948;&#44592;/&#47112;&#50948;&#44592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46%20&#44256;&#47536;&#46020;&#51204;&#49436;/&#44256;&#47536;&#46020;&#51204;&#49436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0.xml"/><Relationship Id="rId43" Type="http://schemas.openxmlformats.org/officeDocument/2006/relationships/hyperlink" Target="&#45572;&#44032;&#48373;&#51020;2&#51109;.pptx" TargetMode="External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../&#44396;&#50557;PPT/25&#50696;&#47112;&#48120;&#50556;&#50528;&#44032;/&#50696;&#47112;&#48120;&#50556;&#50528;&#44032;.pptx" TargetMode="External"/><Relationship Id="rId85" Type="http://schemas.openxmlformats.org/officeDocument/2006/relationships/hyperlink" Target="&#45572;&#44032;&#48373;&#51020;23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41%20&#47560;&#44032;&#48373;&#51020;/&#47560;&#44032;&#48373;&#51020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5.png"/><Relationship Id="rId129" Type="http://schemas.openxmlformats.org/officeDocument/2006/relationships/hyperlink" Target="../../&#44396;&#50557;PPT/20&#51104;&#50616;/&#51104;&#50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45572;&#44032;&#48373;&#51020;18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../&#44396;&#50557;PPT/36&#49828;&#48148;&#45264;/&#49828;&#48148;&#45264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64%20&#50836;&#54620;&#49340;&#49436;/&#50836;&#54620;&#49340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5&#50640;&#49828;&#46972;/&#50640;&#49828;&#46972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45572;&#44032;&#48373;&#51020;13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../&#44396;&#50557;PPT/31&#50724;&#48148;&#45852;/&#50724;&#48148;&#45852;1&#51109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52%20&#45936;&#49332;&#47196;&#45768;&#44032;&#51204;&#49436;/&#45936;&#49332;&#47196;&#45768;&#44032;&#51204;&#49436;.pptx" TargetMode="External"/><Relationship Id="rId207" Type="http://schemas.openxmlformats.org/officeDocument/2006/relationships/hyperlink" Target="../59%20&#50556;&#44256;&#48372;&#49436;/&#50556;&#44256;&#48372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0&#49324;&#47924;&#50648;&#54616;/&#49324;&#47924;&#50648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45572;&#44032;&#48373;&#51020;8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../../&#44396;&#50557;PPT/04&#48124;&#49688;&#44592;/&#48124;&#49688;&#44592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../&#44396;&#50557;PPT/26&#50640;&#49828;&#44180;/&#50640;&#49828;&#44180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2.png"/><Relationship Id="rId183" Type="http://schemas.openxmlformats.org/officeDocument/2006/relationships/hyperlink" Target="../47%20&#44256;&#47536;&#46020;&#54980;&#49436;/&#44256;&#47536;&#46020;&#54980;&#49436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1.xml"/><Relationship Id="rId45" Type="http://schemas.openxmlformats.org/officeDocument/2006/relationships/hyperlink" Target="&#45572;&#44032;&#48373;&#51020;3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45572;&#44032;&#48373;&#51020;24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../&#44396;&#50557;PPT/21&#51204;&#46020;&#49436;/&#51204;&#46020;&#49436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42%20&#45572;&#44032;&#48373;&#51020;/&#45572;&#44032;&#48373;&#51020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9.png"/><Relationship Id="rId77" Type="http://schemas.openxmlformats.org/officeDocument/2006/relationships/hyperlink" Target="&#45572;&#44032;&#48373;&#51020;19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23.xml"/><Relationship Id="rId51" Type="http://schemas.openxmlformats.org/officeDocument/2006/relationships/hyperlink" Target="&#45572;&#44032;&#48373;&#51020;6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../../&#44396;&#50557;PPT/01&#52285;&#49464;&#44592;/&#52285;&#49464;&#44592;.pptx" TargetMode="External"/><Relationship Id="rId98" Type="http://schemas.openxmlformats.org/officeDocument/2006/relationships/image" Target="../media/image30.png"/><Relationship Id="rId121" Type="http://schemas.openxmlformats.org/officeDocument/2006/relationships/hyperlink" Target="../../&#44396;&#50557;PPT/16&#45712;&#54756;&#48120;&#50556;/&#45712;&#54756;&#48120;&#5055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../&#44396;&#50557;PPT/37&#54617;&#44060;/&#54617;&#44060;.pptx" TargetMode="External"/><Relationship Id="rId184" Type="http://schemas.openxmlformats.org/officeDocument/2006/relationships/image" Target="../media/image73.png"/><Relationship Id="rId189" Type="http://schemas.openxmlformats.org/officeDocument/2006/relationships/hyperlink" Target="../50%20&#48716;&#47549;&#48372;&#49436;/&#48716;&#47549;&#48372;&#49436;.pptx" TargetMode="External"/><Relationship Id="rId219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8.png"/><Relationship Id="rId25" Type="http://schemas.openxmlformats.org/officeDocument/2006/relationships/slide" Target="slide12.xml"/><Relationship Id="rId46" Type="http://schemas.openxmlformats.org/officeDocument/2006/relationships/image" Target="../media/image4.png"/><Relationship Id="rId67" Type="http://schemas.openxmlformats.org/officeDocument/2006/relationships/hyperlink" Target="&#45572;&#44032;&#48373;&#51020;14&#51109;.pptx" TargetMode="External"/><Relationship Id="rId116" Type="http://schemas.openxmlformats.org/officeDocument/2006/relationships/image" Target="../media/image39.png"/><Relationship Id="rId137" Type="http://schemas.openxmlformats.org/officeDocument/2006/relationships/hyperlink" Target="../../&#44396;&#50557;PPT/24&#50696;&#47112;&#48120;&#50556;/&#50696;&#47112;&#48120;&#50556;.pptx" TargetMode="External"/><Relationship Id="rId158" Type="http://schemas.openxmlformats.org/officeDocument/2006/relationships/image" Target="../media/image60.png"/><Relationship Id="rId20" Type="http://schemas.openxmlformats.org/officeDocument/2006/relationships/slide" Target="slide29.xml"/><Relationship Id="rId41" Type="http://schemas.openxmlformats.org/officeDocument/2006/relationships/hyperlink" Target="&#45572;&#44032;&#48373;&#51020;1&#51109;.pptx" TargetMode="External"/><Relationship Id="rId62" Type="http://schemas.openxmlformats.org/officeDocument/2006/relationships/image" Target="../media/image12.png"/><Relationship Id="rId83" Type="http://schemas.openxmlformats.org/officeDocument/2006/relationships/hyperlink" Target="&#45572;&#44032;&#48373;&#51020;22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../&#44396;&#50557;PPT/12&#50676;&#50773;&#44592;&#54616;/&#50676;&#50773;&#44592;&#54616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../&#44396;&#50557;PPT/32&#50836;&#45208;/&#50836;&#45208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45%20&#47196;&#47560;&#49436;/&#47196;&#47560;&#49436;.pptx" TargetMode="External"/><Relationship Id="rId195" Type="http://schemas.openxmlformats.org/officeDocument/2006/relationships/hyperlink" Target="../53%20&#45936;&#49332;&#47196;&#45768;&#44032;&#54980;&#49436;/&#45936;&#49332;&#47196;&#45768;&#44032;&#54980;&#49436;.pptx" TargetMode="External"/><Relationship Id="rId209" Type="http://schemas.openxmlformats.org/officeDocument/2006/relationships/hyperlink" Target="../60%20&#48288;&#46300;&#47196;&#51204;&#49436;/&#48288;&#46300;&#4719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45572;&#44032;&#48373;&#51020;9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../&#44396;&#50557;PPT/19&#49884;&#54200;/&#49884;&#54200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7.png"/><Relationship Id="rId73" Type="http://schemas.openxmlformats.org/officeDocument/2006/relationships/hyperlink" Target="&#45572;&#44032;&#48373;&#51020;17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../../&#44396;&#50557;PPT/05&#49888;&#47749;&#44592;/&#49888;&#47749;&#44592;.pptx" TargetMode="External"/><Relationship Id="rId101" Type="http://schemas.openxmlformats.org/officeDocument/2006/relationships/hyperlink" Target="../../&#44396;&#50557;PPT/06&#50668;&#54840;&#49688;&#50500;/&#50668;&#54840;&#49688;&#50500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../&#44396;&#50557;PPT/27&#45796;&#45768;&#50648;/&#45796;&#45768;&#50648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&#47560;&#53468;&#48373;&#51020;.pptx" TargetMode="External"/><Relationship Id="rId185" Type="http://schemas.openxmlformats.org/officeDocument/2006/relationships/hyperlink" Target="../48%20&#44040;&#46972;&#46356;&#50500;&#49436;/&#44040;&#46972;&#46356;&#50500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63%20&#50836;&#54620;&#51060;&#49436;/&#50836;&#54620;&#5106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45572;&#44032;&#48373;&#51020;4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../../&#44396;-&#49888;&#50557;%20&#49457;&#44221;&#47785;&#47197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../&#44396;&#50557;PPT/22&#50500;&#44032;/&#50500;&#44032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43%20&#50836;&#54620;&#48373;&#51020;/&#50836;&#54620;&#48373;&#5102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7.xml"/><Relationship Id="rId221" Type="http://schemas.openxmlformats.org/officeDocument/2006/relationships/hyperlink" Target="../66%20&#50836;&#54620;&#44228;&#49884;&#47197;/&#50836;&#54620;&#44228;&#49884;&#47197;.pptx" TargetMode="External"/><Relationship Id="rId37" Type="http://schemas.openxmlformats.org/officeDocument/2006/relationships/slide" Target="slide18.xml"/><Relationship Id="rId58" Type="http://schemas.openxmlformats.org/officeDocument/2006/relationships/image" Target="../media/image10.png"/><Relationship Id="rId79" Type="http://schemas.openxmlformats.org/officeDocument/2006/relationships/hyperlink" Target="&#45572;&#44032;&#48373;&#51020;20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../&#44396;&#50557;PPT/17&#50640;&#49828;&#45908;/&#50640;&#49828;&#45908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../&#44396;&#50557;PPT/38&#49828;&#44032;&#47028;/&#49828;&#44032;&#4702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61%20&#48288;&#46300;&#47196;&#54980;&#49436;/&#48288;&#46300;&#47196;&#54980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5.png"/><Relationship Id="rId69" Type="http://schemas.openxmlformats.org/officeDocument/2006/relationships/hyperlink" Target="&#45572;&#44032;&#48373;&#51020;15&#51109;.pptx" TargetMode="External"/><Relationship Id="rId113" Type="http://schemas.openxmlformats.org/officeDocument/2006/relationships/hyperlink" Target="../../&#44396;&#50557;PPT/11&#50676;&#50773;&#44592;&#49345;/&#50676;&#50773;&#44592;&#49345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../&#44396;&#50557;PPT/33&#48120;&#44032;/&#48120;&#44032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54%20&#46356;&#47784;&#45936;&#51204;&#49436;/&#46356;&#47784;&#45936;&#51204;&#49436;.pptx" TargetMode="External"/><Relationship Id="rId201" Type="http://schemas.openxmlformats.org/officeDocument/2006/relationships/hyperlink" Target="../56%20&#46356;&#46020;&#49436;/&#46356;&#46020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45572;&#44032;&#48373;&#51020;10&#51109;.pptx" TargetMode="External"/><Relationship Id="rId103" Type="http://schemas.openxmlformats.org/officeDocument/2006/relationships/hyperlink" Target="../../&#44396;&#50557;PPT/07&#49324;&#49324;&#44592;/&#49324;&#49324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../../&#44396;&#50557;PPT/02&#52636;&#50528;&#44413;&#44592;/&#52636;&#50528;&#44413;&#44592;.pptx" TargetMode="External"/><Relationship Id="rId145" Type="http://schemas.openxmlformats.org/officeDocument/2006/relationships/hyperlink" Target="../../&#44396;&#50557;PPT/28&#54840;&#49464;&#50500;/&#54840;&#49464;&#50500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49%20&#50640;&#48288;&#49548;&#49436;/&#50640;&#48288;&#49548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7.png"/><Relationship Id="rId28" Type="http://schemas.openxmlformats.org/officeDocument/2006/relationships/slide" Target="slide33.xml"/><Relationship Id="rId49" Type="http://schemas.openxmlformats.org/officeDocument/2006/relationships/hyperlink" Target="&#45572;&#44032;&#48373;&#51020;5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45572;&#44032;&#48373;&#51020;21&#51109;.pptx" TargetMode="External"/><Relationship Id="rId135" Type="http://schemas.openxmlformats.org/officeDocument/2006/relationships/hyperlink" Target="../../&#44396;&#50557;PPT/23&#51060;&#49324;&#50556;/&#51060;&#49324;&#50556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44%20&#49324;&#46020;&#54665;&#51204;/&#49324;&#46020;&#54665;&#51204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image" Target="../media/image93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../&#44396;&#50557;PPT/18&#50853;&#44592;/&#50853;&#44592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../&#44396;&#50557;PPT/39&#47568;&#46972;&#44592;/&#47568;&#46972;&#4459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45572;&#44032;&#48373;&#51020;16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62%20&#50836;&#54620;&#51068;&#49436;/&#50836;&#54620;&#51068;&#49436;.pptx" TargetMode="External"/><Relationship Id="rId2" Type="http://schemas.openxmlformats.org/officeDocument/2006/relationships/image" Target="../media/image117.png"/><Relationship Id="rId29" Type="http://schemas.openxmlformats.org/officeDocument/2006/relationships/slide" Target="slide1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13&#50669;&#45824;&#49345;/&#50669;&#45824;&#49345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../&#44396;&#50557;PPT/34&#45208;&#54996;/&#45208;&#54996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45572;&#44032;&#48373;&#51020;11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55%20&#46356;&#47784;&#45936;&#54980;&#49436;/&#46356;&#47784;&#45936;&#54980;&#49436;.pptx" TargetMode="External"/><Relationship Id="rId203" Type="http://schemas.openxmlformats.org/officeDocument/2006/relationships/hyperlink" Target="../57%20&#48716;&#47112;&#47788;&#49436;/&#48716;&#47112;&#47788;&#49436;1&#51109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8&#47355;&#44592;/&#47355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../&#44396;&#50557;PPT/29&#50836;&#50648;/&#50836;&#50648;.pptx" TargetMode="External"/><Relationship Id="rId168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8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19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0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1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2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3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4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5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6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7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8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29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30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5572;&#44032;&#48373;&#51020;2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&#45572;&#44032;&#48373;&#51020;23&#51109;.pptx" TargetMode="External"/><Relationship Id="rId138" Type="http://schemas.openxmlformats.org/officeDocument/2006/relationships/hyperlink" Target="../../&#44396;&#50557;PPT/25&#50696;&#47112;&#48120;&#50556;&#50528;&#44032;/&#50696;&#47112;&#48120;&#50556;&#50528;&#44032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1%20&#47560;&#44032;&#48373;&#51020;/&#47560;&#44032;&#48373;&#51020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&#45572;&#44032;&#48373;&#51020;18&#51109;.pptx" TargetMode="External"/><Relationship Id="rId128" Type="http://schemas.openxmlformats.org/officeDocument/2006/relationships/hyperlink" Target="../../&#44396;&#50557;PPT/20&#51104;&#50616;/&#51104;&#50616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../&#44396;&#50557;PPT/36&#49828;&#48148;&#45264;/&#49828;&#48148;&#45264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64%20&#50836;&#54620;&#49340;&#49436;/&#50836;&#54620;&#4934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5572;&#44032;&#48373;&#51020;13&#51109;.pptx" TargetMode="External"/><Relationship Id="rId118" Type="http://schemas.openxmlformats.org/officeDocument/2006/relationships/hyperlink" Target="../../&#44396;&#50557;PPT/15&#50640;&#49828;&#46972;/&#50640;&#49828;&#4697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1&#50724;&#48148;&#45852;/&#50724;&#48148;&#45852;1&#51109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2%20&#45936;&#49332;&#47196;&#45768;&#44032;&#51204;&#49436;/&#45936;&#49332;&#47196;&#45768;&#44032;&#51204;&#49436;.pptx" TargetMode="External"/><Relationship Id="rId206" Type="http://schemas.openxmlformats.org/officeDocument/2006/relationships/hyperlink" Target="../59%20&#50556;&#44256;&#48372;&#49436;/&#50556;&#44256;&#4837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0&#49324;&#47924;&#50648;&#54616;/&#49324;&#47924;&#50648;&#54616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5572;&#44032;&#48373;&#51020;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04&#48124;&#49688;&#44592;/&#48124;&#49688;&#44592;.pptx" TargetMode="External"/><Relationship Id="rId140" Type="http://schemas.openxmlformats.org/officeDocument/2006/relationships/hyperlink" Target="../../&#44396;&#50557;PPT/26&#50640;&#49828;&#44180;/&#50640;&#49828;&#44180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47%20&#44256;&#47536;&#46020;&#54980;&#49436;/&#44256;&#47536;&#46020;&#5498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5572;&#44032;&#48373;&#51020;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45572;&#44032;&#48373;&#51020;24&#51109;.pptx" TargetMode="External"/><Relationship Id="rId130" Type="http://schemas.openxmlformats.org/officeDocument/2006/relationships/hyperlink" Target="../../&#44396;&#50557;PPT/21&#51204;&#46020;&#49436;/&#51204;&#46020;&#49436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2%20&#45572;&#44032;&#48373;&#51020;/&#45572;&#44032;&#48373;&#51020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45572;&#44032;&#48373;&#51020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16&#45712;&#54756;&#48120;&#50556;/&#45712;&#54756;&#48120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7&#54617;&#44060;/&#54617;&#44060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45572;&#44032;&#48373;&#51020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2&#50676;&#50773;&#44592;&#54616;/&#50676;&#50773;&#44592;&#54616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../&#44396;&#50557;PPT/32&#50836;&#45208;/&#50836;&#45208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53%20&#45936;&#49332;&#47196;&#45768;&#44032;&#54980;&#49436;/&#45936;&#49332;&#47196;&#45768;&#44032;&#54980;&#49436;.pptx" TargetMode="External"/><Relationship Id="rId208" Type="http://schemas.openxmlformats.org/officeDocument/2006/relationships/hyperlink" Target="..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5572;&#44032;&#48373;&#51020;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06&#50668;&#54840;&#49688;&#50500;/&#50668;&#54840;&#49688;&#5050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5572;&#44032;&#48373;&#51020;17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05&#49888;&#47749;&#44592;/&#49888;&#47749;&#44592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27&#45796;&#45768;&#50648;/&#45796;&#45768;&#50648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48%20&#44040;&#46972;&#46356;&#50500;&#49436;/&#44040;&#46972;&#46356;&#50500;&#49436;.pptx" TargetMode="External"/><Relationship Id="rId189" Type="http://schemas.openxmlformats.org/officeDocument/2006/relationships/image" Target="../media/image76.png"/><Relationship Id="rId219" Type="http://schemas.openxmlformats.org/officeDocument/2006/relationships/image" Target="../media/image91.png"/><Relationship Id="rId3" Type="http://schemas.openxmlformats.org/officeDocument/2006/relationships/slide" Target="slide21.xml"/><Relationship Id="rId214" Type="http://schemas.openxmlformats.org/officeDocument/2006/relationships/hyperlink" Target="../63%20&#50836;&#54620;&#51060;&#49436;/&#50836;&#54620;&#5106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5572;&#44032;&#48373;&#51020;4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14&#50669;&#45824;&#54616;/&#50669;&#45824;&#5461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../&#44396;&#50557;PPT/35&#54616;&#48149;&#44397;/&#54616;&#48149;&#44397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5572;&#44032;&#48373;&#51020;12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-&#49888;&#50557;%20&#49457;&#44221;&#47785;&#47197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2&#50500;&#44032;/&#50500;&#44032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43%20&#50836;&#54620;&#48373;&#51020;/&#50836;&#54620;&#48373;&#51020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190" Type="http://schemas.openxmlformats.org/officeDocument/2006/relationships/hyperlink" Target="../51%20&#44264;&#47196;&#49352;&#49436;/&#44264;&#47196;&#49352;&#49436;.pptx" TargetMode="External"/><Relationship Id="rId204" Type="http://schemas.openxmlformats.org/officeDocument/2006/relationships/hyperlink" Target="../58%20&#55176;&#48652;&#47532;&#49436;/&#55176;&#48652;&#47532;&#49436;.pptx" TargetMode="External"/><Relationship Id="rId220" Type="http://schemas.openxmlformats.org/officeDocument/2006/relationships/hyperlink" Target="..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09&#49324;&#47924;&#50648;&#49345;/&#49324;&#47924;&#50648;&#49345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5572;&#44032;&#48373;&#51020;7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&#45572;&#44032;&#48373;&#51020;20&#51109;.pptx" TargetMode="External"/><Relationship Id="rId94" Type="http://schemas.openxmlformats.org/officeDocument/2006/relationships/hyperlink" Target="../../&#44396;&#50557;PPT/03&#47112;&#50948;&#44592;/&#47112;&#50948;&#44592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17&#50640;&#49828;&#45908;/&#50640;&#49828;&#45908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0&#50500;&#47784;&#49828;/&#50500;&#47784;&#49828;.pptx" TargetMode="External"/><Relationship Id="rId164" Type="http://schemas.openxmlformats.org/officeDocument/2006/relationships/hyperlink" Target="../../&#44396;&#50557;PPT/38&#49828;&#44032;&#47028;/&#49828;&#44032;&#47028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6%20&#44256;&#47536;&#46020;&#51204;&#49436;/&#44256;&#47536;&#46020;&#51204;&#49436;.pptx" TargetMode="External"/><Relationship Id="rId210" Type="http://schemas.openxmlformats.org/officeDocument/2006/relationships/hyperlink" Target="../61%20&#48288;&#46300;&#47196;&#54980;&#49436;/&#48288;&#46300;&#47196;&#54980;&#49436;.pptx" TargetMode="External"/><Relationship Id="rId215" Type="http://schemas.openxmlformats.org/officeDocument/2006/relationships/image" Target="../media/image89.png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5572;&#44032;&#48373;&#51020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1&#50676;&#50773;&#44592;&#49345;/&#50676;&#50773;&#44592;&#49345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../&#44396;&#50557;PPT/33&#48120;&#44032;/&#48120;&#4403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54%20&#46356;&#47784;&#45936;&#51204;&#49436;/&#46356;&#47784;&#45936;&#51204;&#49436;.pptx" TargetMode="External"/><Relationship Id="rId200" Type="http://schemas.openxmlformats.org/officeDocument/2006/relationships/hyperlink" Target="../56%20&#46356;&#46020;&#49436;/&#46356;&#4602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45572;&#44032;&#48373;&#51020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07&#49324;&#49324;&#44592;/&#49324;&#49324;&#44592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28&#54840;&#49464;&#50500;/&#54840;&#49464;&#50500;.pptx" TargetMode="External"/><Relationship Id="rId90" Type="http://schemas.openxmlformats.org/officeDocument/2006/relationships/hyperlink" Target="../../&#44396;&#50557;PPT/02&#52636;&#50528;&#44413;&#44592;/&#52636;&#50528;&#44413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49%20&#50640;&#48288;&#49548;&#49436;/&#50640;&#48288;&#49548;&#49436;.pptx" TargetMode="External"/><Relationship Id="rId211" Type="http://schemas.openxmlformats.org/officeDocument/2006/relationships/image" Target="../media/image87.png"/><Relationship Id="rId27" Type="http://schemas.openxmlformats.org/officeDocument/2006/relationships/slide" Target="slide33.xml"/><Relationship Id="rId48" Type="http://schemas.openxmlformats.org/officeDocument/2006/relationships/hyperlink" Target="&#45572;&#44032;&#48373;&#51020;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23&#51060;&#49324;&#50556;/&#51060;&#49324;&#50556;.pptx" TargetMode="External"/><Relationship Id="rId80" Type="http://schemas.openxmlformats.org/officeDocument/2006/relationships/hyperlink" Target="&#45572;&#44032;&#48373;&#51020;21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44%20&#49324;&#46020;&#54665;&#51204;/&#49324;&#46020;&#54665;&#51204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image" Target="../media/image93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18&#50853;&#44592;/&#50853;&#44592;.pptx" TargetMode="External"/><Relationship Id="rId70" Type="http://schemas.openxmlformats.org/officeDocument/2006/relationships/hyperlink" Target="&#45572;&#44032;&#48373;&#51020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../&#44396;&#50557;PPT/39&#47568;&#46972;&#44592;/&#47568;&#46972;&#44592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2%20&#50836;&#54620;&#51068;&#49436;/&#50836;&#54620;&#51068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13&#50669;&#45824;&#49345;/&#50669;&#45824;&#49345;.pptx" TargetMode="External"/><Relationship Id="rId60" Type="http://schemas.openxmlformats.org/officeDocument/2006/relationships/hyperlink" Target="&#45572;&#44032;&#48373;&#51020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../&#44396;&#50557;PPT/34&#45208;&#54996;/&#45208;&#54996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55%20&#46356;&#47784;&#45936;&#54980;&#49436;/&#46356;&#47784;&#45936;&#54980;&#49436;.pptx" TargetMode="External"/><Relationship Id="rId202" Type="http://schemas.openxmlformats.org/officeDocument/2006/relationships/hyperlink" Target="../57%20&#48716;&#47112;&#47788;&#49436;/&#48716;&#47112;&#47788;&#49436;1&#51109;.pptx" TargetMode="External"/><Relationship Id="rId223" Type="http://schemas.openxmlformats.org/officeDocument/2006/relationships/image" Target="../media/image131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hyperlink" Target="&#45572;&#44032;&#48373;&#51020;6&#51109;.pptx" TargetMode="External"/><Relationship Id="rId104" Type="http://schemas.openxmlformats.org/officeDocument/2006/relationships/hyperlink" Target="../../&#44396;&#50557;PPT/08&#47355;&#44592;/&#47355;&#4459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29&#50836;&#50648;/&#50836;&#50648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0%20&#48716;&#47549;&#48372;&#49436;/&#48716;&#47549;&#48372;&#4943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1&#52285;&#49464;&#44592;/&#52285;&#49464;&#44592;.pptx" TargetMode="External"/><Relationship Id="rId21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5572;&#44032;&#48373;&#51020;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../../&#44396;&#50557;PPT/24&#50696;&#47112;&#48120;&#50556;/&#50696;&#47112;&#48120;&#50556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45%20&#47196;&#47560;&#49436;/&#47196;&#47560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45572;&#44032;&#48373;&#51020;22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19&#49884;&#54200;/&#49884;&#5420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&#47560;&#53468;&#48373;&#5102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13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13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13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45" name="그룹 44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113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4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5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6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6" name="그룹 45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47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그림 8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그림 8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그림 8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그림 8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그림 8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1" name="그림 9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그림 9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그림 9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그림 9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그림 9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그림 9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그림 9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그림 9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그림 9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그림 9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그림 10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그림 10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" name="그림 10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" name="그림 10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5" name="그림 10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6" name="그림 10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7" name="그림 10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" name="그림 10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" name="그림 108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0" name="그림 109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1" name="그림 110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" name="그림 111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56DE2590-711D-4412-BF42-C720387E5E17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515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515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515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36" name="그룹 235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237" name="그룹 236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306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8" name="그룹 237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240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9" name="그림 238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9E65D97-459C-47F1-A5C3-DEDD98F896CC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617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618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8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618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CD7031F-3B13-4594-AC3F-8B2FD9552030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720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720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720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8312C6F-BC50-44A8-BF24-777901DF7F8E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822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822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823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3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2D4F85B-464C-481B-8533-9F01B6667B27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925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925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925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20ADCC2-1DA6-45D2-B69E-FD9452181A5A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027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027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027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FA66391-23FD-4CB5-8B21-23093077521D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129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130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30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130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6430F94-D5AD-4B1E-8081-78AF8F9C0BBD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232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232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232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61735CB-F907-4BA6-85E7-CA6DD88D4FAD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334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334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335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5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9C8D2D8-1EFB-45D1-87E9-4BEB5B7CB45D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437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437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437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DA0EF24-7421-4618-837D-0961B4DE2822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9FB0F80-E388-470B-8C66-6A2AD4A39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47762"/>
            <a:ext cx="11906250" cy="4562475"/>
          </a:xfrm>
          <a:prstGeom prst="rect">
            <a:avLst/>
          </a:prstGeom>
        </p:spPr>
      </p:pic>
      <p:sp>
        <p:nvSpPr>
          <p:cNvPr id="15362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5394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5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5396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7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5398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9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641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642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2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642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29A4826-F81C-4FD7-A4D6-BCCF7F08614E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744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744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744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D515648-E552-4533-8574-DEAFEFA0E7D3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846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846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847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7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42C6B74-20EE-421D-92C5-37C57375C10A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949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949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949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3FAC152-1F6F-459C-B84C-7413C1D91EF6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051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051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051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19A4A0A-47F1-4EA9-B84B-770CF187AAC2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153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154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4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154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C4DD60C-728C-4A26-909F-938DD00D9FDD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256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256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256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5AF87AC-5D06-4F85-B273-802D87CFEEBB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358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358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359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9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F5186734-26DC-45C1-8912-CD8C7CC8FE52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461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461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461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44640F0-1FC3-4A2F-AAA6-DB68F6DB7C34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563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563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563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76C6BA6-2541-4488-8B59-59280B1CDA2E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665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666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6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666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FBF8DD41-8E27-4C67-83E6-44EEEB7ABB7A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8AE0122-FCBC-4623-B0A8-7F707B1FA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47762"/>
            <a:ext cx="11906250" cy="4562475"/>
          </a:xfrm>
          <a:prstGeom prst="rect">
            <a:avLst/>
          </a:prstGeom>
        </p:spPr>
      </p:pic>
      <p:sp>
        <p:nvSpPr>
          <p:cNvPr id="27650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7682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3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7684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5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7686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7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870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870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871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1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AA1156B-C061-4984-B12D-D4F518FF69EC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973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973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973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52453CE-BA2C-4061-8E8B-CB6BCB767178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075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075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075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E6C40DE-7DD5-465D-97E9-20BD6C82A2B7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177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178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8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178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8872321-515D-4A7F-A42C-0D3D6DB486FC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280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280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280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4F1287C-DB97-43CA-AC00-D087FAB3A1A5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382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382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383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3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17F1F24-2CBB-4831-A9F5-1A256B50BC16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485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485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485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542D741-8890-4613-BE7C-439C00137A82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587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587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587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6E93E01-3B81-4B25-9B0C-D9DB868A2784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689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690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90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690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9AFBFDC-9091-468F-83B4-8733C6DE6734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792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792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792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417A689-51F2-42D6-A25A-F3D05E2583F1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894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894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895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5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6CEC5D3-FE2C-4BE9-B1D8-1DE761D0E845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99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99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99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99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99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99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99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99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99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99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99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99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99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99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99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99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99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99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99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99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99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99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99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99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99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99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99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99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99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99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996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997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997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997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997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997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997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44316B4-7D61-4D41-9AC8-C6ECAD8122E3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09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09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09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09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09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09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09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09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09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09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09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09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09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09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09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09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09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09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09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09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09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09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09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09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09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09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09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099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099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099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099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099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099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099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099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099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8087619-2EFB-4956-90B5-603A94C50700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19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9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9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9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9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9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9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9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9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9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9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9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9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20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20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20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20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20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20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20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20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20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20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20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20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20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20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20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20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20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201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201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201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202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202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202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202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9379" y="-26988"/>
            <a:ext cx="11403245" cy="6048276"/>
            <a:chOff x="309379" y="-26988"/>
            <a:chExt cx="11403245" cy="6048276"/>
          </a:xfrm>
        </p:grpSpPr>
        <p:grpSp>
          <p:nvGrpSpPr>
            <p:cNvPr id="140" name="그룹 139"/>
            <p:cNvGrpSpPr/>
            <p:nvPr/>
          </p:nvGrpSpPr>
          <p:grpSpPr>
            <a:xfrm>
              <a:off x="1631950" y="-26988"/>
              <a:ext cx="10080674" cy="410468"/>
              <a:chOff x="1631950" y="-26988"/>
              <a:chExt cx="10080674" cy="410468"/>
            </a:xfrm>
          </p:grpSpPr>
          <p:pic>
            <p:nvPicPr>
              <p:cNvPr id="209" name="Picture 14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0167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4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0495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4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23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4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564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4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989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5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221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5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962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5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9290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5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29618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5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946" y="188640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5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0275" y="188640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5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9016" y="188640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5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655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5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983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5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172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6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2052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6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238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6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09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6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1450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6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1778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6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2106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6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2434" y="191393"/>
                <a:ext cx="309534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6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763" y="191393"/>
                <a:ext cx="309533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6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01504" y="191393"/>
                <a:ext cx="311120" cy="192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1950" y="-26988"/>
                <a:ext cx="676211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695400" y="5588497"/>
              <a:ext cx="10729192" cy="432791"/>
              <a:chOff x="695400" y="115889"/>
              <a:chExt cx="10729192" cy="432791"/>
            </a:xfrm>
          </p:grpSpPr>
          <p:pic>
            <p:nvPicPr>
              <p:cNvPr id="143" name="그림 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8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02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10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4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58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2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91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15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39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3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9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2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52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76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00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08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3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1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895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36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37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61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701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94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83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917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158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4000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825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10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051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6292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75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6162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1857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75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83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7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81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5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9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53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61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2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45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9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93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1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5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9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73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821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62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30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54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279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86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110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44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854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326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409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9" y="5240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BD6B8A3-F741-49DE-B58B-9D7D0506A0E9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1444</Words>
  <Application>Microsoft Office PowerPoint</Application>
  <PresentationFormat>와이드스크린</PresentationFormat>
  <Paragraphs>1444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3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19</cp:revision>
  <dcterms:modified xsi:type="dcterms:W3CDTF">2020-03-04T03:02:04Z</dcterms:modified>
</cp:coreProperties>
</file>