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2" autoAdjust="0"/>
    <p:restoredTop sz="94251" autoAdjust="0"/>
  </p:normalViewPr>
  <p:slideViewPr>
    <p:cSldViewPr>
      <p:cViewPr varScale="1">
        <p:scale>
          <a:sx n="43" d="100"/>
          <a:sy n="43" d="100"/>
        </p:scale>
        <p:origin x="42" y="49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7A09C1-F31D-46B2-8B1D-C0C5C932DFA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8955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4B244-C210-47B4-9725-06ABE64AD51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214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91EBBE-1F37-4F66-B5D7-FC39D90D6E3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2960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5E73B9-E430-4150-8EDA-A270ACD2CF6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57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F7E2E-38A3-4380-8787-401ABC4A85E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505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50D27-6FC2-49DC-BE2F-23CFF39C226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003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213687-C384-4FEC-A83C-E70CAED22A9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5746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22C4F-9742-4F02-8711-1251FA493A4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181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DD8FC-CA27-44C8-A62F-B04A7AAE0F1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345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51926-E258-439F-88EA-9BE948B1157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555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5F472-76D5-4309-8193-03DC2EE7A21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33171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BC6D91-7D21-4F22-A0EB-8FBBA19E773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477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20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1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2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3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8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5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1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6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7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8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19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19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0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1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2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3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4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5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6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7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8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29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0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1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2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3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4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5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6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7%20&#44256;&#47536;&#46020;&#54980;&#49436;/&#44256;&#47536;&#46020;&#54980;&#49436;.pptx" TargetMode="External"/><Relationship Id="rId21" Type="http://schemas.openxmlformats.org/officeDocument/2006/relationships/slide" Target="slide8.xml"/><Relationship Id="rId42" Type="http://schemas.openxmlformats.org/officeDocument/2006/relationships/image" Target="../media/image12.png"/><Relationship Id="rId63" Type="http://schemas.openxmlformats.org/officeDocument/2006/relationships/hyperlink" Target="../20&#51104;&#50616;/&#51104;&#50616;.pptx" TargetMode="External"/><Relationship Id="rId84" Type="http://schemas.openxmlformats.org/officeDocument/2006/relationships/image" Target="../media/image33.png"/><Relationship Id="rId138" Type="http://schemas.openxmlformats.org/officeDocument/2006/relationships/image" Target="../media/image60.png"/><Relationship Id="rId159" Type="http://schemas.openxmlformats.org/officeDocument/2006/relationships/hyperlink" Target="&#50640;&#49828;&#44180;01&#51109;.pptx" TargetMode="External"/><Relationship Id="rId170" Type="http://schemas.openxmlformats.org/officeDocument/2006/relationships/image" Target="../media/image76.png"/><Relationship Id="rId191" Type="http://schemas.openxmlformats.org/officeDocument/2006/relationships/hyperlink" Target="&#50640;&#49828;&#44180;17&#51109;.pptx" TargetMode="External"/><Relationship Id="rId205" Type="http://schemas.openxmlformats.org/officeDocument/2006/relationships/hyperlink" Target="&#50640;&#49828;&#44180;24&#51109;.pptx" TargetMode="External"/><Relationship Id="rId226" Type="http://schemas.openxmlformats.org/officeDocument/2006/relationships/image" Target="../media/image104.png"/><Relationship Id="rId247" Type="http://schemas.openxmlformats.org/officeDocument/2006/relationships/hyperlink" Target="&#50640;&#49828;&#44180;42&#51109;.pptx" TargetMode="External"/><Relationship Id="rId107" Type="http://schemas.openxmlformats.org/officeDocument/2006/relationships/hyperlink" Target="../../&#49888;&#50557;PPT/42%20&#45572;&#44032;&#48373;&#51020;/&#45572;&#44032;&#48373;&#51020;.pptx" TargetMode="External"/><Relationship Id="rId11" Type="http://schemas.openxmlformats.org/officeDocument/2006/relationships/slide" Target="slide11.xml"/><Relationship Id="rId32" Type="http://schemas.openxmlformats.org/officeDocument/2006/relationships/image" Target="../media/image7.png"/><Relationship Id="rId53" Type="http://schemas.openxmlformats.org/officeDocument/2006/relationships/hyperlink" Target="../15&#50640;&#49828;&#46972;/&#50640;&#49828;&#46972;.pptx" TargetMode="External"/><Relationship Id="rId74" Type="http://schemas.openxmlformats.org/officeDocument/2006/relationships/image" Target="../media/image28.png"/><Relationship Id="rId128" Type="http://schemas.openxmlformats.org/officeDocument/2006/relationships/image" Target="../media/image55.png"/><Relationship Id="rId149" Type="http://schemas.openxmlformats.org/officeDocument/2006/relationships/hyperlink" Target="../../&#49888;&#50557;PPT/63%20&#50836;&#54620;&#51060;&#49436;/&#50836;&#54620;&#51060;&#49436;1&#51109;.pptx" TargetMode="External"/><Relationship Id="rId5" Type="http://schemas.openxmlformats.org/officeDocument/2006/relationships/slide" Target="slide4.xml"/><Relationship Id="rId95" Type="http://schemas.openxmlformats.org/officeDocument/2006/relationships/hyperlink" Target="../36&#49828;&#48148;&#45264;/&#49828;&#48148;&#45264;.pptx" TargetMode="External"/><Relationship Id="rId160" Type="http://schemas.openxmlformats.org/officeDocument/2006/relationships/image" Target="../media/image71.png"/><Relationship Id="rId181" Type="http://schemas.openxmlformats.org/officeDocument/2006/relationships/hyperlink" Target="&#50640;&#49828;&#44180;12&#51109;.pptx" TargetMode="External"/><Relationship Id="rId216" Type="http://schemas.openxmlformats.org/officeDocument/2006/relationships/image" Target="../media/image99.png"/><Relationship Id="rId237" Type="http://schemas.openxmlformats.org/officeDocument/2006/relationships/hyperlink" Target="&#50640;&#49828;&#44180;47&#51109;.pptx" TargetMode="External"/><Relationship Id="rId22" Type="http://schemas.openxmlformats.org/officeDocument/2006/relationships/image" Target="../media/image2.png"/><Relationship Id="rId43" Type="http://schemas.openxmlformats.org/officeDocument/2006/relationships/hyperlink" Target="../10&#49324;&#47924;&#50648;&#54616;/&#49324;&#47924;&#50648;&#54616;.pptx" TargetMode="External"/><Relationship Id="rId64" Type="http://schemas.openxmlformats.org/officeDocument/2006/relationships/image" Target="../media/image23.png"/><Relationship Id="rId118" Type="http://schemas.openxmlformats.org/officeDocument/2006/relationships/image" Target="../media/image50.png"/><Relationship Id="rId139" Type="http://schemas.openxmlformats.org/officeDocument/2006/relationships/hyperlink" Target="../../&#49888;&#50557;PPT/58%20&#55176;&#48652;&#47532;&#49436;/&#55176;&#48652;&#47532;&#49436;.pptx" TargetMode="External"/><Relationship Id="rId85" Type="http://schemas.openxmlformats.org/officeDocument/2006/relationships/hyperlink" Target="../31&#50724;&#48148;&#45852;/&#50724;&#48148;&#45852;1&#51109;.pptx" TargetMode="External"/><Relationship Id="rId150" Type="http://schemas.openxmlformats.org/officeDocument/2006/relationships/image" Target="../media/image66.png"/><Relationship Id="rId171" Type="http://schemas.openxmlformats.org/officeDocument/2006/relationships/hyperlink" Target="&#50640;&#49828;&#44180;07&#51109;.pptx" TargetMode="External"/><Relationship Id="rId192" Type="http://schemas.openxmlformats.org/officeDocument/2006/relationships/image" Target="../media/image87.png"/><Relationship Id="rId206" Type="http://schemas.openxmlformats.org/officeDocument/2006/relationships/image" Target="../media/image94.png"/><Relationship Id="rId227" Type="http://schemas.openxmlformats.org/officeDocument/2006/relationships/hyperlink" Target="&#50640;&#49828;&#44180;36&#51109;.pptx" TargetMode="External"/><Relationship Id="rId248" Type="http://schemas.openxmlformats.org/officeDocument/2006/relationships/image" Target="../media/image115.png"/><Relationship Id="rId12" Type="http://schemas.openxmlformats.org/officeDocument/2006/relationships/slide" Target="slide12.xml"/><Relationship Id="rId33" Type="http://schemas.openxmlformats.org/officeDocument/2006/relationships/hyperlink" Target="../05&#49888;&#47749;&#44592;/&#49888;&#47749;&#44592;.pptx" TargetMode="External"/><Relationship Id="rId108" Type="http://schemas.openxmlformats.org/officeDocument/2006/relationships/image" Target="../media/image45.png"/><Relationship Id="rId129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54" Type="http://schemas.openxmlformats.org/officeDocument/2006/relationships/image" Target="../media/image18.png"/><Relationship Id="rId75" Type="http://schemas.openxmlformats.org/officeDocument/2006/relationships/hyperlink" Target="../26&#50640;&#49828;&#44180;/&#50640;&#49828;&#44180;.pptx" TargetMode="External"/><Relationship Id="rId96" Type="http://schemas.openxmlformats.org/officeDocument/2006/relationships/image" Target="../media/image39.png"/><Relationship Id="rId140" Type="http://schemas.openxmlformats.org/officeDocument/2006/relationships/image" Target="../media/image61.png"/><Relationship Id="rId161" Type="http://schemas.openxmlformats.org/officeDocument/2006/relationships/hyperlink" Target="&#50640;&#49828;&#44180;02&#51109;.pptx" TargetMode="External"/><Relationship Id="rId182" Type="http://schemas.openxmlformats.org/officeDocument/2006/relationships/image" Target="../media/image82.png"/><Relationship Id="rId217" Type="http://schemas.openxmlformats.org/officeDocument/2006/relationships/hyperlink" Target="&#50640;&#49828;&#44180;31&#51109;.pptx" TargetMode="External"/><Relationship Id="rId6" Type="http://schemas.openxmlformats.org/officeDocument/2006/relationships/slide" Target="slide5.xml"/><Relationship Id="rId238" Type="http://schemas.openxmlformats.org/officeDocument/2006/relationships/image" Target="../media/image110.png"/><Relationship Id="rId23" Type="http://schemas.openxmlformats.org/officeDocument/2006/relationships/hyperlink" Target="../../&#44396;-&#49888;&#50557;%20&#49457;&#44221;&#47785;&#47197;.pptx" TargetMode="External"/><Relationship Id="rId119" Type="http://schemas.openxmlformats.org/officeDocument/2006/relationships/hyperlink" Target="../../&#49888;&#50557;PPT/48%20&#44040;&#46972;&#46356;&#50500;&#49436;/&#44040;&#46972;&#46356;&#50500;&#49436;.pptx" TargetMode="External"/><Relationship Id="rId44" Type="http://schemas.openxmlformats.org/officeDocument/2006/relationships/image" Target="../media/image13.png"/><Relationship Id="rId65" Type="http://schemas.openxmlformats.org/officeDocument/2006/relationships/hyperlink" Target="../21&#51204;&#46020;&#49436;/&#51204;&#46020;&#49436;.pptx" TargetMode="External"/><Relationship Id="rId86" Type="http://schemas.openxmlformats.org/officeDocument/2006/relationships/image" Target="../media/image34.png"/><Relationship Id="rId130" Type="http://schemas.openxmlformats.org/officeDocument/2006/relationships/image" Target="../media/image56.png"/><Relationship Id="rId151" Type="http://schemas.openxmlformats.org/officeDocument/2006/relationships/hyperlink" Target="../../&#49888;&#50557;PPT/64%20&#50836;&#54620;&#49340;&#49436;/&#50836;&#54620;&#49340;&#49436;1&#51109;.pptx" TargetMode="External"/><Relationship Id="rId172" Type="http://schemas.openxmlformats.org/officeDocument/2006/relationships/image" Target="../media/image77.png"/><Relationship Id="rId193" Type="http://schemas.openxmlformats.org/officeDocument/2006/relationships/hyperlink" Target="&#50640;&#49828;&#44180;18&#51109;.pptx" TargetMode="External"/><Relationship Id="rId207" Type="http://schemas.openxmlformats.org/officeDocument/2006/relationships/hyperlink" Target="&#50640;&#49828;&#44180;25&#51109;.pptx" TargetMode="External"/><Relationship Id="rId228" Type="http://schemas.openxmlformats.org/officeDocument/2006/relationships/image" Target="../media/image105.png"/><Relationship Id="rId249" Type="http://schemas.openxmlformats.org/officeDocument/2006/relationships/hyperlink" Target="&#50640;&#49828;&#44180;41&#51109;.pptx" TargetMode="External"/><Relationship Id="rId13" Type="http://schemas.openxmlformats.org/officeDocument/2006/relationships/slide" Target="slide13.xml"/><Relationship Id="rId109" Type="http://schemas.openxmlformats.org/officeDocument/2006/relationships/hyperlink" Target="../../&#49888;&#50557;PPT/43%20&#50836;&#54620;&#48373;&#51020;/&#50836;&#54620;&#48373;&#51020;.pptx" TargetMode="External"/><Relationship Id="rId34" Type="http://schemas.openxmlformats.org/officeDocument/2006/relationships/image" Target="../media/image8.png"/><Relationship Id="rId55" Type="http://schemas.openxmlformats.org/officeDocument/2006/relationships/hyperlink" Target="../16&#45712;&#54756;&#48120;&#50556;/&#45712;&#54756;&#48120;&#50556;.pptx" TargetMode="External"/><Relationship Id="rId76" Type="http://schemas.openxmlformats.org/officeDocument/2006/relationships/image" Target="../media/image29.png"/><Relationship Id="rId97" Type="http://schemas.openxmlformats.org/officeDocument/2006/relationships/hyperlink" Target="../37&#54617;&#44060;/&#54617;&#44060;.pptx" TargetMode="External"/><Relationship Id="rId120" Type="http://schemas.openxmlformats.org/officeDocument/2006/relationships/image" Target="../media/image51.png"/><Relationship Id="rId141" Type="http://schemas.openxmlformats.org/officeDocument/2006/relationships/hyperlink" Target="../../&#49888;&#50557;PPT/59%20&#50556;&#44256;&#48372;&#49436;/&#50556;&#44256;&#48372;&#49436;.pptx" TargetMode="External"/><Relationship Id="rId7" Type="http://schemas.openxmlformats.org/officeDocument/2006/relationships/slide" Target="slide6.xml"/><Relationship Id="rId162" Type="http://schemas.openxmlformats.org/officeDocument/2006/relationships/image" Target="../media/image72.png"/><Relationship Id="rId183" Type="http://schemas.openxmlformats.org/officeDocument/2006/relationships/hyperlink" Target="&#50640;&#49828;&#44180;13&#51109;.pptx" TargetMode="External"/><Relationship Id="rId218" Type="http://schemas.openxmlformats.org/officeDocument/2006/relationships/image" Target="../media/image100.png"/><Relationship Id="rId239" Type="http://schemas.openxmlformats.org/officeDocument/2006/relationships/hyperlink" Target="&#50640;&#49828;&#44180;46&#51109;.pptx" TargetMode="External"/><Relationship Id="rId250" Type="http://schemas.openxmlformats.org/officeDocument/2006/relationships/image" Target="../media/image116.png"/><Relationship Id="rId24" Type="http://schemas.openxmlformats.org/officeDocument/2006/relationships/image" Target="../media/image3.png"/><Relationship Id="rId45" Type="http://schemas.openxmlformats.org/officeDocument/2006/relationships/hyperlink" Target="../12&#50676;&#50773;&#44592;&#54616;/&#50676;&#50773;&#44592;&#54616;.pptx" TargetMode="External"/><Relationship Id="rId66" Type="http://schemas.openxmlformats.org/officeDocument/2006/relationships/image" Target="../media/image24.png"/><Relationship Id="rId87" Type="http://schemas.openxmlformats.org/officeDocument/2006/relationships/hyperlink" Target="../32&#50836;&#45208;/&#50836;&#45208;.pptx" TargetMode="External"/><Relationship Id="rId110" Type="http://schemas.openxmlformats.org/officeDocument/2006/relationships/image" Target="../media/image46.png"/><Relationship Id="rId131" Type="http://schemas.openxmlformats.org/officeDocument/2006/relationships/hyperlink" Target="../../&#49888;&#50557;PPT/54%20&#46356;&#47784;&#45936;&#51204;&#49436;/&#46356;&#47784;&#45936;&#51204;&#49436;.pptx" TargetMode="External"/><Relationship Id="rId152" Type="http://schemas.openxmlformats.org/officeDocument/2006/relationships/image" Target="../media/image67.png"/><Relationship Id="rId173" Type="http://schemas.openxmlformats.org/officeDocument/2006/relationships/hyperlink" Target="&#50640;&#49828;&#44180;08&#51109;.pptx" TargetMode="External"/><Relationship Id="rId194" Type="http://schemas.openxmlformats.org/officeDocument/2006/relationships/image" Target="../media/image88.png"/><Relationship Id="rId208" Type="http://schemas.openxmlformats.org/officeDocument/2006/relationships/image" Target="../media/image95.png"/><Relationship Id="rId229" Type="http://schemas.openxmlformats.org/officeDocument/2006/relationships/hyperlink" Target="&#50640;&#49828;&#44180;37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4.xml"/><Relationship Id="rId35" Type="http://schemas.openxmlformats.org/officeDocument/2006/relationships/hyperlink" Target="../06&#50668;&#54840;&#49688;&#50500;/&#50668;&#54840;&#49688;&#50500;.pptx" TargetMode="External"/><Relationship Id="rId56" Type="http://schemas.openxmlformats.org/officeDocument/2006/relationships/image" Target="../media/image19.png"/><Relationship Id="rId77" Type="http://schemas.openxmlformats.org/officeDocument/2006/relationships/hyperlink" Target="../27&#45796;&#45768;&#50648;/&#45796;&#45768;&#50648;.pptx" TargetMode="External"/><Relationship Id="rId100" Type="http://schemas.openxmlformats.org/officeDocument/2006/relationships/image" Target="../media/image41.png"/><Relationship Id="rId8" Type="http://schemas.openxmlformats.org/officeDocument/2006/relationships/slide" Target="slide7.xml"/><Relationship Id="rId98" Type="http://schemas.openxmlformats.org/officeDocument/2006/relationships/image" Target="../media/image40.png"/><Relationship Id="rId121" Type="http://schemas.openxmlformats.org/officeDocument/2006/relationships/hyperlink" Target="../../&#49888;&#50557;PPT/49%20&#50640;&#48288;&#49548;&#49436;/&#50640;&#48288;&#49548;&#49436;.pptx" TargetMode="External"/><Relationship Id="rId142" Type="http://schemas.openxmlformats.org/officeDocument/2006/relationships/image" Target="../media/image62.png"/><Relationship Id="rId163" Type="http://schemas.openxmlformats.org/officeDocument/2006/relationships/hyperlink" Target="&#50640;&#49828;&#44180;03&#51109;.pptx" TargetMode="External"/><Relationship Id="rId184" Type="http://schemas.openxmlformats.org/officeDocument/2006/relationships/image" Target="../media/image83.png"/><Relationship Id="rId219" Type="http://schemas.openxmlformats.org/officeDocument/2006/relationships/hyperlink" Target="&#50640;&#49828;&#44180;32&#51109;.pptx" TargetMode="External"/><Relationship Id="rId230" Type="http://schemas.openxmlformats.org/officeDocument/2006/relationships/image" Target="../media/image106.png"/><Relationship Id="rId251" Type="http://schemas.openxmlformats.org/officeDocument/2006/relationships/hyperlink" Target="&#50640;&#49828;&#44180;40&#51109;.pptx" TargetMode="External"/><Relationship Id="rId25" Type="http://schemas.openxmlformats.org/officeDocument/2006/relationships/hyperlink" Target="../02&#52636;&#50528;&#44413;&#44592;/&#52636;&#50528;&#44413;&#44592;.pptx" TargetMode="External"/><Relationship Id="rId46" Type="http://schemas.openxmlformats.org/officeDocument/2006/relationships/image" Target="../media/image14.png"/><Relationship Id="rId67" Type="http://schemas.openxmlformats.org/officeDocument/2006/relationships/hyperlink" Target="../22&#50500;&#44032;/&#50500;&#44032;.pptx" TargetMode="External"/><Relationship Id="rId88" Type="http://schemas.openxmlformats.org/officeDocument/2006/relationships/image" Target="../media/image35.png"/><Relationship Id="rId111" Type="http://schemas.openxmlformats.org/officeDocument/2006/relationships/hyperlink" Target="../../&#49888;&#50557;PPT/44%20&#49324;&#46020;&#54665;&#51204;/&#49324;&#46020;&#54665;&#51204;.pptx" TargetMode="External"/><Relationship Id="rId132" Type="http://schemas.openxmlformats.org/officeDocument/2006/relationships/image" Target="../media/image57.png"/><Relationship Id="rId153" Type="http://schemas.openxmlformats.org/officeDocument/2006/relationships/hyperlink" Target="../../&#49888;&#50557;PPT/65%20&#50976;&#45796;&#49436;/&#50976;&#45796;&#49436;1&#51109;.pptx" TargetMode="External"/><Relationship Id="rId174" Type="http://schemas.openxmlformats.org/officeDocument/2006/relationships/image" Target="../media/image78.png"/><Relationship Id="rId195" Type="http://schemas.openxmlformats.org/officeDocument/2006/relationships/hyperlink" Target="&#50640;&#49828;&#44180;19&#51109;.pptx" TargetMode="External"/><Relationship Id="rId209" Type="http://schemas.openxmlformats.org/officeDocument/2006/relationships/hyperlink" Target="&#50640;&#49828;&#44180;26&#51109;.pptx" TargetMode="External"/><Relationship Id="rId220" Type="http://schemas.openxmlformats.org/officeDocument/2006/relationships/image" Target="../media/image101.png"/><Relationship Id="rId241" Type="http://schemas.openxmlformats.org/officeDocument/2006/relationships/hyperlink" Target="&#50640;&#49828;&#44180;45&#51109;.pptx" TargetMode="External"/><Relationship Id="rId15" Type="http://schemas.openxmlformats.org/officeDocument/2006/relationships/slide" Target="slide15.xml"/><Relationship Id="rId36" Type="http://schemas.openxmlformats.org/officeDocument/2006/relationships/image" Target="../media/image9.png"/><Relationship Id="rId57" Type="http://schemas.openxmlformats.org/officeDocument/2006/relationships/hyperlink" Target="../17&#50640;&#49828;&#45908;/&#50640;&#49828;&#45908;.pptx" TargetMode="External"/><Relationship Id="rId78" Type="http://schemas.openxmlformats.org/officeDocument/2006/relationships/image" Target="../media/image30.png"/><Relationship Id="rId99" Type="http://schemas.openxmlformats.org/officeDocument/2006/relationships/hyperlink" Target="../38&#49828;&#44032;&#47028;/&#49828;&#44032;&#47028;.pptx" TargetMode="External"/><Relationship Id="rId101" Type="http://schemas.openxmlformats.org/officeDocument/2006/relationships/hyperlink" Target="../39&#47568;&#46972;&#44592;/&#47568;&#46972;&#44592;.pptx" TargetMode="External"/><Relationship Id="rId122" Type="http://schemas.openxmlformats.org/officeDocument/2006/relationships/image" Target="../media/image52.png"/><Relationship Id="rId143" Type="http://schemas.openxmlformats.org/officeDocument/2006/relationships/hyperlink" Target="../../&#49888;&#50557;PPT/60%20&#48288;&#46300;&#47196;&#51204;&#49436;/&#48288;&#46300;&#47196;&#51204;&#49436;.pptx" TargetMode="External"/><Relationship Id="rId164" Type="http://schemas.openxmlformats.org/officeDocument/2006/relationships/image" Target="../media/image73.png"/><Relationship Id="rId185" Type="http://schemas.openxmlformats.org/officeDocument/2006/relationships/hyperlink" Target="&#50640;&#49828;&#44180;14&#51109;.pptx" TargetMode="External"/><Relationship Id="rId9" Type="http://schemas.openxmlformats.org/officeDocument/2006/relationships/slide" Target="slide9.xml"/><Relationship Id="rId210" Type="http://schemas.openxmlformats.org/officeDocument/2006/relationships/image" Target="../media/image96.png"/><Relationship Id="rId26" Type="http://schemas.openxmlformats.org/officeDocument/2006/relationships/image" Target="../media/image4.png"/><Relationship Id="rId231" Type="http://schemas.openxmlformats.org/officeDocument/2006/relationships/hyperlink" Target="&#50640;&#49828;&#44180;38&#51109;.pptx" TargetMode="External"/><Relationship Id="rId252" Type="http://schemas.openxmlformats.org/officeDocument/2006/relationships/image" Target="../media/image117.png"/><Relationship Id="rId47" Type="http://schemas.openxmlformats.org/officeDocument/2006/relationships/hyperlink" Target="../11&#50676;&#50773;&#44592;&#49345;/&#50676;&#50773;&#44592;&#49345;.pptx" TargetMode="External"/><Relationship Id="rId68" Type="http://schemas.openxmlformats.org/officeDocument/2006/relationships/image" Target="../media/image25.png"/><Relationship Id="rId89" Type="http://schemas.openxmlformats.org/officeDocument/2006/relationships/hyperlink" Target="../33&#48120;&#44032;/&#48120;&#44032;.pptx" TargetMode="External"/><Relationship Id="rId112" Type="http://schemas.openxmlformats.org/officeDocument/2006/relationships/image" Target="../media/image47.png"/><Relationship Id="rId133" Type="http://schemas.openxmlformats.org/officeDocument/2006/relationships/hyperlink" Target="../../&#49888;&#50557;PPT/55%20&#46356;&#47784;&#45936;&#54980;&#49436;/&#46356;&#47784;&#45936;&#54980;&#49436;.pptx" TargetMode="External"/><Relationship Id="rId154" Type="http://schemas.openxmlformats.org/officeDocument/2006/relationships/image" Target="../media/image68.png"/><Relationship Id="rId175" Type="http://schemas.openxmlformats.org/officeDocument/2006/relationships/hyperlink" Target="&#50640;&#49828;&#44180;09&#51109;.pptx" TargetMode="External"/><Relationship Id="rId196" Type="http://schemas.openxmlformats.org/officeDocument/2006/relationships/image" Target="../media/image89.png"/><Relationship Id="rId200" Type="http://schemas.openxmlformats.org/officeDocument/2006/relationships/image" Target="../media/image91.png"/><Relationship Id="rId16" Type="http://schemas.openxmlformats.org/officeDocument/2006/relationships/slide" Target="slide16.xml"/><Relationship Id="rId221" Type="http://schemas.openxmlformats.org/officeDocument/2006/relationships/hyperlink" Target="&#50640;&#49828;&#44180;33&#51109;.pptx" TargetMode="External"/><Relationship Id="rId242" Type="http://schemas.openxmlformats.org/officeDocument/2006/relationships/image" Target="../media/image112.png"/><Relationship Id="rId37" Type="http://schemas.openxmlformats.org/officeDocument/2006/relationships/hyperlink" Target="../07&#49324;&#49324;&#44592;/&#49324;&#49324;&#44592;.pptx" TargetMode="External"/><Relationship Id="rId58" Type="http://schemas.openxmlformats.org/officeDocument/2006/relationships/image" Target="../media/image20.png"/><Relationship Id="rId79" Type="http://schemas.openxmlformats.org/officeDocument/2006/relationships/hyperlink" Target="../28&#54840;&#49464;&#50500;/&#54840;&#49464;&#50500;.pptx" TargetMode="External"/><Relationship Id="rId102" Type="http://schemas.openxmlformats.org/officeDocument/2006/relationships/image" Target="../media/image42.png"/><Relationship Id="rId123" Type="http://schemas.openxmlformats.org/officeDocument/2006/relationships/hyperlink" Target="../../&#49888;&#50557;PPT/50%20&#48716;&#47549;&#48372;&#49436;/&#48716;&#47549;&#48372;&#49436;.pptx" TargetMode="External"/><Relationship Id="rId144" Type="http://schemas.openxmlformats.org/officeDocument/2006/relationships/image" Target="../media/image63.png"/><Relationship Id="rId90" Type="http://schemas.openxmlformats.org/officeDocument/2006/relationships/image" Target="../media/image36.png"/><Relationship Id="rId165" Type="http://schemas.openxmlformats.org/officeDocument/2006/relationships/hyperlink" Target="&#50640;&#49828;&#44180;04&#51109;.pptx" TargetMode="External"/><Relationship Id="rId186" Type="http://schemas.openxmlformats.org/officeDocument/2006/relationships/image" Target="../media/image84.png"/><Relationship Id="rId211" Type="http://schemas.openxmlformats.org/officeDocument/2006/relationships/hyperlink" Target="&#50640;&#49828;&#44180;28&#51109;.pptx" TargetMode="External"/><Relationship Id="rId232" Type="http://schemas.openxmlformats.org/officeDocument/2006/relationships/image" Target="../media/image107.png"/><Relationship Id="rId253" Type="http://schemas.openxmlformats.org/officeDocument/2006/relationships/image" Target="../media/image137.png"/><Relationship Id="rId27" Type="http://schemas.openxmlformats.org/officeDocument/2006/relationships/hyperlink" Target="&#52285;&#49464;&#44592;.pptx" TargetMode="External"/><Relationship Id="rId48" Type="http://schemas.openxmlformats.org/officeDocument/2006/relationships/image" Target="../media/image15.png"/><Relationship Id="rId69" Type="http://schemas.openxmlformats.org/officeDocument/2006/relationships/hyperlink" Target="../23&#51060;&#49324;&#50556;/&#51060;&#49324;&#50556;.pptx" TargetMode="External"/><Relationship Id="rId113" Type="http://schemas.openxmlformats.org/officeDocument/2006/relationships/hyperlink" Target="../../&#49888;&#50557;PPT/45%20&#47196;&#47560;&#49436;/&#47196;&#47560;&#49436;.pptx" TargetMode="External"/><Relationship Id="rId134" Type="http://schemas.openxmlformats.org/officeDocument/2006/relationships/image" Target="../media/image58.png"/><Relationship Id="rId80" Type="http://schemas.openxmlformats.org/officeDocument/2006/relationships/image" Target="../media/image31.png"/><Relationship Id="rId155" Type="http://schemas.openxmlformats.org/officeDocument/2006/relationships/hyperlink" Target="../../&#49888;&#50557;PPT/66%20&#50836;&#54620;&#44228;&#49884;&#47197;/&#50836;&#54620;&#44228;&#49884;&#47197;.pptx" TargetMode="External"/><Relationship Id="rId176" Type="http://schemas.openxmlformats.org/officeDocument/2006/relationships/image" Target="../media/image79.png"/><Relationship Id="rId197" Type="http://schemas.openxmlformats.org/officeDocument/2006/relationships/hyperlink" Target="&#50640;&#49828;&#44180;20&#51109;.pptx" TargetMode="External"/><Relationship Id="rId201" Type="http://schemas.openxmlformats.org/officeDocument/2006/relationships/hyperlink" Target="&#50640;&#49828;&#44180;22&#51109;.pptx" TargetMode="External"/><Relationship Id="rId222" Type="http://schemas.openxmlformats.org/officeDocument/2006/relationships/image" Target="../media/image102.png"/><Relationship Id="rId243" Type="http://schemas.openxmlformats.org/officeDocument/2006/relationships/hyperlink" Target="&#50640;&#49828;&#44180;44&#51109;.pptx" TargetMode="External"/><Relationship Id="rId17" Type="http://schemas.openxmlformats.org/officeDocument/2006/relationships/slide" Target="slide17.xml"/><Relationship Id="rId38" Type="http://schemas.openxmlformats.org/officeDocument/2006/relationships/image" Target="../media/image10.png"/><Relationship Id="rId59" Type="http://schemas.openxmlformats.org/officeDocument/2006/relationships/hyperlink" Target="../18&#50853;&#44592;/&#50853;&#44592;.pptx" TargetMode="External"/><Relationship Id="rId103" Type="http://schemas.openxmlformats.org/officeDocument/2006/relationships/hyperlink" Target="../../&#49888;&#50557;PPT/40%20&#47560;&#53468;&#48373;&#51020;/&#47560;&#53468;&#48373;&#51020;.pptx" TargetMode="External"/><Relationship Id="rId124" Type="http://schemas.openxmlformats.org/officeDocument/2006/relationships/image" Target="../media/image53.png"/><Relationship Id="rId70" Type="http://schemas.openxmlformats.org/officeDocument/2006/relationships/image" Target="../media/image26.png"/><Relationship Id="rId91" Type="http://schemas.openxmlformats.org/officeDocument/2006/relationships/hyperlink" Target="../34&#45208;&#54996;/&#45208;&#54996;.pptx" TargetMode="External"/><Relationship Id="rId145" Type="http://schemas.openxmlformats.org/officeDocument/2006/relationships/hyperlink" Target="../../&#49888;&#50557;PPT/61%20&#48288;&#46300;&#47196;&#54980;&#49436;/&#48288;&#46300;&#47196;&#54980;&#49436;.pptx" TargetMode="External"/><Relationship Id="rId166" Type="http://schemas.openxmlformats.org/officeDocument/2006/relationships/image" Target="../media/image74.png"/><Relationship Id="rId187" Type="http://schemas.openxmlformats.org/officeDocument/2006/relationships/hyperlink" Target="&#50640;&#49828;&#44180;15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7.png"/><Relationship Id="rId233" Type="http://schemas.openxmlformats.org/officeDocument/2006/relationships/hyperlink" Target="&#50640;&#49828;&#44180;39&#51109;.pptx" TargetMode="External"/><Relationship Id="rId28" Type="http://schemas.openxmlformats.org/officeDocument/2006/relationships/image" Target="../media/image5.png"/><Relationship Id="rId49" Type="http://schemas.openxmlformats.org/officeDocument/2006/relationships/hyperlink" Target="../13&#50669;&#45824;&#49345;/&#50669;&#45824;&#49345;.pptx" TargetMode="External"/><Relationship Id="rId114" Type="http://schemas.openxmlformats.org/officeDocument/2006/relationships/image" Target="../media/image48.png"/><Relationship Id="rId60" Type="http://schemas.openxmlformats.org/officeDocument/2006/relationships/image" Target="../media/image21.png"/><Relationship Id="rId81" Type="http://schemas.openxmlformats.org/officeDocument/2006/relationships/hyperlink" Target="../29&#50836;&#50648;/&#50836;&#50648;.pptx" TargetMode="External"/><Relationship Id="rId135" Type="http://schemas.openxmlformats.org/officeDocument/2006/relationships/hyperlink" Target="../../&#49888;&#50557;PPT/56%20&#46356;&#46020;&#49436;/&#46356;&#46020;&#49436;.pptx" TargetMode="External"/><Relationship Id="rId156" Type="http://schemas.openxmlformats.org/officeDocument/2006/relationships/image" Target="../media/image69.png"/><Relationship Id="rId177" Type="http://schemas.openxmlformats.org/officeDocument/2006/relationships/hyperlink" Target="&#50640;&#49828;&#44180;10&#51109;.pptx" TargetMode="External"/><Relationship Id="rId198" Type="http://schemas.openxmlformats.org/officeDocument/2006/relationships/image" Target="../media/image90.png"/><Relationship Id="rId202" Type="http://schemas.openxmlformats.org/officeDocument/2006/relationships/image" Target="../media/image92.png"/><Relationship Id="rId223" Type="http://schemas.openxmlformats.org/officeDocument/2006/relationships/hyperlink" Target="&#50640;&#49828;&#44180;34&#51109;.pptx" TargetMode="External"/><Relationship Id="rId244" Type="http://schemas.openxmlformats.org/officeDocument/2006/relationships/image" Target="../media/image113.png"/><Relationship Id="rId18" Type="http://schemas.openxmlformats.org/officeDocument/2006/relationships/slide" Target="slide18.xml"/><Relationship Id="rId39" Type="http://schemas.openxmlformats.org/officeDocument/2006/relationships/hyperlink" Target="../08&#47355;&#44592;/&#47355;&#44592;.pptx" TargetMode="External"/><Relationship Id="rId50" Type="http://schemas.openxmlformats.org/officeDocument/2006/relationships/image" Target="../media/image16.png"/><Relationship Id="rId104" Type="http://schemas.openxmlformats.org/officeDocument/2006/relationships/image" Target="../media/image43.png"/><Relationship Id="rId125" Type="http://schemas.openxmlformats.org/officeDocument/2006/relationships/hyperlink" Target="../../&#49888;&#50557;PPT/51%20&#44264;&#47196;&#49352;&#49436;/&#44264;&#47196;&#49352;&#49436;.pptx" TargetMode="External"/><Relationship Id="rId146" Type="http://schemas.openxmlformats.org/officeDocument/2006/relationships/image" Target="../media/image64.png"/><Relationship Id="rId167" Type="http://schemas.openxmlformats.org/officeDocument/2006/relationships/hyperlink" Target="&#50640;&#49828;&#44180;05&#51109;.pptx" TargetMode="External"/><Relationship Id="rId188" Type="http://schemas.openxmlformats.org/officeDocument/2006/relationships/image" Target="../media/image85.png"/><Relationship Id="rId71" Type="http://schemas.openxmlformats.org/officeDocument/2006/relationships/hyperlink" Target="../24&#50696;&#47112;&#48120;&#50556;/&#50696;&#47112;&#48120;&#50556;.pptx" TargetMode="External"/><Relationship Id="rId92" Type="http://schemas.openxmlformats.org/officeDocument/2006/relationships/image" Target="../media/image37.png"/><Relationship Id="rId213" Type="http://schemas.openxmlformats.org/officeDocument/2006/relationships/hyperlink" Target="&#50640;&#49828;&#44180;29&#51109;.pptx" TargetMode="External"/><Relationship Id="rId234" Type="http://schemas.openxmlformats.org/officeDocument/2006/relationships/image" Target="../media/image108.png"/><Relationship Id="rId2" Type="http://schemas.openxmlformats.org/officeDocument/2006/relationships/slide" Target="slide1.xml"/><Relationship Id="rId29" Type="http://schemas.openxmlformats.org/officeDocument/2006/relationships/hyperlink" Target="../03&#47112;&#50948;&#44592;/&#47112;&#50948;&#44592;.pptx" TargetMode="External"/><Relationship Id="rId40" Type="http://schemas.openxmlformats.org/officeDocument/2006/relationships/image" Target="../media/image11.png"/><Relationship Id="rId115" Type="http://schemas.openxmlformats.org/officeDocument/2006/relationships/hyperlink" Target="../../&#49888;&#50557;PPT/46%20&#44256;&#47536;&#46020;&#51204;&#49436;/&#44256;&#47536;&#46020;&#51204;&#49436;.pptx" TargetMode="External"/><Relationship Id="rId136" Type="http://schemas.openxmlformats.org/officeDocument/2006/relationships/image" Target="../media/image59.png"/><Relationship Id="rId157" Type="http://schemas.openxmlformats.org/officeDocument/2006/relationships/hyperlink" Target="&#50640;&#49828;&#44180;27&#51109;.pptx" TargetMode="External"/><Relationship Id="rId178" Type="http://schemas.openxmlformats.org/officeDocument/2006/relationships/image" Target="../media/image80.png"/><Relationship Id="rId61" Type="http://schemas.openxmlformats.org/officeDocument/2006/relationships/hyperlink" Target="../19&#49884;&#54200;/&#49884;&#54200;.pptx" TargetMode="External"/><Relationship Id="rId82" Type="http://schemas.openxmlformats.org/officeDocument/2006/relationships/image" Target="../media/image32.png"/><Relationship Id="rId199" Type="http://schemas.openxmlformats.org/officeDocument/2006/relationships/hyperlink" Target="&#50640;&#49828;&#44180;21&#51109;.pptx" TargetMode="External"/><Relationship Id="rId203" Type="http://schemas.openxmlformats.org/officeDocument/2006/relationships/hyperlink" Target="&#50640;&#49828;&#44180;23&#51109;.pptx" TargetMode="External"/><Relationship Id="rId19" Type="http://schemas.openxmlformats.org/officeDocument/2006/relationships/slide" Target="slide19.xml"/><Relationship Id="rId224" Type="http://schemas.openxmlformats.org/officeDocument/2006/relationships/image" Target="../media/image103.png"/><Relationship Id="rId245" Type="http://schemas.openxmlformats.org/officeDocument/2006/relationships/hyperlink" Target="&#50640;&#49828;&#44180;43&#51109;.pptx" TargetMode="External"/><Relationship Id="rId30" Type="http://schemas.openxmlformats.org/officeDocument/2006/relationships/image" Target="../media/image6.png"/><Relationship Id="rId105" Type="http://schemas.openxmlformats.org/officeDocument/2006/relationships/hyperlink" Target="../../&#49888;&#50557;PPT/41%20&#47560;&#44032;&#48373;&#51020;/&#47560;&#44032;&#48373;&#51020;.pptx" TargetMode="External"/><Relationship Id="rId126" Type="http://schemas.openxmlformats.org/officeDocument/2006/relationships/image" Target="../media/image54.png"/><Relationship Id="rId147" Type="http://schemas.openxmlformats.org/officeDocument/2006/relationships/hyperlink" Target="../../&#49888;&#50557;PPT/62%20&#50836;&#54620;&#51068;&#49436;/&#50836;&#54620;&#51068;&#49436;.pptx" TargetMode="External"/><Relationship Id="rId168" Type="http://schemas.openxmlformats.org/officeDocument/2006/relationships/image" Target="../media/image75.png"/><Relationship Id="rId51" Type="http://schemas.openxmlformats.org/officeDocument/2006/relationships/hyperlink" Target="../14&#50669;&#45824;&#54616;/&#50669;&#45824;&#54616;.pptx" TargetMode="External"/><Relationship Id="rId72" Type="http://schemas.openxmlformats.org/officeDocument/2006/relationships/image" Target="../media/image27.png"/><Relationship Id="rId93" Type="http://schemas.openxmlformats.org/officeDocument/2006/relationships/hyperlink" Target="../35&#54616;&#48149;&#44397;/&#54616;&#48149;&#44397;.pptx" TargetMode="External"/><Relationship Id="rId189" Type="http://schemas.openxmlformats.org/officeDocument/2006/relationships/hyperlink" Target="&#50640;&#49828;&#44180;16&#51109;.pptx" TargetMode="External"/><Relationship Id="rId3" Type="http://schemas.openxmlformats.org/officeDocument/2006/relationships/slide" Target="slide2.xml"/><Relationship Id="rId214" Type="http://schemas.openxmlformats.org/officeDocument/2006/relationships/image" Target="../media/image98.png"/><Relationship Id="rId235" Type="http://schemas.openxmlformats.org/officeDocument/2006/relationships/hyperlink" Target="&#50640;&#49828;&#44180;48&#51109;.pptx" TargetMode="External"/><Relationship Id="rId116" Type="http://schemas.openxmlformats.org/officeDocument/2006/relationships/image" Target="../media/image49.png"/><Relationship Id="rId137" Type="http://schemas.openxmlformats.org/officeDocument/2006/relationships/hyperlink" Target="../../&#49888;&#50557;PPT/57%20&#48716;&#47112;&#47788;&#49436;/&#48716;&#47112;&#47788;&#49436;1&#51109;.pptx" TargetMode="External"/><Relationship Id="rId158" Type="http://schemas.openxmlformats.org/officeDocument/2006/relationships/image" Target="../media/image70.png"/><Relationship Id="rId20" Type="http://schemas.openxmlformats.org/officeDocument/2006/relationships/slide" Target="slide20.xml"/><Relationship Id="rId41" Type="http://schemas.openxmlformats.org/officeDocument/2006/relationships/hyperlink" Target="../09&#49324;&#47924;&#50648;&#49345;/&#49324;&#47924;&#50648;&#49345;.pptx" TargetMode="External"/><Relationship Id="rId62" Type="http://schemas.openxmlformats.org/officeDocument/2006/relationships/image" Target="../media/image22.png"/><Relationship Id="rId83" Type="http://schemas.openxmlformats.org/officeDocument/2006/relationships/hyperlink" Target="../30&#50500;&#47784;&#49828;/&#50500;&#47784;&#49828;.pptx" TargetMode="External"/><Relationship Id="rId179" Type="http://schemas.openxmlformats.org/officeDocument/2006/relationships/hyperlink" Target="&#50640;&#49828;&#44180;11&#51109;.pptx" TargetMode="External"/><Relationship Id="rId190" Type="http://schemas.openxmlformats.org/officeDocument/2006/relationships/image" Target="../media/image86.png"/><Relationship Id="rId204" Type="http://schemas.openxmlformats.org/officeDocument/2006/relationships/image" Target="../media/image93.png"/><Relationship Id="rId225" Type="http://schemas.openxmlformats.org/officeDocument/2006/relationships/hyperlink" Target="&#50640;&#49828;&#44180;35&#51109;.pptx" TargetMode="External"/><Relationship Id="rId246" Type="http://schemas.openxmlformats.org/officeDocument/2006/relationships/image" Target="../media/image114.png"/><Relationship Id="rId106" Type="http://schemas.openxmlformats.org/officeDocument/2006/relationships/image" Target="../media/image44.png"/><Relationship Id="rId127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" Type="http://schemas.openxmlformats.org/officeDocument/2006/relationships/slide" Target="slide10.xml"/><Relationship Id="rId31" Type="http://schemas.openxmlformats.org/officeDocument/2006/relationships/hyperlink" Target="../04&#48124;&#49688;&#44592;/&#48124;&#49688;&#44592;.pptx" TargetMode="External"/><Relationship Id="rId52" Type="http://schemas.openxmlformats.org/officeDocument/2006/relationships/image" Target="../media/image17.png"/><Relationship Id="rId73" Type="http://schemas.openxmlformats.org/officeDocument/2006/relationships/hyperlink" Target="../25&#50696;&#47112;&#48120;&#50556;&#50528;&#44032;/&#50696;&#47112;&#48120;&#50556;&#50528;&#44032;.pptx" TargetMode="External"/><Relationship Id="rId94" Type="http://schemas.openxmlformats.org/officeDocument/2006/relationships/image" Target="../media/image38.png"/><Relationship Id="rId148" Type="http://schemas.openxmlformats.org/officeDocument/2006/relationships/image" Target="../media/image65.png"/><Relationship Id="rId169" Type="http://schemas.openxmlformats.org/officeDocument/2006/relationships/hyperlink" Target="&#50640;&#49828;&#44180;06&#51109;.pptx" TargetMode="External"/><Relationship Id="rId4" Type="http://schemas.openxmlformats.org/officeDocument/2006/relationships/slide" Target="slide3.xml"/><Relationship Id="rId180" Type="http://schemas.openxmlformats.org/officeDocument/2006/relationships/image" Target="../media/image81.png"/><Relationship Id="rId215" Type="http://schemas.openxmlformats.org/officeDocument/2006/relationships/hyperlink" Target="&#50640;&#49828;&#44180;30&#51109;.pptx" TargetMode="External"/><Relationship Id="rId236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5" name="AutoShape 11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56" name="AutoShape 1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57" name="AutoShape 1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8720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58" name="AutoShape 1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59" name="AutoShape 12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0" name="AutoShape 12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1" name="AutoShape 13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2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3" name="AutoShape 13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4" name="AutoShape 13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5" name="AutoShape 13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66" name="AutoShape 14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67" name="AutoShape 14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68" name="AutoShape 14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69" name="AutoShape 14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7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8" name="그룹 27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9" name="그룹 28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9" name="그림 78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4" name="그림 143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0" name="그룹 29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1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6" name="직선 연결선 145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9" name="AutoShape 31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0" name="AutoShape 3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1" name="AutoShape 32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2" name="AutoShape 32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3" name="AutoShape 3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4" name="AutoShape 33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5" name="AutoShape 3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86" name="AutoShape 33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87" name="AutoShape 33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88" name="AutoShape 33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89" name="AutoShape 34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0" name="AutoShape 34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1" name="AutoShape 344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2" name="AutoShape 34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3" name="AutoShape 39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0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0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0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0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1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1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2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2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2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3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3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3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3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5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5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5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5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7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7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7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7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8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8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8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8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19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19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0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0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0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0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2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2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2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2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3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3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4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4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4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5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5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5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5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6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7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7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7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7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29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29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29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29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0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0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0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0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1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1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2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2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2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2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453188"/>
            <a:ext cx="358775" cy="14446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0058400" cy="3114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4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4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4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4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5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5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6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6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6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7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7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7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7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8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39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39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39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39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2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3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5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16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17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18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19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0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1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2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3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4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5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26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27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28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29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6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7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38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39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0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1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2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3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4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5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46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47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48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49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0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1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2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3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3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4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5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66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67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68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69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0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1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2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3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4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5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76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77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87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88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89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0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1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2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3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4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5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496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497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498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499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0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1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79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114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0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143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76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1" name="AutoShape 11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008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2" name="AutoShape 11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40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3" name="AutoShape 1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038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4" name="AutoShape 1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356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5" name="AutoShape 1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674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16" name="AutoShape 1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992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17" name="AutoShape 1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032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18" name="AutoShape 13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64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19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8962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0" name="AutoShape 1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280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1" name="AutoShape 13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7598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2" name="AutoShape 13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9191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3" name="AutoShape 14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96234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4" name="AutoShape 14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100568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5" name="AutoShape 19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8736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95275" y="-26988"/>
            <a:ext cx="11489357" cy="5977011"/>
            <a:chOff x="295275" y="-26988"/>
            <a:chExt cx="11489357" cy="597701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33377"/>
              <a:ext cx="1228725" cy="285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839416" y="-26988"/>
              <a:ext cx="10945216" cy="5977011"/>
              <a:chOff x="839416" y="-26988"/>
              <a:chExt cx="10945216" cy="5977011"/>
            </a:xfrm>
          </p:grpSpPr>
          <p:pic>
            <p:nvPicPr>
              <p:cNvPr id="26" name="그림 65">
                <a:hlinkClick r:id="rId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76" y="-26988"/>
                <a:ext cx="676275" cy="287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7" name="그룹 26"/>
              <p:cNvGrpSpPr/>
              <p:nvPr/>
            </p:nvGrpSpPr>
            <p:grpSpPr>
              <a:xfrm>
                <a:off x="839416" y="21421"/>
                <a:ext cx="10945216" cy="5928602"/>
                <a:chOff x="839416" y="21421"/>
                <a:chExt cx="10945216" cy="5928602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839416" y="5517232"/>
                  <a:ext cx="10523983" cy="432791"/>
                  <a:chOff x="1332657" y="115889"/>
                  <a:chExt cx="10523983" cy="432791"/>
                </a:xfrm>
              </p:grpSpPr>
              <p:pic>
                <p:nvPicPr>
                  <p:cNvPr id="78" name="그림 77">
                    <a:hlinkClick r:id="rId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850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그림 78">
                    <a:hlinkClick r:id="rId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26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그림 79">
                    <a:hlinkClick r:id="rId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374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그림 80">
                    <a:hlinkClick r:id="rId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883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그림 81">
                    <a:hlinkClick r:id="rId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407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그림 82">
                    <a:hlinkClick r:id="rId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931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4" name="그림 83">
                    <a:hlinkClick r:id="rId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455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5" name="그림 84">
                    <a:hlinkClick r:id="rId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3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6" name="그림 85">
                    <a:hlinkClick r:id="rId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87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7" name="그림 86">
                    <a:hlinkClick r:id="rId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11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그림 87">
                    <a:hlinkClick r:id="rId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04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9" name="그림 88">
                    <a:hlinkClick r:id="rId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536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0" name="그림 89">
                    <a:hlinkClick r:id="rId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56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1" name="그림 90">
                    <a:hlinkClick r:id="rId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9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2" name="그림 91">
                    <a:hlinkClick r:id="rId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0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3" name="그림 92">
                    <a:hlinkClick r:id="rId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124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4" name="그림 93">
                    <a:hlinkClick r:id="rId5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649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5" name="그림 94">
                    <a:hlinkClick r:id="rId5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173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그림 95">
                    <a:hlinkClick r:id="rId6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681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7" name="그림 96">
                    <a:hlinkClick r:id="rId6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05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그림 97">
                    <a:hlinkClick r:id="rId6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9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그림 98">
                    <a:hlinkClick r:id="rId6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53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0" name="그림 99">
                    <a:hlinkClick r:id="rId6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620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1" name="그림 100">
                    <a:hlinkClick r:id="rId7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2861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2" name="그림 101">
                    <a:hlinkClick r:id="rId7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10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3" name="그림 102">
                    <a:hlinkClick r:id="rId7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34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4" name="그림 103">
                    <a:hlinkClick r:id="rId7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84269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5" name="그림 104">
                    <a:hlinkClick r:id="rId7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366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6" name="그림 105">
                    <a:hlinkClick r:id="rId8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8909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그림 106">
                    <a:hlinkClick r:id="rId8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7643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8" name="그림 107">
                    <a:hlinkClick r:id="rId8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8844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9" name="그림 108">
                    <a:hlinkClick r:id="rId8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81257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0" name="그림 109">
                    <a:hlinkClick r:id="rId8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32082" y="115889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1" name="그림 110">
                    <a:hlinkClick r:id="rId9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8558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2" name="그림 111">
                    <a:hlinkClick r:id="rId9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3799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3" name="그림 112">
                    <a:hlinkClick r:id="rId9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9041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4" name="그림 113">
                    <a:hlinkClick r:id="rId9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441235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그림 114">
                    <a:hlinkClick r:id="rId9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93647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6" name="그림 115">
                    <a:hlinkClick r:id="rId10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46060" y="116632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7" name="그림 116">
                    <a:hlinkClick r:id="rId10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96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8" name="그림 117">
                    <a:hlinkClick r:id="rId10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304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9" name="그림 118">
                    <a:hlinkClick r:id="rId10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28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0" name="그림 119">
                    <a:hlinkClick r:id="rId10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701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1" name="그림 120">
                    <a:hlinkClick r:id="rId11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225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2" name="그림 121">
                    <a:hlinkClick r:id="rId11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50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3" name="그림 122">
                    <a:hlinkClick r:id="rId11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274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4" name="그림 123">
                    <a:hlinkClick r:id="rId11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782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5" name="그림 124">
                    <a:hlinkClick r:id="rId11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94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6" name="그림 125">
                    <a:hlinkClick r:id="rId12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65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7" name="그림 126">
                    <a:hlinkClick r:id="rId12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989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8" name="그림 127">
                    <a:hlinkClick r:id="rId12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513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29" name="그림 128">
                    <a:hlinkClick r:id="rId12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22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0" name="그림 129">
                    <a:hlinkClick r:id="rId12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546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1" name="그림 130">
                    <a:hlinkClick r:id="rId13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070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2" name="그림 131">
                    <a:hlinkClick r:id="rId13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594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3" name="그림 132">
                    <a:hlinkClick r:id="rId13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11026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4" name="그림 133">
                    <a:hlinkClick r:id="rId13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6267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5" name="그림 134">
                    <a:hlinkClick r:id="rId13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150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6" name="그림 135">
                    <a:hlinkClick r:id="rId14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675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7" name="그림 136">
                    <a:hlinkClick r:id="rId14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118327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8" name="그림 137">
                    <a:hlinkClick r:id="rId14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707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9" name="그림 138">
                    <a:hlinkClick r:id="rId147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2315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0" name="그림 139">
                    <a:hlinkClick r:id="rId149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91049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1" name="그림 140">
                    <a:hlinkClick r:id="rId151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62902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2" name="그림 141">
                    <a:hlinkClick r:id="rId153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15315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43" name="그림 142">
                    <a:hlinkClick r:id="rId155" action="ppaction://hlinkpres?slideindex=1&amp;slidetitle="/>
                  </p:cNvPr>
                  <p:cNvPicPr>
                    <a:picLocks noChangeAspect="1"/>
                  </p:cNvPicPr>
                  <p:nvPr/>
                </p:nvPicPr>
                <p:blipFill>
                  <a:blip r:embed="rId15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666140" y="386755"/>
                    <a:ext cx="19050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" name="그룹 28"/>
                <p:cNvGrpSpPr/>
                <p:nvPr/>
              </p:nvGrpSpPr>
              <p:grpSpPr>
                <a:xfrm>
                  <a:off x="3143672" y="21421"/>
                  <a:ext cx="8640960" cy="455251"/>
                  <a:chOff x="3143672" y="21421"/>
                  <a:chExt cx="8640960" cy="455251"/>
                </a:xfrm>
              </p:grpSpPr>
              <p:pic>
                <p:nvPicPr>
                  <p:cNvPr id="30" name="Picture 321" descr="0">
                    <a:hlinkClick r:id="rId15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11920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322" descr="0">
                    <a:hlinkClick r:id="rId15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" name="Picture 323" descr="0">
                    <a:hlinkClick r:id="rId16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04090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" name="Picture 324" descr="0">
                    <a:hlinkClick r:id="rId16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6291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Picture 325" descr="0">
                    <a:hlinkClick r:id="rId16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3336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326" descr="0">
                    <a:hlinkClick r:id="rId16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8375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327" descr="0">
                    <a:hlinkClick r:id="rId16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4170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7" name="Picture 328" descr="0">
                    <a:hlinkClick r:id="rId17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02999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8" name="Picture 329" descr="0">
                    <a:hlinkClick r:id="rId17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6341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9" name="Picture 330" descr="0">
                    <a:hlinkClick r:id="rId17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23833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" name="Picture 331" descr="0">
                    <a:hlinkClick r:id="rId17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8425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1" name="Picture 332" descr="0">
                    <a:hlinkClick r:id="rId17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4667" y="23422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2" name="Picture 333" descr="0">
                    <a:hlinkClick r:id="rId18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3497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334" descr="0">
                    <a:hlinkClick r:id="rId18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63914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335" descr="0">
                    <a:hlinkClick r:id="rId18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24331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336" descr="0">
                    <a:hlinkClick r:id="rId18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84749" y="23422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6" name="Picture 337" descr="0">
                    <a:hlinkClick r:id="rId18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43578" y="23422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7" name="Picture 338" descr="0">
                    <a:hlinkClick r:id="rId19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0431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8" name="Picture 339" descr="0">
                    <a:hlinkClick r:id="rId19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2650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9" name="Picture 340" descr="0">
                    <a:hlinkClick r:id="rId19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25469" y="2142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0" name="Picture 341" descr="0">
                    <a:hlinkClick r:id="rId19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985887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" name="Picture 342" descr="0">
                    <a:hlinkClick r:id="rId19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4590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" name="Picture 343" descr="0">
                    <a:hlinkClick r:id="rId20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06323" y="2142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344" descr="0">
                    <a:hlinkClick r:id="rId20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65152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345" descr="0">
                    <a:hlinkClick r:id="rId20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435" y="2142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5" name="Picture 346" descr="0">
                    <a:hlinkClick r:id="rId20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6" name="Picture 347" descr="0">
                    <a:hlinkClick r:id="rId20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3091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7" name="Picture 348" descr="0">
                    <a:hlinkClick r:id="rId21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7233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8" name="Picture 349" descr="0">
                    <a:hlinkClick r:id="rId21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32754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9" name="Picture 350" descr="0">
                    <a:hlinkClick r:id="rId21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93172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51" descr="0">
                    <a:hlinkClick r:id="rId21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53589" y="284070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352" descr="0">
                    <a:hlinkClick r:id="rId21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2418" y="284070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353" descr="0">
                    <a:hlinkClick r:id="rId22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72905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Picture 354" descr="0">
                    <a:hlinkClick r:id="rId22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33322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355" descr="0">
                    <a:hlinkClick r:id="rId22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93094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356" descr="0">
                    <a:hlinkClick r:id="rId22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5192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357" descr="0">
                    <a:hlinkClick r:id="rId22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1201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358" descr="0">
                    <a:hlinkClick r:id="rId23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873056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359" descr="0">
                    <a:hlinkClick r:id="rId23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33472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9" name="Picture 361" descr="0">
                    <a:hlinkClick r:id="rId23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473058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0" name="Picture 362" descr="0">
                    <a:hlinkClick r:id="rId23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1264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Picture 363" descr="0">
                    <a:hlinkClick r:id="rId23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53811" y="286031"/>
                    <a:ext cx="309610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Picture 364" descr="0">
                    <a:hlinkClick r:id="rId24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393394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Picture 365" descr="0">
                    <a:hlinkClick r:id="rId243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2977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Picture 366" descr="0">
                    <a:hlinkClick r:id="rId245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2560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Picture 367" descr="0">
                    <a:hlinkClick r:id="rId247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313731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Picture 368" descr="0">
                    <a:hlinkClick r:id="rId249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53313" y="286031"/>
                    <a:ext cx="311197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369" descr="0">
                    <a:hlinkClick r:id="rId251" action="ppaction://hlinkpres?slideindex=1&amp;slidetitle=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5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93890" y="286031"/>
                    <a:ext cx="309609" cy="190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cxnSp>
        <p:nvCxnSpPr>
          <p:cNvPr id="145" name="직선 연결선 144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400</Words>
  <Application>Microsoft Office PowerPoint</Application>
  <PresentationFormat>와이드스크린</PresentationFormat>
  <Paragraphs>400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에스겔42장</dc:title>
  <dc:creator>김창운</dc:creator>
  <cp:lastModifiedBy>kim ch w</cp:lastModifiedBy>
  <cp:revision>75</cp:revision>
  <dcterms:created xsi:type="dcterms:W3CDTF">2011-04-23T03:18:12Z</dcterms:created>
  <dcterms:modified xsi:type="dcterms:W3CDTF">2019-11-07T01:28:37Z</dcterms:modified>
</cp:coreProperties>
</file>