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65" autoAdjust="0"/>
    <p:restoredTop sz="94251" autoAdjust="0"/>
  </p:normalViewPr>
  <p:slideViewPr>
    <p:cSldViewPr>
      <p:cViewPr varScale="1">
        <p:scale>
          <a:sx n="39" d="100"/>
          <a:sy n="39" d="100"/>
        </p:scale>
        <p:origin x="78" y="58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9DD8AE-81AB-4F08-BCC0-106502F0D3B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8455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65391A-F960-426F-9737-9666DBFDD26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49478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86CE75-5B06-481D-9730-1C56D9205E6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91350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105B9C-6F9D-415D-88F0-2E0C75EB739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21697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856110-E34B-4691-974D-EAB25FF8A66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53716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8DC704-9031-49F9-A282-9853632FF08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99604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E61506-21C8-4750-83E2-C63D0A76BE8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34318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1A5142-1D21-4384-B04A-2E4B41EF380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21768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8D8E0D-0866-4AF1-A6FF-3C6B1706123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00014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E6C389-45FB-4BB6-8288-82A1992166B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15963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ED181F-2DDD-4216-872C-995304E2A16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60672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1B51797-3CA7-4649-92D0-B405B194483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51194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1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33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98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99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00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01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02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03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04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05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06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07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08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11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12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13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14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15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16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17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18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19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20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21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22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23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2285;&#49464;&#44592;.pptx" TargetMode="External"/><Relationship Id="rId138" Type="http://schemas.openxmlformats.org/officeDocument/2006/relationships/hyperlink" Target="../29&#50836;&#50648;/&#50836;&#50648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9888;&#50557;PPT/45%20&#47196;&#47560;&#49436;/&#47196;&#47560;&#49436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676;&#50773;&#44592;&#49345;19&#51109;.pptx" TargetMode="External"/><Relationship Id="rId128" Type="http://schemas.openxmlformats.org/officeDocument/2006/relationships/hyperlink" Target="../24&#50696;&#47112;&#48120;&#50556;/&#50696;&#47112;&#48120;&#50556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../&#49888;&#50557;PPT/40%20&#47560;&#53468;&#48373;&#51020;/&#47560;&#53468;&#48373;&#51020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676;&#50773;&#44592;&#49345;14&#51109;.pptx" TargetMode="External"/><Relationship Id="rId118" Type="http://schemas.openxmlformats.org/officeDocument/2006/relationships/hyperlink" Target="../19&#49884;&#54200;/&#49884;&#54200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35&#54616;&#48149;&#44397;/&#54616;&#48149;&#44397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../&#49888;&#50557;PPT/56%20&#46356;&#46020;&#49436;/&#46356;&#46020;&#49436;.pptx" TargetMode="External"/><Relationship Id="rId206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../14&#50669;&#45824;&#54616;/&#50669;&#45824;&#54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676;&#50773;&#44592;&#49345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08&#47355;&#44592;/&#47355;&#44592;.pptx" TargetMode="External"/><Relationship Id="rId140" Type="http://schemas.openxmlformats.org/officeDocument/2006/relationships/hyperlink" Target="../30&#50500;&#47784;&#49828;/&#50500;&#47784;&#49828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../&#49888;&#50557;PPT/51%20&#44264;&#47196;&#49352;&#49436;/&#44264;&#47196;&#4935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676;&#50773;&#44592;&#49345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03&#47112;&#50948;&#44592;/&#47112;&#50948;&#44592;.pptx" TargetMode="External"/><Relationship Id="rId130" Type="http://schemas.openxmlformats.org/officeDocument/2006/relationships/hyperlink" Target="../25&#50696;&#47112;&#48120;&#50556;&#50528;&#44032;/&#50696;&#47112;&#48120;&#50556;&#50528;&#4403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../&#49888;&#50557;PPT/46%20&#44256;&#47536;&#46020;&#51204;&#49436;/&#44256;&#47536;&#46020;&#51204;&#49436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676;&#50773;&#44592;&#49345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20&#51104;&#50616;/&#51104;&#50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1%20&#47560;&#44032;&#48373;&#51020;/&#47560;&#44032;&#48373;&#51020;.pptx" TargetMode="External"/><Relationship Id="rId183" Type="http://schemas.openxmlformats.org/officeDocument/2006/relationships/image" Target="../media/image76.png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676;&#50773;&#44592;&#49345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15&#50640;&#49828;&#46972;/&#50640;&#49828;&#46972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36&#49828;&#48148;&#45264;/&#49828;&#48148;&#45264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../&#49888;&#50557;PPT/57%20&#48716;&#47112;&#47788;&#49436;/&#48716;&#47112;&#47788;&#49436;1&#51109;.pptx" TargetMode="External"/><Relationship Id="rId208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676;&#50773;&#44592;&#49345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10&#49324;&#47924;&#50648;&#54616;/&#49324;&#47924;&#50648;&#5461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23&#51060;&#49324;&#50556;/&#51060;&#49324;&#50556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9888;&#50557;PPT/44%20&#49324;&#46020;&#54665;&#51204;/&#49324;&#46020;&#54665;&#51204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&#50676;&#50773;&#44592;&#49345;18&#51109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09&#49324;&#47924;&#50648;&#49345;/&#49324;&#47924;&#50648;&#49345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31&#50724;&#48148;&#45852;/&#50724;&#48148;&#45852;1&#51109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image" Target="../media/image124.png"/><Relationship Id="rId25" Type="http://schemas.openxmlformats.org/officeDocument/2006/relationships/slide" Target="slide13.xml"/><Relationship Id="rId46" Type="http://schemas.openxmlformats.org/officeDocument/2006/relationships/hyperlink" Target="&#50676;&#50773;&#44592;&#49345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18&#50853;&#44592;/&#50853;&#44592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39&#47568;&#46972;&#44592;/&#47568;&#46972;&#44592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676;&#50773;&#44592;&#49345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04&#48124;&#49688;&#44592;/&#48124;&#49688;&#44592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26&#50640;&#49828;&#44180;/&#50640;&#49828;&#4418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../&#49888;&#50557;PPT/47%20&#44256;&#47536;&#46020;&#54980;&#49436;/&#44256;&#47536;&#46020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../&#49888;&#50557;PPT/55%20&#46356;&#47784;&#45936;&#54980;&#49436;/&#46356;&#47784;&#45936;&#54980;&#49436;.pptx" TargetMode="External"/><Relationship Id="rId204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106" Type="http://schemas.openxmlformats.org/officeDocument/2006/relationships/hyperlink" Target="../13&#50669;&#45824;&#49345;/&#50669;&#45824;&#49345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676;&#50773;&#44592;&#49345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50676;&#50773;&#44592;&#49345;21&#51109;.pptx" TargetMode="External"/><Relationship Id="rId94" Type="http://schemas.openxmlformats.org/officeDocument/2006/relationships/hyperlink" Target="../07&#49324;&#49324;&#44592;/&#49324;&#49324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21&#51204;&#46020;&#49436;/&#51204;&#46020;&#49436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34&#45208;&#54996;/&#45208;&#54996;.pptx" TargetMode="External"/><Relationship Id="rId164" Type="http://schemas.openxmlformats.org/officeDocument/2006/relationships/hyperlink" Target="../../&#49888;&#50557;PPT/42%20&#45572;&#44032;&#48373;&#51020;/&#45572;&#44032;&#48373;&#51020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0%20&#48716;&#47549;&#48372;&#49436;/&#48716;&#47549;&#48372;&#49436;.pptx" TargetMode="External"/><Relationship Id="rId210" Type="http://schemas.openxmlformats.org/officeDocument/2006/relationships/hyperlink" Target="../../&#49888;&#50557;PPT/65%20&#50976;&#45796;&#49436;/&#50976;&#45796;&#49436;1&#51109;.pptx" TargetMode="External"/><Relationship Id="rId26" Type="http://schemas.openxmlformats.org/officeDocument/2006/relationships/slide" Target="slide33.xml"/><Relationship Id="rId47" Type="http://schemas.openxmlformats.org/officeDocument/2006/relationships/image" Target="../media/image8.png"/><Relationship Id="rId68" Type="http://schemas.openxmlformats.org/officeDocument/2006/relationships/hyperlink" Target="&#50676;&#50773;&#44592;&#49345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16&#45712;&#54756;&#48120;&#50556;/&#45712;&#54756;&#48120;&#5055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37&#54617;&#44060;/&#54617;&#4406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../&#49888;&#50557;PPT/58%20&#55176;&#48652;&#47532;&#49436;/&#55176;&#48652;&#47532;&#49436;.pptx" TargetMode="External"/><Relationship Id="rId200" Type="http://schemas.openxmlformats.org/officeDocument/2006/relationships/hyperlink" Target="../../&#49888;&#50557;PPT/60%20&#48288;&#46300;&#47196;&#51204;&#49436;/&#48288;&#46300;&#47196;&#51204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3.png"/><Relationship Id="rId58" Type="http://schemas.openxmlformats.org/officeDocument/2006/relationships/hyperlink" Target="&#50676;&#50773;&#44592;&#49345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12&#50676;&#50773;&#44592;&#54616;/&#50676;&#50773;&#44592;&#54616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32&#50836;&#45208;/&#50836;&#45208;.pptx" TargetMode="External"/><Relationship Id="rId9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27&#45796;&#45768;&#50648;/&#45796;&#45768;&#50648;.pptx" TargetMode="External"/><Relationship Id="rId80" Type="http://schemas.openxmlformats.org/officeDocument/2006/relationships/hyperlink" Target="&#50676;&#50773;&#44592;&#49345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../&#49888;&#50557;PPT/48%20&#44040;&#46972;&#46356;&#50500;&#49436;/&#44040;&#46972;&#46356;&#50500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22&#50500;&#44032;/&#50500;&#44032;.pptx" TargetMode="External"/><Relationship Id="rId70" Type="http://schemas.openxmlformats.org/officeDocument/2006/relationships/hyperlink" Target="&#50676;&#50773;&#44592;&#49345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9888;&#50557;PPT/43%20&#50836;&#54620;&#48373;&#51020;/&#50836;&#54620;&#48373;&#5102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../17&#50640;&#49828;&#45908;/&#50640;&#49828;&#45908;.pptx" TargetMode="External"/><Relationship Id="rId60" Type="http://schemas.openxmlformats.org/officeDocument/2006/relationships/hyperlink" Target="&#50676;&#50773;&#44592;&#49345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38&#49828;&#44032;&#47028;/&#49828;&#44032;&#4702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../&#49888;&#50557;PPT/59%20&#50556;&#44256;&#48372;&#49436;/&#50556;&#44256;&#48372;&#49436;.pptx" TargetMode="External"/><Relationship Id="rId202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676;&#50773;&#44592;&#49345;07&#51109;.pptx" TargetMode="External"/><Relationship Id="rId104" Type="http://schemas.openxmlformats.org/officeDocument/2006/relationships/hyperlink" Target="../11&#50676;&#50773;&#44592;&#49345;/&#50676;&#50773;&#44592;&#49345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33&#48120;&#44032;/&#48120;&#4403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../&#49888;&#50557;PPT/54%20&#46356;&#47784;&#45936;&#51204;&#49436;/&#46356;&#47784;&#4593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06&#50668;&#54840;&#49688;&#50500;/&#50668;&#54840;&#49688;&#50500;.pptx" TargetMode="External"/><Relationship Id="rId21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676;&#50773;&#44592;&#49345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28&#54840;&#49464;&#50500;/&#54840;&#49464;&#50500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../&#49888;&#50557;PPT/49%20&#50640;&#48288;&#49548;&#49436;/&#50640;&#48288;&#49548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02&#52636;&#50528;&#44413;&#44592;/&#52636;&#50528;&#44413;&#44592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1" name="AutoShape 1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7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3" name="AutoShape 1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7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5" name="AutoShape 1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76" name="AutoShape 1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7" name="AutoShape 1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8" name="AutoShape 13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9" name="AutoShape 141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80" name="AutoShape 143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81" name="AutoShape 145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82" name="AutoShape 14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8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93" name="AutoShape 3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4" name="AutoShape 3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95" name="AutoShape 3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6" name="AutoShape 3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97" name="AutoShape 3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8" name="AutoShape 3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99" name="AutoShape 3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00" name="AutoShape 3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01" name="AutoShape 33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02" name="AutoShape 34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03" name="AutoShape 342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4" name="AutoShape 34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05" name="AutoShape 34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06" name="AutoShape 39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0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1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1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1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1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3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3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51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51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51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51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8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9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50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51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52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53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54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5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61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61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61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61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72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73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4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5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76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7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8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8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71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71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71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71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6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7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20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20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202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0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82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82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82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82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20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21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22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23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4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25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26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2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92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92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92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92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5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5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02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02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02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02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8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9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70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71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72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73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74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7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12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12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12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12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92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93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4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5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96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7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8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30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23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23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23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23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6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7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2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2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22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2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33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33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33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33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40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41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42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43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4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45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46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4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43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43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43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43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7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7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53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53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538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538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8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9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90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91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92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93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94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9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64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64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640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1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641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12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13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4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5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16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7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8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2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74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74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743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743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6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7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4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4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42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4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84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84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845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845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60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61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62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63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4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65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66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6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94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947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8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948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8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948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9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9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50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50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50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50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8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9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10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11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12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13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14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1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152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152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152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3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153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32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33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4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5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36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7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8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4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254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5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255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255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255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6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7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6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6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62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6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357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357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357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357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80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81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82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83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4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85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86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8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459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459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60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460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60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460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1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1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562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562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562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562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8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9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30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31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32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33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34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3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664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664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664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5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665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52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53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4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5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56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7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8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6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766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7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767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767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767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6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7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7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7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8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8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82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8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869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869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869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869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700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701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702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703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4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05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06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0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97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97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97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97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2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2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2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3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3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7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7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7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7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8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49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50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51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52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53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54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5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17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17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17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17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17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17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17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17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17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17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17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17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17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17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17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17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17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17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30</a:t>
            </a:r>
          </a:p>
        </p:txBody>
      </p:sp>
      <p:sp>
        <p:nvSpPr>
          <p:cNvPr id="317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17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17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17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17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17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17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772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773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774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775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776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777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778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78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27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27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27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27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27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27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27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27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27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27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27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27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27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27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27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27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27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27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27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27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31</a:t>
            </a:r>
          </a:p>
        </p:txBody>
      </p:sp>
      <p:sp>
        <p:nvSpPr>
          <p:cNvPr id="327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27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27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27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27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2796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2797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279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279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280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280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2802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280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37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37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37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37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37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38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38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38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38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38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38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38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38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38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38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38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38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38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38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38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38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38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32</a:t>
            </a:r>
          </a:p>
        </p:txBody>
      </p:sp>
      <p:sp>
        <p:nvSpPr>
          <p:cNvPr id="338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38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38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3820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3821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3822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3823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3824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3825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3826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382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48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48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48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48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48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48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48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48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48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48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48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48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48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48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48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48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48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48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48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48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48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48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48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48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33</a:t>
            </a:r>
          </a:p>
        </p:txBody>
      </p:sp>
      <p:sp>
        <p:nvSpPr>
          <p:cNvPr id="348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484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484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484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484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484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484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485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485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2585"/>
              <a:ext cx="1181100" cy="390525"/>
            </a:xfrm>
            <a:prstGeom prst="rect">
              <a:avLst/>
            </a:prstGeom>
          </p:spPr>
        </p:pic>
        <p:grpSp>
          <p:nvGrpSpPr>
            <p:cNvPr id="131" name="그룹 13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9" name="Picture 189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0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1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2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3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4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5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6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7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8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9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0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1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2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3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4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5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6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7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08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9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10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2" name="그룹 13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3" name="그림 8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8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2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8" name="직선 연결선 2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</TotalTime>
  <Words>1089</Words>
  <Application>Microsoft Office PowerPoint</Application>
  <PresentationFormat>와이드스크린</PresentationFormat>
  <Paragraphs>1089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9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11</cp:revision>
  <dcterms:modified xsi:type="dcterms:W3CDTF">2019-07-06T01:50:06Z</dcterms:modified>
</cp:coreProperties>
</file>