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2CF57A-224E-4AD8-96AD-3389C0224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318ABAB-841A-41C4-A6F1-CC851896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72B3-BE53-41F7-9CA4-ECC0C8AAE1C5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02CA9AD-0AAF-4374-8FDF-34518D95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29E4444-1504-43E4-9968-56FFA3100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1DFD2-F48B-4947-BF0C-0C895F8A7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89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8D86E6-B39A-4FCF-B9AD-B3DB6771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C595CD1-FA72-408C-8F2B-27570027A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FB8DD2-A59F-4E8B-9187-6FB2BEF138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872B3-BE53-41F7-9CA4-ECC0C8AAE1C5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11DC71-EA12-4124-B7A6-80AAD4750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8DEA0E-E861-425E-A244-22FAC34D7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1DFD2-F48B-4947-BF0C-0C895F8A7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30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D16AD3-155A-48F9-BE71-B4BF1D0D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D980F7-F7A0-4FF5-B2C8-3E3D75AE7B7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3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079AAB-F0E7-4C49-93AF-7A50FA15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CB1243-2AA6-4346-B045-605C7994EAB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5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B5B63E-6C0C-46AC-A964-B7679632C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CF8291-5156-4C28-A3AD-BBA31635045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5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7AE211-4DF1-40E0-A969-A02CC39A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57A65A-668E-484A-8CC2-52B6D7BD7AA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67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DB6A2E-AEAC-4DE8-8D42-4958DDE0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093218-6620-4DB7-84A0-2367BB088D5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12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CDDF96-E64C-4592-8939-B8DF91D09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3BE0A8-F57E-4B6A-9926-DC24C9DA003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62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7A7461E-66CE-4593-8DBA-FF2BCAFE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B5F2F8-79BE-413F-881D-6AD0E984204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05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3C1060-BD24-4864-B7B6-4CC19F27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5E2E377-8655-4B52-903A-0DF7D33E92E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51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A7F900-75B3-40C3-87C1-3BC4FBEB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382106-F285-4EFD-940C-9AD56555EF8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7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A70249-019D-4536-86D4-91B9F4825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E2307A-53BC-4A3A-B849-A2E6DF3E5BB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63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1B7E20F-66C9-46EC-BEA2-3647F3A4B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C510CC-85A3-424F-914F-7774E717C85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09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18A0940-ABD3-41E6-B1B6-4CC3C379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0647FF-9505-4959-8FFE-69A7E8EC61C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7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C94FEE-BD3D-40ED-A35A-721542A9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6C924E4-9F60-41AA-9E47-3796125600B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1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5EDDA6-457D-4F31-BDF9-058BC233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AE6B4F-E058-4544-8F57-A621E0EF7BE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4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D8A752-0C7B-4DA6-A616-B1BD06C4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8A413F-B240-454C-8825-E74CAFA9F91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24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CAA92CC-73EF-4034-98A4-E75B9488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EB4A70-EADE-4303-93E0-2E6D8FDFA90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02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16D7FC-15B1-4FD2-9E28-17AD8CE1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9B060A-47C8-4336-A77F-6189FB49F56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24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FE611F-220D-489B-994A-235484BD5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CCEC70-9F0B-4941-8872-A026BB6B2A2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78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14E41BB-507F-4B01-AEE9-35BDEDEE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C701EBF-14CF-46EC-BE3F-F1C09B55EF5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042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EF4EB8-FE52-4AEB-A907-BB972977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B3B7C28-6B62-400C-8E7E-6BA8F55E347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38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C0865D-DCC0-45CE-B5FE-D0537EC7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5F388-C59A-46FA-974B-0EFF1703A96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37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4F560D1-5F39-4AF0-8976-4F3AD8D03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35E973-ED1A-4ED2-A5FA-61375A7AF44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EDB061-9AF2-481C-903A-7F888CF36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B3B524-C408-4A52-B415-2DAB6085A6F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58982CF-F8F1-4138-B827-54DCAE757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FD219E-806F-4FD1-AA1A-3C7B61FF9F8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82994A8-1623-49E2-A436-8693DF9D3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694FCB-037D-4DFF-A773-3CEC5EEC831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74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750297-8852-4613-A3E2-D5957A11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667A20-8424-40A9-AB69-E890A2EC21B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00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6F41B8-9156-4761-8373-9B28EA3DF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177BE3-171F-4B04-9A2A-1DE105B717B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57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376B8F-1E7B-4EF2-971F-74042F40F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7740CD-25DF-4859-B6E6-0C26C1FA977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353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76E915-7352-4DF8-86A2-BCD869D7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1BB091-3A44-4987-8DB0-38ABDC2539A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51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D15CD5-AC89-4362-8675-FCEBE0D9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474913-5500-44F9-9353-8AAA0CECC13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42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695A76-E891-432E-A3FA-53865F9A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4EBE48-813F-43BF-AACF-ADDF9E68C70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335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AF41E70-AAEE-48AF-AE42-1E890FE0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7405AB-E19C-4698-A080-168242021BB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60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AF36D1-D4DA-4940-958A-3EFD555D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21C9FC-69F4-43E5-A5AB-0DCEE40A481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16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FDAAB23-A096-4EFE-96CA-B0C5E2652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3AD8FE-0A30-4777-8570-F4E1E48541A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8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화면 슬라이드 쇼(4:3)</PresentationFormat>
  <Paragraphs>0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이충기</dc:creator>
  <cp:lastModifiedBy>이충기</cp:lastModifiedBy>
  <cp:revision>2</cp:revision>
  <dcterms:created xsi:type="dcterms:W3CDTF">2024-11-11T02:15:16Z</dcterms:created>
  <dcterms:modified xsi:type="dcterms:W3CDTF">2024-11-11T02:17:16Z</dcterms:modified>
</cp:coreProperties>
</file>