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22" autoAdjust="0"/>
    <p:restoredTop sz="94251" autoAdjust="0"/>
  </p:normalViewPr>
  <p:slideViewPr>
    <p:cSldViewPr>
      <p:cViewPr varScale="1">
        <p:scale>
          <a:sx n="48" d="100"/>
          <a:sy n="48" d="100"/>
        </p:scale>
        <p:origin x="240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E7E53A-8481-4891-885A-216DBC472C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20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43B11-E2A7-4C6F-A066-FCC9AEC43E8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224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EFD81-F650-4607-A3A9-94BF0CDB909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5204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F4214-12FA-4FE6-A424-A9AD5C5C8D9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205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ED428-18C5-446B-A1A3-295EC923D57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863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D42D6-F3F6-4D25-9A19-F2C6045E76A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5635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8667F-AAB5-402E-B788-16E5690E4B1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41426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06CB3-6ADE-46CC-B82C-ECAE785F44E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313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2C81F8-3A7D-4FFC-9CEA-0B43A4C0FDF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857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A9438B-F66E-4A81-A4D7-EBCC5CD5219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346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DE86A-A21B-4FD1-9911-6D4C4BA9ED6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79443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AAD01E-2194-44C1-B420-056B173645B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034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1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slide" Target="slide13.xml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8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450" Type="http://schemas.openxmlformats.org/officeDocument/2006/relationships/image" Target="../media/image220.png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0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12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1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2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3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4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5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6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7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8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29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30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31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4&#48124;&#49688;&#44592;/&#48124;&#49688;&#44592;.pptx" TargetMode="External"/><Relationship Id="rId366" Type="http://schemas.openxmlformats.org/officeDocument/2006/relationships/hyperlink" Target="../25&#50696;&#47112;&#48120;&#50556;&#50528;&#44032;/&#50696;&#47112;&#48120;&#50556;&#50528;&#44032;.pptx" TargetMode="External"/><Relationship Id="rId170" Type="http://schemas.openxmlformats.org/officeDocument/2006/relationships/hyperlink" Target="&#49884;&#54200;130&#54200;.pptx" TargetMode="External"/><Relationship Id="rId226" Type="http://schemas.openxmlformats.org/officeDocument/2006/relationships/hyperlink" Target="&#49884;&#54200;120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2&#54200;.pptx" TargetMode="External"/><Relationship Id="rId32" Type="http://schemas.openxmlformats.org/officeDocument/2006/relationships/hyperlink" Target="&#49884;&#54200;32&#54200;.pptx" TargetMode="External"/><Relationship Id="rId74" Type="http://schemas.openxmlformats.org/officeDocument/2006/relationships/hyperlink" Target="&#49884;&#54200;10&#54200;.pptx" TargetMode="External"/><Relationship Id="rId128" Type="http://schemas.openxmlformats.org/officeDocument/2006/relationships/hyperlink" Target="&#49884;&#54200;5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3%20&#50836;&#54620;&#48373;&#51020;/&#50836;&#54620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4%20&#50836;&#54620;&#49340;&#49436;/&#50836;&#54620;&#4934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100&#54200;.pptx" TargetMode="External"/><Relationship Id="rId304" Type="http://schemas.openxmlformats.org/officeDocument/2006/relationships/hyperlink" Target="&#49884;&#54200;95&#54200;.pptx" TargetMode="External"/><Relationship Id="rId346" Type="http://schemas.openxmlformats.org/officeDocument/2006/relationships/hyperlink" Target="../15&#50640;&#49828;&#46972;/&#50640;&#49828;&#46972;.pptx" TargetMode="External"/><Relationship Id="rId388" Type="http://schemas.openxmlformats.org/officeDocument/2006/relationships/hyperlink" Target="../36&#49828;&#48148;&#45264;/&#49828;&#48148;&#45264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1&#54200;.pptx" TargetMode="External"/><Relationship Id="rId192" Type="http://schemas.openxmlformats.org/officeDocument/2006/relationships/hyperlink" Target="&#49884;&#54200;148&#54200;.pptx" TargetMode="External"/><Relationship Id="rId206" Type="http://schemas.openxmlformats.org/officeDocument/2006/relationships/hyperlink" Target="&#49884;&#54200;105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1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2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24&#54200;.pptx" TargetMode="External"/><Relationship Id="rId96" Type="http://schemas.openxmlformats.org/officeDocument/2006/relationships/hyperlink" Target="&#49884;&#54200;4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4%20&#46356;&#47784;&#45936;&#51204;&#49436;/&#46356;&#47784;&#45936;&#51204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3&#54200;.pptx" TargetMode="External"/><Relationship Id="rId326" Type="http://schemas.openxmlformats.org/officeDocument/2006/relationships/hyperlink" Target="../05&#49888;&#47749;&#44592;/&#49888;&#47749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48&#54200;.pptx" TargetMode="External"/><Relationship Id="rId368" Type="http://schemas.openxmlformats.org/officeDocument/2006/relationships/hyperlink" Target="../26&#50640;&#49828;&#44180;/&#50640;&#49828;&#44180;.pptx" TargetMode="External"/><Relationship Id="rId172" Type="http://schemas.openxmlformats.org/officeDocument/2006/relationships/hyperlink" Target="&#49884;&#54200;140&#54200;.pptx" TargetMode="External"/><Relationship Id="rId228" Type="http://schemas.openxmlformats.org/officeDocument/2006/relationships/hyperlink" Target="&#49884;&#54200;116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03&#54200;.pptx" TargetMode="External"/><Relationship Id="rId76" Type="http://schemas.openxmlformats.org/officeDocument/2006/relationships/hyperlink" Target="&#49884;&#54200;2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7&#54617;&#44060;/&#54617;&#44060;.pptx" TargetMode="External"/><Relationship Id="rId404" Type="http://schemas.openxmlformats.org/officeDocument/2006/relationships/hyperlink" Target="../../&#49888;&#50557;PPT/44%20&#49324;&#46020;&#54665;&#51204;/&#49324;&#46020;&#54665;&#51204;.pptx" TargetMode="External"/><Relationship Id="rId446" Type="http://schemas.openxmlformats.org/officeDocument/2006/relationships/hyperlink" Target="../../&#49888;&#50557;PPT/65%20&#50976;&#45796;&#49436;/&#50976;&#45796;&#49436;1&#51109;.pptx" TargetMode="External"/><Relationship Id="rId250" Type="http://schemas.openxmlformats.org/officeDocument/2006/relationships/hyperlink" Target="&#49884;&#54200;72&#54200;.pptx" TargetMode="External"/><Relationship Id="rId292" Type="http://schemas.openxmlformats.org/officeDocument/2006/relationships/hyperlink" Target="&#49884;&#54200;101&#54200;.pptx" TargetMode="External"/><Relationship Id="rId306" Type="http://schemas.openxmlformats.org/officeDocument/2006/relationships/hyperlink" Target="&#49884;&#54200;94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17&#54200;.pptx" TargetMode="External"/><Relationship Id="rId348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hyperlink" Target="&#49884;&#54200;134&#54200;.pptx" TargetMode="External"/><Relationship Id="rId194" Type="http://schemas.openxmlformats.org/officeDocument/2006/relationships/hyperlink" Target="&#49884;&#54200;149&#54200;.pptx" TargetMode="External"/><Relationship Id="rId208" Type="http://schemas.openxmlformats.org/officeDocument/2006/relationships/hyperlink" Target="&#49884;&#54200;110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8.xml"/><Relationship Id="rId56" Type="http://schemas.openxmlformats.org/officeDocument/2006/relationships/hyperlink" Target="&#49884;&#54200;5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60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7&#45796;&#45768;&#50648;/&#45796;&#45768;&#50648;.pptx" TargetMode="External"/><Relationship Id="rId426" Type="http://schemas.openxmlformats.org/officeDocument/2006/relationships/hyperlink" Target="../../&#49888;&#50557;PPT/55%20&#46356;&#47784;&#45936;&#54980;&#49436;/&#46356;&#47784;&#45936;&#54980;&#49436;.pptx" TargetMode="External"/><Relationship Id="rId230" Type="http://schemas.openxmlformats.org/officeDocument/2006/relationships/hyperlink" Target="&#49884;&#54200;117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4&#54200;.pptx" TargetMode="External"/><Relationship Id="rId328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hyperlink" Target="&#49884;&#54200;38&#54200;.pptx" TargetMode="External"/><Relationship Id="rId174" Type="http://schemas.openxmlformats.org/officeDocument/2006/relationships/hyperlink" Target="&#49884;&#54200;15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1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3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7&#50640;&#49828;&#45908;/&#50640;&#49828;&#45908;.pptx" TargetMode="External"/><Relationship Id="rId406" Type="http://schemas.openxmlformats.org/officeDocument/2006/relationships/hyperlink" Target="../../&#49888;&#50557;PPT/45%20&#47196;&#47560;&#49436;/&#47196;&#4756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7&#54200;.pptx" TargetMode="External"/><Relationship Id="rId392" Type="http://schemas.openxmlformats.org/officeDocument/2006/relationships/hyperlink" Target="../38&#49828;&#44032;&#47028;/&#49828;&#44032;&#47028;.pptx" TargetMode="External"/><Relationship Id="rId448" Type="http://schemas.openxmlformats.org/officeDocument/2006/relationships/hyperlink" Target="../../&#49888;&#50557;PPT/66%20&#50836;&#54620;&#44228;&#49884;&#47197;/&#50836;&#54620;&#44228;&#49884;&#47197;.pptx" TargetMode="External"/><Relationship Id="rId252" Type="http://schemas.openxmlformats.org/officeDocument/2006/relationships/hyperlink" Target="&#49884;&#54200;73&#54200;.pptx" TargetMode="External"/><Relationship Id="rId294" Type="http://schemas.openxmlformats.org/officeDocument/2006/relationships/hyperlink" Target="&#49884;&#54200;102&#54200;.pptx" TargetMode="External"/><Relationship Id="rId308" Type="http://schemas.openxmlformats.org/officeDocument/2006/relationships/hyperlink" Target="&#49884;&#54200;93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66&#54200;.pptx" TargetMode="External"/><Relationship Id="rId154" Type="http://schemas.openxmlformats.org/officeDocument/2006/relationships/hyperlink" Target="&#49884;&#54200;14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39&#54200;.pptx" TargetMode="External"/><Relationship Id="rId417" Type="http://schemas.openxmlformats.org/officeDocument/2006/relationships/image" Target="../media/image202.png"/><Relationship Id="rId16" Type="http://schemas.openxmlformats.org/officeDocument/2006/relationships/hyperlink" Target="&#49884;&#54200;12&#54200;.pptx" TargetMode="Externa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5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8&#54840;&#49464;&#50500;/&#54840;&#49464;&#50500;.pptx" TargetMode="External"/><Relationship Id="rId428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hyperlink" Target="&#49884;&#54200;118&#54200;.pptx" TargetMode="External"/><Relationship Id="rId274" Type="http://schemas.openxmlformats.org/officeDocument/2006/relationships/hyperlink" Target="&#49884;&#54200;85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28&#54200;.pptx" TargetMode="External"/><Relationship Id="rId80" Type="http://schemas.openxmlformats.org/officeDocument/2006/relationships/hyperlink" Target="&#49884;&#54200;40&#54200;.pptx" TargetMode="External"/><Relationship Id="rId176" Type="http://schemas.openxmlformats.org/officeDocument/2006/relationships/hyperlink" Target="&#49884;&#54200;126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image" Target="../media/image219.png"/><Relationship Id="rId38" Type="http://schemas.openxmlformats.org/officeDocument/2006/relationships/hyperlink" Target="&#49884;&#54200;2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2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8&#50853;&#44592;/&#50853;&#44592;.pptx" TargetMode="External"/><Relationship Id="rId394" Type="http://schemas.openxmlformats.org/officeDocument/2006/relationships/hyperlink" Target="../39&#47568;&#46972;&#44592;/&#47568;&#46972;&#44592;.pptx" TargetMode="External"/><Relationship Id="rId408" Type="http://schemas.openxmlformats.org/officeDocument/2006/relationships/hyperlink" Target="../../&#49888;&#50557;PPT/46%20&#44256;&#47536;&#46020;&#51204;&#49436;/&#44256;&#47536;&#46020;&#51204;&#49436;.pptx" TargetMode="External"/><Relationship Id="rId212" Type="http://schemas.openxmlformats.org/officeDocument/2006/relationships/hyperlink" Target="&#49884;&#54200;106&#54200;.pptx" TargetMode="External"/><Relationship Id="rId254" Type="http://schemas.openxmlformats.org/officeDocument/2006/relationships/hyperlink" Target="&#49884;&#54200;74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1&#54200;.pptx" TargetMode="External"/><Relationship Id="rId296" Type="http://schemas.openxmlformats.org/officeDocument/2006/relationships/hyperlink" Target="&#49884;&#54200;99&#54200;.pptx" TargetMode="External"/><Relationship Id="rId60" Type="http://schemas.openxmlformats.org/officeDocument/2006/relationships/hyperlink" Target="&#49884;&#54200;51&#54200;.pptx" TargetMode="External"/><Relationship Id="rId156" Type="http://schemas.openxmlformats.org/officeDocument/2006/relationships/hyperlink" Target="&#49884;&#54200;124&#54200;.pptx" TargetMode="External"/><Relationship Id="rId198" Type="http://schemas.openxmlformats.org/officeDocument/2006/relationships/hyperlink" Target="&#49884;&#54200;12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7%20&#48716;&#47112;&#47788;&#49436;/&#48716;&#47112;&#47788;&#49436;1&#51109;.pptx" TargetMode="External"/><Relationship Id="rId18" Type="http://schemas.openxmlformats.org/officeDocument/2006/relationships/hyperlink" Target="&#49884;&#54200;2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34&#54200;.pptx" TargetMode="External"/><Relationship Id="rId104" Type="http://schemas.openxmlformats.org/officeDocument/2006/relationships/hyperlink" Target="&#49884;&#54200;4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3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8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8&#47355;&#44592;/&#47355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9&#50836;&#50648;/&#50836;&#50648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35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9&#54200;.pptx" TargetMode="External"/><Relationship Id="rId4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6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44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1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3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../03&#47112;&#50948;&#44592;/&#47112;&#50948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4&#50696;&#47112;&#48120;&#50556;/&#50696;&#47112;&#48120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5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5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1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7%20&#44256;&#47536;&#46020;&#54980;&#49436;/&#44256;&#47536;&#46020;&#54980;&#49436;.pptx" TargetMode="External"/><Relationship Id="rId431" Type="http://schemas.openxmlformats.org/officeDocument/2006/relationships/image" Target="../media/image209.png"/><Relationship Id="rId30" Type="http://schemas.openxmlformats.org/officeDocument/2006/relationships/hyperlink" Target="&#49884;&#54200;31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8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45&#54200;.pptx" TargetMode="External"/><Relationship Id="rId312" Type="http://schemas.openxmlformats.org/officeDocument/2006/relationships/hyperlink" Target="&#49884;&#54200;91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9&#49884;&#54200;/&#49884;&#54200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4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../&#49888;&#50557;PPT/40%20&#47560;&#53468;&#48373;&#51020;/&#47560;&#53468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8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5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8&#54200;.pptx" TargetMode="External"/><Relationship Id="rId400" Type="http://schemas.openxmlformats.org/officeDocument/2006/relationships/hyperlink" Target="../../&#49888;&#50557;PPT/42%20&#45572;&#44032;&#48373;&#51020;/&#45572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3%20&#50836;&#54620;&#51060;&#49436;/&#50836;&#54620;&#51060;&#49436;1&#51109;.pptx" TargetMode="External"/><Relationship Id="rId116" Type="http://schemas.openxmlformats.org/officeDocument/2006/relationships/hyperlink" Target="&#49884;&#54200;65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43&#54200;.pptx" TargetMode="External"/><Relationship Id="rId302" Type="http://schemas.openxmlformats.org/officeDocument/2006/relationships/hyperlink" Target="&#49884;&#54200;96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4&#50669;&#45824;&#54616;/&#50669;&#45824;&#54616;.pptx" TargetMode="External"/><Relationship Id="rId20" Type="http://schemas.openxmlformats.org/officeDocument/2006/relationships/hyperlink" Target="&#49884;&#54200;21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2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5&#54616;&#48149;&#44397;/&#54616;&#48149;&#44397;.pptx" TargetMode="External"/><Relationship Id="rId190" Type="http://schemas.openxmlformats.org/officeDocument/2006/relationships/hyperlink" Target="&#49884;&#54200;138&#54200;.pptx" TargetMode="External"/><Relationship Id="rId204" Type="http://schemas.openxmlformats.org/officeDocument/2006/relationships/hyperlink" Target="&#49884;&#54200;104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77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89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8%20&#55176;&#48652;&#47532;&#49436;/&#55176;&#48652;&#47532;&#49436;.pptx" TargetMode="External"/><Relationship Id="rId106" Type="http://schemas.openxmlformats.org/officeDocument/2006/relationships/hyperlink" Target="&#49884;&#54200;3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1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6&#54200;.pptx" TargetMode="External"/><Relationship Id="rId148" Type="http://schemas.openxmlformats.org/officeDocument/2006/relationships/hyperlink" Target="&#49884;&#54200;132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9&#49324;&#47924;&#50648;&#49345;/&#49324;&#47924;&#50648;&#49345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30&#50500;&#47784;&#49828;/&#50500;&#47784;&#4982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4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7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04&#54200;.pptx" TargetMode="External"/><Relationship Id="rId84" Type="http://schemas.openxmlformats.org/officeDocument/2006/relationships/hyperlink" Target="&#49884;&#54200;56&#54200;.pptx" TargetMode="External"/><Relationship Id="rId138" Type="http://schemas.openxmlformats.org/officeDocument/2006/relationships/hyperlink" Target="&#49884;&#54200;0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8%20&#44040;&#46972;&#46356;&#50500;&#49436;/&#44040;&#46972;&#46356;&#5050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09&#54200;.pptx" TargetMode="External"/><Relationship Id="rId356" Type="http://schemas.openxmlformats.org/officeDocument/2006/relationships/hyperlink" Target="../20&#51104;&#50616;/&#51104;&#50616;.pptx" TargetMode="External"/><Relationship Id="rId398" Type="http://schemas.openxmlformats.org/officeDocument/2006/relationships/hyperlink" Target="../../&#49888;&#50557;PPT/41%20&#47560;&#44032;&#48373;&#51020;/&#47560;&#44032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2&#54200;.pptx" TargetMode="External"/><Relationship Id="rId216" Type="http://schemas.openxmlformats.org/officeDocument/2006/relationships/hyperlink" Target="&#49884;&#54200;109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6&#54200;.pptx" TargetMode="External"/><Relationship Id="rId22" Type="http://schemas.openxmlformats.org/officeDocument/2006/relationships/hyperlink" Target="&#49884;&#54200;11&#54200;.pptx" TargetMode="External"/><Relationship Id="rId64" Type="http://schemas.openxmlformats.org/officeDocument/2006/relationships/hyperlink" Target="&#49884;&#54200;53&#54200;.pptx" TargetMode="External"/><Relationship Id="rId118" Type="http://schemas.openxmlformats.org/officeDocument/2006/relationships/hyperlink" Target="&#49884;&#54200;64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9%20&#50556;&#44256;&#48372;&#49436;/&#50556;&#44256;&#4837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69&#54200;.pptx" TargetMode="External"/><Relationship Id="rId336" Type="http://schemas.openxmlformats.org/officeDocument/2006/relationships/hyperlink" Target="../10&#49324;&#47924;&#50648;&#54616;/&#49324;&#47924;&#50648;&#54616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122&#54200;.pptx" TargetMode="External"/><Relationship Id="rId182" Type="http://schemas.openxmlformats.org/officeDocument/2006/relationships/hyperlink" Target="&#49884;&#54200;147&#54200;.pptx" TargetMode="External"/><Relationship Id="rId378" Type="http://schemas.openxmlformats.org/officeDocument/2006/relationships/hyperlink" Target="../31&#50724;&#48148;&#45852;/&#50724;&#48148;&#45852;1&#51109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2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41&#54200;.pptx" TargetMode="External"/><Relationship Id="rId86" Type="http://schemas.openxmlformats.org/officeDocument/2006/relationships/hyperlink" Target="&#49884;&#54200;0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9%20&#50640;&#48288;&#49548;&#49436;/&#50640;&#48288;&#49548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0&#54200;.pptx" TargetMode="External"/><Relationship Id="rId316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3&#54200;.pptx" TargetMode="External"/><Relationship Id="rId358" Type="http://schemas.openxmlformats.org/officeDocument/2006/relationships/hyperlink" Target="../21&#51204;&#46020;&#49436;/&#51204;&#46020;&#49436;.pptx" TargetMode="External"/><Relationship Id="rId162" Type="http://schemas.openxmlformats.org/officeDocument/2006/relationships/hyperlink" Target="&#49884;&#54200;141&#54200;.pptx" TargetMode="External"/><Relationship Id="rId218" Type="http://schemas.openxmlformats.org/officeDocument/2006/relationships/hyperlink" Target="&#49884;&#54200;112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01&#54200;.pptx" TargetMode="External"/><Relationship Id="rId66" Type="http://schemas.openxmlformats.org/officeDocument/2006/relationships/hyperlink" Target="&#49884;&#54200;05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2&#50836;&#45208;/&#50836;&#45208;.pptx" TargetMode="External"/><Relationship Id="rId436" Type="http://schemas.openxmlformats.org/officeDocument/2006/relationships/hyperlink" Target="../../&#49888;&#50557;PPT/60%20&#48288;&#46300;&#47196;&#51204;&#49436;/&#48288;&#46300;&#47196;&#51204;&#49436;.pptx" TargetMode="External"/><Relationship Id="rId240" Type="http://schemas.openxmlformats.org/officeDocument/2006/relationships/hyperlink" Target="&#49884;&#54200;3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07&#54200;.pptx" TargetMode="External"/><Relationship Id="rId282" Type="http://schemas.openxmlformats.org/officeDocument/2006/relationships/hyperlink" Target="&#49884;&#54200;79&#54200;.pptx" TargetMode="External"/><Relationship Id="rId338" Type="http://schemas.openxmlformats.org/officeDocument/2006/relationships/hyperlink" Target="../12&#50676;&#50773;&#44592;&#54616;/&#50676;&#50773;&#44592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1&#54200;.pptx" TargetMode="External"/><Relationship Id="rId184" Type="http://schemas.openxmlformats.org/officeDocument/2006/relationships/hyperlink" Target="&#49884;&#54200;13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2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1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2&#50500;&#44032;/&#50500;&#44032;.pptx" TargetMode="External"/><Relationship Id="rId416" Type="http://schemas.openxmlformats.org/officeDocument/2006/relationships/hyperlink" Target="../../&#49888;&#50557;PPT/50%20&#48716;&#47549;&#48372;&#49436;/&#48716;&#47549;&#48372;&#49436;.pptx" TargetMode="External"/><Relationship Id="rId220" Type="http://schemas.openxmlformats.org/officeDocument/2006/relationships/hyperlink" Target="&#49884;&#54200;113&#54200;.pptx" TargetMode="External"/><Relationship Id="rId15" Type="http://schemas.openxmlformats.org/officeDocument/2006/relationships/image" Target="../media/image232.png"/><Relationship Id="rId57" Type="http://schemas.openxmlformats.org/officeDocument/2006/relationships/image" Target="../media/image22.png"/><Relationship Id="rId262" Type="http://schemas.openxmlformats.org/officeDocument/2006/relationships/hyperlink" Target="&#49884;&#54200;78&#54200;.pptx" TargetMode="External"/><Relationship Id="rId318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2&#54200;.pptx" TargetMode="External"/><Relationship Id="rId164" Type="http://schemas.openxmlformats.org/officeDocument/2006/relationships/hyperlink" Target="&#49884;&#54200;125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2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1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1&#50676;&#50773;&#44592;&#49345;/&#50676;&#50773;&#44592;&#49345;.pptx" TargetMode="External"/><Relationship Id="rId200" Type="http://schemas.openxmlformats.org/officeDocument/2006/relationships/hyperlink" Target="&#49884;&#54200;111&#54200;.pptx" TargetMode="External"/><Relationship Id="rId382" Type="http://schemas.openxmlformats.org/officeDocument/2006/relationships/hyperlink" Target="../33&#48120;&#44032;/&#48120;&#44032;.pptx" TargetMode="External"/><Relationship Id="rId438" Type="http://schemas.openxmlformats.org/officeDocument/2006/relationships/hyperlink" Target="../../&#49888;&#50557;PPT/61%20&#48288;&#46300;&#47196;&#54980;&#49436;/&#48288;&#46300;&#47196;&#54980;&#49436;.pptx" TargetMode="External"/><Relationship Id="rId242" Type="http://schemas.openxmlformats.org/officeDocument/2006/relationships/hyperlink" Target="&#49884;&#54200;49&#54200;.pptx" TargetMode="External"/><Relationship Id="rId284" Type="http://schemas.openxmlformats.org/officeDocument/2006/relationships/hyperlink" Target="&#49884;&#54200;80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57&#54200;.pptx" TargetMode="External"/><Relationship Id="rId144" Type="http://schemas.openxmlformats.org/officeDocument/2006/relationships/hyperlink" Target="&#49884;&#54200;123&#54200;.pptx" TargetMode="External"/><Relationship Id="rId90" Type="http://schemas.openxmlformats.org/officeDocument/2006/relationships/hyperlink" Target="&#49884;&#54200;26&#54200;.pptx" TargetMode="External"/><Relationship Id="rId186" Type="http://schemas.openxmlformats.org/officeDocument/2006/relationships/hyperlink" Target="&#49884;&#54200;12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3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&#52285;&#49464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3&#51060;&#49324;&#50556;/&#51060;&#49324;&#50556;.pptx" TargetMode="External"/><Relationship Id="rId418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hyperlink" Target="&#49884;&#54200;114&#54200;.pptx" TargetMode="External"/><Relationship Id="rId264" Type="http://schemas.openxmlformats.org/officeDocument/2006/relationships/hyperlink" Target="&#49884;&#54200;88&#54200;.pptx" TargetMode="External"/><Relationship Id="rId17" Type="http://schemas.openxmlformats.org/officeDocument/2006/relationships/image" Target="../media/image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7&#54200;.pptx" TargetMode="External"/><Relationship Id="rId70" Type="http://schemas.openxmlformats.org/officeDocument/2006/relationships/hyperlink" Target="&#49884;&#54200;25&#54200;.pptx" TargetMode="External"/><Relationship Id="rId166" Type="http://schemas.openxmlformats.org/officeDocument/2006/relationships/hyperlink" Target="&#49884;&#54200;13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2%20&#50836;&#54620;&#51068;&#49436;/&#50836;&#54620;&#51068;&#49436;.pptx" TargetMode="External"/><Relationship Id="rId28" Type="http://schemas.openxmlformats.org/officeDocument/2006/relationships/hyperlink" Target="&#49884;&#54200;33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7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3&#50669;&#45824;&#49345;/&#50669;&#45824;&#49345;.pptx" TargetMode="External"/><Relationship Id="rId384" Type="http://schemas.openxmlformats.org/officeDocument/2006/relationships/hyperlink" Target="../34&#45208;&#54996;/&#45208;&#54996;.pptx" TargetMode="External"/><Relationship Id="rId202" Type="http://schemas.openxmlformats.org/officeDocument/2006/relationships/hyperlink" Target="&#49884;&#54200;103&#54200;.pptx" TargetMode="External"/><Relationship Id="rId244" Type="http://schemas.openxmlformats.org/officeDocument/2006/relationships/hyperlink" Target="&#49884;&#54200;5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90&#5420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458" name="그룹 457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460" name="그룹 45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55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56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56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6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1" name="그룹 46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25B70CB9-4C34-4D70-ADA6-677CC3D398A7}"/>
              </a:ext>
            </a:extLst>
          </p:cNvPr>
          <p:cNvPicPr>
            <a:picLocks noChangeAspect="1"/>
          </p:cNvPicPr>
          <p:nvPr/>
        </p:nvPicPr>
        <p:blipFill>
          <a:blip r:embed="rId4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09700"/>
            <a:ext cx="1190625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9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8" name="직선 연결선 23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52777" y="0"/>
            <a:ext cx="11961449" cy="5940889"/>
            <a:chOff x="252777" y="0"/>
            <a:chExt cx="11961449" cy="5940889"/>
          </a:xfrm>
        </p:grpSpPr>
        <p:grpSp>
          <p:nvGrpSpPr>
            <p:cNvPr id="19" name="그룹 18"/>
            <p:cNvGrpSpPr/>
            <p:nvPr/>
          </p:nvGrpSpPr>
          <p:grpSpPr>
            <a:xfrm>
              <a:off x="499997" y="0"/>
              <a:ext cx="11714229" cy="5940889"/>
              <a:chOff x="430443" y="26300"/>
              <a:chExt cx="11714229" cy="594088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9" name="그림 310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2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3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4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5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6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0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7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8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89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4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5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6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7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8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9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1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3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0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1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3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5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6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8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3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9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2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3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4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6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8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22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4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5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6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7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8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9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0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2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3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4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5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6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7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19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0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3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4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5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1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1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5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08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6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8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3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6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7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9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0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31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6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2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3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6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08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0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2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3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4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5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5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9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0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1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2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3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4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5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6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16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" name="그림 8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77" y="2556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169</Words>
  <Application>Microsoft Office PowerPoint</Application>
  <PresentationFormat>와이드스크린</PresentationFormat>
  <Paragraphs>169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시편79편</dc:title>
  <dc:creator>김창운</dc:creator>
  <cp:lastModifiedBy>kim ch w</cp:lastModifiedBy>
  <cp:revision>84</cp:revision>
  <dcterms:created xsi:type="dcterms:W3CDTF">2011-04-23T03:18:12Z</dcterms:created>
  <dcterms:modified xsi:type="dcterms:W3CDTF">2020-02-24T09:25:06Z</dcterms:modified>
</cp:coreProperties>
</file>