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</p:sldIdLst>
  <p:sldSz cx="9144000" cy="6858000" type="screen4x3"/>
  <p:notesSz cx="6735763" cy="986631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170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6ABF746-7C85-4150-90CE-CF1DBEA7A9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ADD8DFFC-F3E6-4FCD-BA7E-A3FB38D99E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99BBB-607A-4CAF-B826-BE1E17F649AA}" type="datetimeFigureOut">
              <a:rPr lang="ko-KR" altLang="en-US" smtClean="0"/>
              <a:t>2024-08-26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486BFBC6-9180-4D51-810C-A98584FC27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A80ACA32-11BF-48BC-8DEE-6CBDA08987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AD670-62A4-4A08-985D-C5C91F32D56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377326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2DA413B2-FE06-42AA-9A4A-5AD79D6996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110ACDA1-9743-46E3-A928-E0699A942C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B516A74-87B2-432A-906C-96BD0A0D592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299BBB-607A-4CAF-B826-BE1E17F649AA}" type="datetimeFigureOut">
              <a:rPr lang="ko-KR" altLang="en-US" smtClean="0"/>
              <a:t>2024-08-26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4116100-347A-4F15-9B6F-9BD9129573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83768EA-6D99-4D29-8659-5107D7DC86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EAD670-62A4-4A08-985D-C5C91F32D56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807470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05708074-D686-4426-A525-09A8561603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B28850DC-0DFF-4A3C-82EA-0D1C39867A4E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9284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A1C3E703-A519-465A-9D73-F34FEBA4A4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A31F3B79-7BAD-420D-AD32-2394CE0B170C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51027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16A6DF05-7498-47DE-BCBF-35BB849C05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4A15F02D-6082-4E96-B059-C7DB3B0FAEB8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44987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B1228BD6-5AC1-4B68-83E0-D303DDDE64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FD0D84B0-A765-44FC-95EE-4D60651D10A7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64969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3D368FD1-27F0-4104-908B-0F1CF4CAF1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48C55160-F3DA-4CB0-8AC4-2E59BCE0D78C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2176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9DE6D61B-F807-4715-BCAA-7A6769C6B1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D9208A3D-6F9C-4174-B28C-99159FA80387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69818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AEC132B6-6B15-4E06-A86B-FC1F579980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631359CE-FC36-4977-AFF6-A915E9395E79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80365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DD17BABA-468B-4E6C-83B8-F116AFD650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8692620A-4EA5-4204-A5BF-43ABEB608E75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65384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5B65C82C-8A63-4F51-A20A-7ACC18BA84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146A1A9A-36F1-4691-8129-F39E8C1407BC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3249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CA71BE02-45DE-4537-BC62-26BD4FF5D0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313888D2-73C5-49DA-92BD-22B3C3061D4C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5415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0BF7247D-8381-42F7-B3FF-2C9D26BEE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187A465A-11ED-4BC7-905D-FF27897BC83D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65239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621F0019-F934-4CBB-B8B4-A88ED21B92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9D99FB77-3F8C-4683-AE30-BA2927ED42BD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05902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3E20C690-206C-45AB-8B8D-E4F117D379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D5363EAD-3494-4E9D-8782-4EF0499A010E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23147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CF3E3EEA-3158-4E48-BA8F-078D6F9510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6FDFA161-BD26-413C-8E95-4715ADAF2C04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38349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507E3DB5-56CF-4473-8732-668AE7B92A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4A2ADD8C-FBA4-444C-A84F-82906984BF5F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33913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6E574020-E0AF-4FDA-A98A-E20449C60F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A2DF72AE-2DBC-4E38-A9CD-E1808C479193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30772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AF949688-CFAB-4DDE-9A64-CF145F6509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21D6EB32-72E6-4AFD-A936-0418F57C82FB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00116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45A89665-823C-45D3-BD18-351C01A682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D0958E0E-020B-4914-A540-6E709AD2FFB1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28836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0E13720C-7A65-438D-97B6-A086459A06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57EDF2A7-CDFD-4884-90F6-69FA5330C0ED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69925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8743B7DC-C072-496E-8366-FCE01C2882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D987B789-5A84-4A12-A1A7-0C584430F0D0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07036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0AA5378F-A75F-42F3-A57E-6916CFB631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DA4D25DC-9B5A-4C5A-B0EB-EF0611057BF0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430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0559BA7C-2713-46DF-BCB0-16FC6AF7BA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BA0A1278-9576-4FAD-A4BB-A149763284BA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93313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CFD2045F-CF76-450C-89B8-DAA85AC553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8EAC8EF5-92B0-4C83-8402-B055DFC9D674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556106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C88F6104-867F-49C4-A949-16224B4B33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A801B3C6-13C7-4ED9-89C4-DA0921F2C9C2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947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3CA9AABE-141A-4DA2-9472-4748C4BEEF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180177B3-8E8F-489B-BD86-DB8BD9781779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693696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8A78BC60-2273-4350-9D39-B6254005C8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A0746B38-0B8E-4F55-82B0-C876A59068B1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606665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BB843AD8-DF77-4284-B6AE-7F0BC27B4F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9EBE808D-8B30-4586-8813-A4571B236561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532160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01FB25F6-1760-4C51-B652-2185B2B188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52FB5F16-4F23-4A51-8BAD-048EF9AAF2C1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117034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015FAC78-8423-4722-967C-8F36BE278F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D9075A3E-0765-4B82-B128-3C36E358E5DE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992116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E6E6829E-D0DB-4066-94B3-BEC226BD0E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34356D79-3C07-48C2-AF3B-D370282CCBBC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362789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B387B468-1B6D-49B9-BED5-8EC8CD4C09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890493C8-D926-4DD3-A07B-37315A40FDF6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987571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C505A3C1-391D-41CB-A557-BFBEA44908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FDE7CA61-73AB-4F60-AEBC-97F06AF1E06C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677340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9B7C9E9B-21EE-4C71-9A34-8F24500606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F76D7170-1E5E-4A1A-8605-F1713B3D48C0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236080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1441B480-C839-4E7C-88DB-2627116625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CEB1EE59-6C7F-4D84-9774-5AFB8A2C18BB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8685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BE23AD98-3636-44DE-94FA-25A14E02DC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4B234D03-D60D-4286-81E8-8BFC35F25838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609434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AEF30254-363D-4C6B-9978-EF044BEEBF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51E40455-E4BA-4442-8569-15792C73ADC4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22085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17424EE4-0EC3-4E36-93AB-7279FB7EA2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19C7A639-1A91-4D73-9BA6-44B082A3A500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360282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6B66CEE6-CF97-4CFB-9067-DDA8076D4C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92ACE15E-8BF2-436C-83E5-E64608EAFB98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624316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CBBD0095-31F4-4E65-8B22-3FE48BE184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3EB76584-D8E6-46DC-A11C-D114D179F121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789470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1F0E67F8-9237-4D34-817C-CB16679CFA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A2D005E4-286B-4C07-92A8-0A3939A603F6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861134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D9CBBFD8-E0AF-48FB-9F63-E0C544098B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6C9C5302-E5E8-4F1E-8999-AB0890AEDBCB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19241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화면 슬라이드 쇼(4:3)</PresentationFormat>
  <Paragraphs>0</Paragraphs>
  <Slides>41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41</vt:i4>
      </vt:variant>
    </vt:vector>
  </HeadingPairs>
  <TitlesOfParts>
    <vt:vector size="44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이충기</dc:creator>
  <cp:lastModifiedBy>이충기</cp:lastModifiedBy>
  <cp:revision>2</cp:revision>
  <dcterms:created xsi:type="dcterms:W3CDTF">2024-08-26T02:37:04Z</dcterms:created>
  <dcterms:modified xsi:type="dcterms:W3CDTF">2024-08-26T02:39:55Z</dcterms:modified>
</cp:coreProperties>
</file>