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72" autoAdjust="0"/>
    <p:restoredTop sz="94660"/>
  </p:normalViewPr>
  <p:slideViewPr>
    <p:cSldViewPr>
      <p:cViewPr varScale="1">
        <p:scale>
          <a:sx n="44" d="100"/>
          <a:sy n="44" d="100"/>
        </p:scale>
        <p:origin x="78" y="7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49552EAA-EC76-42F9-B35D-EFC273A834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031B9-690B-4ED4-91B3-03C7CEA578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52199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EB166-3A18-4A6A-9006-68BF6B1AD6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46268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CA141-5AF6-4E83-BCCA-B5AF792656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421661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A37C2-F224-4F81-991A-85B66083EC4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741695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83150-1682-4ECB-9D18-663A3AFB03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010924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63568-73D1-475E-89BF-BFADD80C3A6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40308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4D697-608D-476E-8A9C-1D2B338E95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550859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F3902-95CC-4AA6-9317-C8D74B2ED5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096545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9814D-5ABF-4E26-AA9E-4718BB5FFA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858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496A0-5272-4F66-8F66-8AE52B84A3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69127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67835-4050-453C-A585-1A03667627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72147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9B7F59B-A762-429A-A392-E78D469890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2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3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4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6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7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8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89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0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2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3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4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5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6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7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8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99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0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2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3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4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5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6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7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5796;&#45768;&#50648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5796;&#45768;&#50648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5796;&#45768;&#50648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45796;&#45768;&#50648;03&#51109;.pptx" TargetMode="External"/><Relationship Id="rId50" Type="http://schemas.openxmlformats.org/officeDocument/2006/relationships/hyperlink" Target="&#45796;&#45768;&#50648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1.png"/><Relationship Id="rId188" Type="http://schemas.openxmlformats.org/officeDocument/2006/relationships/image" Target="../media/image108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5796;&#45768;&#50648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5796;&#45768;&#50648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5796;&#45768;&#50648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45796;&#45768;&#50648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5796;&#45768;&#50648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5796;&#45768;&#50648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45796;&#45768;&#50648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2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6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6" name="직선 연결선 1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그림 116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07368" y="-26988"/>
            <a:ext cx="11305256" cy="5977011"/>
            <a:chOff x="407368" y="-26988"/>
            <a:chExt cx="11305256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750877" y="-26988"/>
              <a:ext cx="10961747" cy="5977011"/>
              <a:chOff x="750877" y="-26988"/>
              <a:chExt cx="10961747" cy="597701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80673" cy="359644"/>
                <a:chOff x="1631951" y="-26988"/>
                <a:chExt cx="10080673" cy="359644"/>
              </a:xfrm>
            </p:grpSpPr>
            <p:pic>
              <p:nvPicPr>
                <p:cNvPr id="101" name="Picture 20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24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4473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6521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0577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625" y="142156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6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67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0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8769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0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825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0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4873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6921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21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474" y="140569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750877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5" name="직선 연결선 11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77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다니엘08장</dc:title>
  <dc:creator>김창운</dc:creator>
  <cp:lastModifiedBy>kim ch w</cp:lastModifiedBy>
  <cp:revision>29</cp:revision>
  <dcterms:created xsi:type="dcterms:W3CDTF">2007-06-27T16:46:10Z</dcterms:created>
  <dcterms:modified xsi:type="dcterms:W3CDTF">2019-11-12T00:19:23Z</dcterms:modified>
</cp:coreProperties>
</file>