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80" autoAdjust="0"/>
    <p:restoredTop sz="94660"/>
  </p:normalViewPr>
  <p:slideViewPr>
    <p:cSldViewPr>
      <p:cViewPr varScale="1">
        <p:scale>
          <a:sx n="55" d="100"/>
          <a:sy n="55" d="100"/>
        </p:scale>
        <p:origin x="96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F6E4B6E-9AC0-4DF9-A395-C6978B84B9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FE155-039E-4650-9E73-2CD14842AF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048573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2C5CC-980B-4509-94B5-DBB21144A4E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733443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926F3-22C7-42E4-ACC8-38E4FD0EA9F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278975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19C7C-2A1C-4373-B2FD-60C78687EF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2123071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E072D-310B-4B19-B838-DDB0D89F5A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5793990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25184-BED6-4B83-A024-48D9D777E7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960020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25B3E-21C5-46CE-8058-325A150808C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198085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2A9CD-FFEE-43B1-A43C-2D7926467F3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8464664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11056-506E-44DA-8FB3-6DED3A694D9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425184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A4694-404A-4892-A083-61D8F6E56D0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2568202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66E68-7483-4759-95EB-36148EF057F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581686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12장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D7A2F3CF-86E8-4040-A4E3-3C8340AB8F1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6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86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87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88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89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0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1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2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3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4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5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6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7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8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9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0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1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2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3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4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5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6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3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3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3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3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4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4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4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8" name="AutoShape 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6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4" name="직선 연결선 1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4D3884F4-43F4-46CC-8E1D-4C0611EE196A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9903807-B55E-4BD9-A481-8224DD5EAE35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BF53B65-9C7A-41ED-9A57-49FB5840B6D5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DBDE55C-339E-4B04-9B5E-17E71161E414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ED9CF51-E0F8-41DB-BBE6-0400F561422B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0369583-0D7F-405B-9A98-327A73D1B84A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84E1DE6-B63C-4586-AD35-68B73E18CCE3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4BF8D6D-3A79-4B2B-8646-0621C6550D04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DACF3F3-987D-4584-B4D6-4CE1DF346A2D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6C0B455-3B46-4B9D-BC14-D3F2CFF4386F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91075E0-9796-42B5-9ED8-7F1B1E9B9BDE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39D4A6F-EA5E-4A45-9633-C038FE79438A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413A7B6-D0D5-4F12-8F2F-68C453BD9061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26488C0-953C-4107-95AC-C02F5599CE1F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427D1B5-AC9D-4F81-8340-0ACD71181B62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2D69A8E-0234-4C10-A28C-7957AE7865F2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D045727-6E00-4367-BA22-61C6FEA86166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431DCB5-55D5-41E6-8EB4-E22CEC0BAC6B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1720CFD-D59D-47DD-AD61-FCC5A15AA9AF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C0CB534-82F0-4390-B2B6-69F2B2067293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4E198B0-D306-43E8-B3C3-2B4B7276E77F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44</TotalTime>
  <Words>441</Words>
  <Application>Microsoft Office PowerPoint</Application>
  <PresentationFormat>와이드스크린</PresentationFormat>
  <Paragraphs>441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6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로마서12장</dc:title>
  <dc:creator>김창운</dc:creator>
  <cp:lastModifiedBy>kim ch w</cp:lastModifiedBy>
  <cp:revision>21</cp:revision>
  <dcterms:created xsi:type="dcterms:W3CDTF">2007-06-27T17:18:48Z</dcterms:created>
  <dcterms:modified xsi:type="dcterms:W3CDTF">2020-01-08T01:59:26Z</dcterms:modified>
</cp:coreProperties>
</file>