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6" d="100"/>
          <a:sy n="46" d="100"/>
        </p:scale>
        <p:origin x="48" y="6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42051456-92FE-43A2-901B-DE5380B4BFA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CA556-DCE8-44E8-B42C-9EAAC39582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4973998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F59F1-E742-4D96-AEED-C427A775EDE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31699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6A12E-6F2D-43C8-B664-B7FEE0B982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840662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8A760-B770-48D3-8FC5-EE04033898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876612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260C3-277F-4482-B0BB-83B80F4A72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0693819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E1451-E2C7-4537-AFD8-A60FAAE487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95516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3C55F-0D85-4851-8477-A59DA21244B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05323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FC164-F818-4071-9150-5DF8301D70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99688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0A2EE-9944-42A5-9513-89C51511769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825565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380CC-8588-4A8D-B6B4-8C4B88F3C1B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44139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29436-1EE6-434C-8F93-C531C0E24D3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663104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E666B3B5-1A87-4CB1-9D74-48390300C0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8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1" Type="http://schemas.openxmlformats.org/officeDocument/2006/relationships/image" Target="../media/image2.png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3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71.png"/><Relationship Id="rId107" Type="http://schemas.openxmlformats.org/officeDocument/2006/relationships/image" Target="../media/image45.png"/><Relationship Id="rId11" Type="http://schemas.openxmlformats.org/officeDocument/2006/relationships/slide" Target="slide10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8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6.png"/><Relationship Id="rId5" Type="http://schemas.openxmlformats.org/officeDocument/2006/relationships/slide" Target="slide4.xml"/><Relationship Id="rId95" Type="http://schemas.openxmlformats.org/officeDocument/2006/relationships/image" Target="../media/image39.png"/><Relationship Id="rId160" Type="http://schemas.openxmlformats.org/officeDocument/2006/relationships/image" Target="../media/image72.png"/><Relationship Id="rId22" Type="http://schemas.openxmlformats.org/officeDocument/2006/relationships/hyperlink" Target="&#49828;&#48148;&#45264;2&#51109;.pptx" TargetMode="External"/><Relationship Id="rId43" Type="http://schemas.openxmlformats.org/officeDocument/2006/relationships/image" Target="../media/image13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61.png"/><Relationship Id="rId85" Type="http://schemas.openxmlformats.org/officeDocument/2006/relationships/image" Target="../media/image34.png"/><Relationship Id="rId150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image" Target="../media/image8.png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21.png"/><Relationship Id="rId103" Type="http://schemas.openxmlformats.org/officeDocument/2006/relationships/image" Target="../media/image43.png"/><Relationship Id="rId108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hyperlink" Target="../../&#49888;&#50557;PPT/49%20&#50640;&#48288;&#49548;&#49436;/&#50640;&#48288;&#49548;&#49436;.pptx" TargetMode="External"/><Relationship Id="rId129" Type="http://schemas.openxmlformats.org/officeDocument/2006/relationships/image" Target="../media/image56.png"/><Relationship Id="rId54" Type="http://schemas.openxmlformats.org/officeDocument/2006/relationships/hyperlink" Target="../14&#50669;&#45824;&#54616;/&#50669;&#45824;&#54616;.pptx" TargetMode="External"/><Relationship Id="rId70" Type="http://schemas.openxmlformats.org/officeDocument/2006/relationships/hyperlink" Target="../22&#50500;&#44032;/&#50500;&#44032;.pptx" TargetMode="External"/><Relationship Id="rId75" Type="http://schemas.openxmlformats.org/officeDocument/2006/relationships/image" Target="../media/image29.png"/><Relationship Id="rId91" Type="http://schemas.openxmlformats.org/officeDocument/2006/relationships/image" Target="../media/image3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45" Type="http://schemas.openxmlformats.org/officeDocument/2006/relationships/image" Target="../media/image64.png"/><Relationship Id="rId161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image" Target="../media/image3.png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../../&#49888;&#50557;PPT/44%20&#49324;&#46020;&#54665;&#51204;/&#49324;&#46020;&#54665;&#51204;.pptx" TargetMode="External"/><Relationship Id="rId119" Type="http://schemas.openxmlformats.org/officeDocument/2006/relationships/image" Target="../media/image51.png"/><Relationship Id="rId44" Type="http://schemas.openxmlformats.org/officeDocument/2006/relationships/hyperlink" Target="../09&#49324;&#47924;&#50648;&#49345;/&#49324;&#47924;&#50648;&#49345;.pptx" TargetMode="External"/><Relationship Id="rId60" Type="http://schemas.openxmlformats.org/officeDocument/2006/relationships/hyperlink" Target="../17&#50640;&#49828;&#45908;/&#50640;&#49828;&#45908;.pptx" TargetMode="External"/><Relationship Id="rId65" Type="http://schemas.openxmlformats.org/officeDocument/2006/relationships/image" Target="../media/image24.png"/><Relationship Id="rId81" Type="http://schemas.openxmlformats.org/officeDocument/2006/relationships/image" Target="../media/image3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35" Type="http://schemas.openxmlformats.org/officeDocument/2006/relationships/image" Target="../media/image59.png"/><Relationship Id="rId151" Type="http://schemas.openxmlformats.org/officeDocument/2006/relationships/image" Target="../media/image67.png"/><Relationship Id="rId156" Type="http://schemas.openxmlformats.org/officeDocument/2006/relationships/hyperlink" Target="../../&#49888;&#50557;PPT/65%20&#50976;&#45796;&#49436;/&#50976;&#45796;&#49436;1&#51109;.pptx" TargetMode="Externa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image" Target="../media/image11.png"/><Relationship Id="rId109" Type="http://schemas.openxmlformats.org/officeDocument/2006/relationships/image" Target="../media/image46.png"/><Relationship Id="rId34" Type="http://schemas.openxmlformats.org/officeDocument/2006/relationships/hyperlink" Target="../04&#48124;&#49688;&#44592;/&#48124;&#49688;&#44592;.pptx" TargetMode="External"/><Relationship Id="rId50" Type="http://schemas.openxmlformats.org/officeDocument/2006/relationships/hyperlink" Target="../11&#50676;&#50773;&#44592;&#49345;/&#50676;&#50773;&#44592;&#49345;.pptx" TargetMode="External"/><Relationship Id="rId55" Type="http://schemas.openxmlformats.org/officeDocument/2006/relationships/image" Target="../media/image19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40.png"/><Relationship Id="rId104" Type="http://schemas.openxmlformats.org/officeDocument/2006/relationships/hyperlink" Target="../39&#47568;&#46972;&#44592;/&#47568;&#46972;&#44592;.pptx" TargetMode="External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25" Type="http://schemas.openxmlformats.org/officeDocument/2006/relationships/image" Target="../media/image54.png"/><Relationship Id="rId141" Type="http://schemas.openxmlformats.org/officeDocument/2006/relationships/image" Target="../media/image6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71" Type="http://schemas.openxmlformats.org/officeDocument/2006/relationships/image" Target="../media/image27.png"/><Relationship Id="rId92" Type="http://schemas.openxmlformats.org/officeDocument/2006/relationships/hyperlink" Target="../33&#48120;&#44032;/&#48120;&#44032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4" Type="http://schemas.openxmlformats.org/officeDocument/2006/relationships/hyperlink" Target="&#49828;&#48148;&#45264;3&#51109;.pptx" TargetMode="External"/><Relationship Id="rId40" Type="http://schemas.openxmlformats.org/officeDocument/2006/relationships/hyperlink" Target="../07&#49324;&#49324;&#44592;/&#49324;&#49324;&#44592;.pptx" TargetMode="External"/><Relationship Id="rId45" Type="http://schemas.openxmlformats.org/officeDocument/2006/relationships/image" Target="../media/image14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5.png"/><Relationship Id="rId110" Type="http://schemas.openxmlformats.org/officeDocument/2006/relationships/hyperlink" Target="../../&#49888;&#50557;PPT/42%20&#45572;&#44032;&#48373;&#51020;/&#45572;&#44032;&#48373;&#51020;.pptx" TargetMode="External"/><Relationship Id="rId115" Type="http://schemas.openxmlformats.org/officeDocument/2006/relationships/image" Target="../media/image49.png"/><Relationship Id="rId131" Type="http://schemas.openxmlformats.org/officeDocument/2006/relationships/image" Target="../media/image5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70.png"/><Relationship Id="rId61" Type="http://schemas.openxmlformats.org/officeDocument/2006/relationships/image" Target="../media/image22.png"/><Relationship Id="rId82" Type="http://schemas.openxmlformats.org/officeDocument/2006/relationships/hyperlink" Target="../28&#54840;&#49464;&#50500;/&#54840;&#49464;&#50500;.pptx" TargetMode="External"/><Relationship Id="rId152" Type="http://schemas.openxmlformats.org/officeDocument/2006/relationships/hyperlink" Target="../../&#49888;&#50557;PPT/63%20&#50836;&#54620;&#51060;&#49436;/&#50836;&#54620;&#51060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hyperlink" Target="&#52285;&#49464;&#44592;.pptx" TargetMode="External"/><Relationship Id="rId35" Type="http://schemas.openxmlformats.org/officeDocument/2006/relationships/image" Target="../media/image9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30.png"/><Relationship Id="rId100" Type="http://schemas.openxmlformats.org/officeDocument/2006/relationships/hyperlink" Target="../37&#54617;&#44060;/&#54617;&#4406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5.png"/><Relationship Id="rId8" Type="http://schemas.openxmlformats.org/officeDocument/2006/relationships/slide" Target="slide7.xml"/><Relationship Id="rId51" Type="http://schemas.openxmlformats.org/officeDocument/2006/relationships/image" Target="../media/image17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8.png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2.png"/><Relationship Id="rId142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image" Target="../media/image4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hyperlink" Target="&#49828;&#48148;&#45264;1&#51109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7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8.png"/><Relationship Id="rId15" Type="http://schemas.openxmlformats.org/officeDocument/2006/relationships/slide" Target="slide14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20.png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5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8.png"/><Relationship Id="rId78" Type="http://schemas.openxmlformats.org/officeDocument/2006/relationships/hyperlink" Target="../26&#50640;&#49828;&#44180;/&#50640;&#49828;&#44180;.pptx" TargetMode="External"/><Relationship Id="rId94" Type="http://schemas.openxmlformats.org/officeDocument/2006/relationships/hyperlink" Target="../34&#45208;&#54996;/&#45208;&#54996;.pptx" TargetMode="External"/><Relationship Id="rId99" Type="http://schemas.openxmlformats.org/officeDocument/2006/relationships/image" Target="../media/image41.png"/><Relationship Id="rId101" Type="http://schemas.openxmlformats.org/officeDocument/2006/relationships/image" Target="../media/image42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3.png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15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6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8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15.xml"/><Relationship Id="rId37" Type="http://schemas.openxmlformats.org/officeDocument/2006/relationships/image" Target="../media/image10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31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3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27" Type="http://schemas.openxmlformats.org/officeDocument/2006/relationships/image" Target="../media/image5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6.png"/><Relationship Id="rId113" Type="http://schemas.openxmlformats.org/officeDocument/2006/relationships/image" Target="../media/image48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5" name="그룹 4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4185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6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7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8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0" name="그룹 159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61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99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00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01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02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03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04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05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6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7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08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09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0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1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2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3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3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8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0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0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1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4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5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5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5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5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7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59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0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6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5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6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2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3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5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7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39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0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2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0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1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4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5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7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7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6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27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49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0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1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6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3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4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5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8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8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8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497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498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499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0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78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1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1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1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1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2" name="AutoShape 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3" name="AutoShape 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98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3226" y="-26988"/>
            <a:ext cx="10960173" cy="6049019"/>
            <a:chOff x="403226" y="-26988"/>
            <a:chExt cx="10960173" cy="6049019"/>
          </a:xfrm>
        </p:grpSpPr>
        <p:grpSp>
          <p:nvGrpSpPr>
            <p:cNvPr id="22" name="그룹 21"/>
            <p:cNvGrpSpPr/>
            <p:nvPr/>
          </p:nvGrpSpPr>
          <p:grpSpPr>
            <a:xfrm>
              <a:off x="839416" y="-26988"/>
              <a:ext cx="10523983" cy="6049019"/>
              <a:chOff x="839416" y="-26988"/>
              <a:chExt cx="10523983" cy="6049019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31951" y="-26988"/>
                <a:ext cx="8784529" cy="406402"/>
                <a:chOff x="1631951" y="-26988"/>
                <a:chExt cx="8784529" cy="406402"/>
              </a:xfrm>
            </p:grpSpPr>
            <p:pic>
              <p:nvPicPr>
                <p:cNvPr id="92" name="Picture 128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01149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29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761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30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05330" y="189099"/>
                  <a:ext cx="311150" cy="190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3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839416" y="5589240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" name="그림 85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6" y="307420"/>
              <a:ext cx="1228725" cy="285750"/>
            </a:xfrm>
            <a:prstGeom prst="rect">
              <a:avLst/>
            </a:prstGeom>
          </p:spPr>
        </p:pic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66</TotalTime>
  <Words>324</Words>
  <Application>Microsoft Office PowerPoint</Application>
  <PresentationFormat>와이드스크린</PresentationFormat>
  <Paragraphs>324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스바냐1장</dc:title>
  <dc:creator>김창운</dc:creator>
  <cp:lastModifiedBy>kim ch w</cp:lastModifiedBy>
  <cp:revision>40</cp:revision>
  <dcterms:created xsi:type="dcterms:W3CDTF">2007-06-27T16:46:10Z</dcterms:created>
  <dcterms:modified xsi:type="dcterms:W3CDTF">2019-11-21T02:03:25Z</dcterms:modified>
</cp:coreProperties>
</file>