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</p:sldIdLst>
  <p:sldSz cx="12192000" cy="6858000"/>
  <p:notesSz cx="6858000" cy="9144000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517" autoAdjust="0"/>
    <p:restoredTop sz="94660"/>
  </p:normalViewPr>
  <p:slideViewPr>
    <p:cSldViewPr>
      <p:cViewPr varScale="1">
        <p:scale>
          <a:sx n="42" d="100"/>
          <a:sy n="42" d="100"/>
        </p:scale>
        <p:origin x="60" y="750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viewProps" Target="viewProps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smtClean="0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CA16BEEC-7456-44DA-92D1-697F53D6DB97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4266585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04957B6-33BF-4608-B3AE-F3934A02BF9E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3916888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95DF451-E442-48FE-9092-79AEFF3C23F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25143579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B157136-78D5-4D9C-966C-8D847A65DBB1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9842638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DAABFA-F084-4BAE-93D6-793DBB9400B5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26180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A7E7BFD-F667-4A7B-8056-7EB92F27027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8839716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DFC1C79-3589-4F25-8E38-0F3D550A7B66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0458305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AE8B85D-5F9D-411D-905B-88B21E137D5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55272345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 smtClean="0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B08E7B1-3F7D-4E08-9B15-112DD7A00750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2138253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DE96620-90DF-4602-A747-DFBB849068EC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12546274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C715C64-C850-40F2-BD38-BFB921952F91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523205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BC40C10A-6022-406F-95EE-250BD577B420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2227712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99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0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1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3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5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6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7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8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09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0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1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3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5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6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7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8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19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0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1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3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5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6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7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8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29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0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1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3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5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6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7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8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39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0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1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3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4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5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6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4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7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5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8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5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49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5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50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51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5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5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_rels/slide5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5.png"/><Relationship Id="rId84" Type="http://schemas.openxmlformats.org/officeDocument/2006/relationships/hyperlink" Target="&#50669;&#45824;&#49345;12&#51109;.pptx" TargetMode="External"/><Relationship Id="rId138" Type="http://schemas.openxmlformats.org/officeDocument/2006/relationships/hyperlink" Target="../12&#50676;&#50773;&#44592;&#54616;/&#50676;&#50773;&#44592;&#54616;.pptx" TargetMode="External"/><Relationship Id="rId159" Type="http://schemas.openxmlformats.org/officeDocument/2006/relationships/image" Target="../media/image53.png"/><Relationship Id="rId170" Type="http://schemas.openxmlformats.org/officeDocument/2006/relationships/hyperlink" Target="../27&#45796;&#45768;&#50648;/&#45796;&#45768;&#50648;.pptx" TargetMode="External"/><Relationship Id="rId191" Type="http://schemas.openxmlformats.org/officeDocument/2006/relationships/image" Target="../media/image69.png"/><Relationship Id="rId205" Type="http://schemas.openxmlformats.org/officeDocument/2006/relationships/image" Target="../media/image76.png"/><Relationship Id="rId226" Type="http://schemas.openxmlformats.org/officeDocument/2006/relationships/hyperlink" Target="../../&#49888;&#50557;PPT/55%20&#46356;&#47784;&#45936;&#54980;&#49436;/&#46356;&#47784;&#45936;&#54980;&#49436;.pptx" TargetMode="External"/><Relationship Id="rId247" Type="http://schemas.openxmlformats.org/officeDocument/2006/relationships/image" Target="../media/image97.png"/><Relationship Id="rId107" Type="http://schemas.openxmlformats.org/officeDocument/2006/relationships/image" Target="../media/image27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50669;&#45824;&#49345;07&#51109;.pptx" TargetMode="External"/><Relationship Id="rId128" Type="http://schemas.openxmlformats.org/officeDocument/2006/relationships/hyperlink" Target="../06&#50668;&#54840;&#49688;&#50500;/&#50668;&#54840;&#49688;&#50500;.pptx" TargetMode="External"/><Relationship Id="rId149" Type="http://schemas.openxmlformats.org/officeDocument/2006/relationships/image" Target="../media/image48.png"/><Relationship Id="rId5" Type="http://schemas.openxmlformats.org/officeDocument/2006/relationships/slide" Target="slide22.xml"/><Relationship Id="rId95" Type="http://schemas.openxmlformats.org/officeDocument/2006/relationships/image" Target="../media/image21.png"/><Relationship Id="rId160" Type="http://schemas.openxmlformats.org/officeDocument/2006/relationships/hyperlink" Target="../22&#50500;&#44032;/&#50500;&#44032;.pptx" TargetMode="External"/><Relationship Id="rId181" Type="http://schemas.openxmlformats.org/officeDocument/2006/relationships/image" Target="../media/image64.png"/><Relationship Id="rId216" Type="http://schemas.openxmlformats.org/officeDocument/2006/relationships/hyperlink" Target="../../&#49888;&#50557;PPT/50%20&#48716;&#47549;&#48372;&#49436;/&#48716;&#47549;&#48372;&#49436;.pptx" TargetMode="External"/><Relationship Id="rId237" Type="http://schemas.openxmlformats.org/officeDocument/2006/relationships/image" Target="../media/image92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50669;&#45824;&#49345;02&#51109;.pptx" TargetMode="External"/><Relationship Id="rId118" Type="http://schemas.openxmlformats.org/officeDocument/2006/relationships/hyperlink" Target="../02&#52636;&#50528;&#44413;&#44592;/&#52636;&#50528;&#44413;&#44592;.pptx" TargetMode="External"/><Relationship Id="rId139" Type="http://schemas.openxmlformats.org/officeDocument/2006/relationships/image" Target="../media/image43.png"/><Relationship Id="rId85" Type="http://schemas.openxmlformats.org/officeDocument/2006/relationships/image" Target="../media/image16.png"/><Relationship Id="rId150" Type="http://schemas.openxmlformats.org/officeDocument/2006/relationships/hyperlink" Target="../17&#50640;&#49828;&#45908;/&#50640;&#49828;&#45908;.pptx" TargetMode="External"/><Relationship Id="rId171" Type="http://schemas.openxmlformats.org/officeDocument/2006/relationships/image" Target="../media/image59.png"/><Relationship Id="rId192" Type="http://schemas.openxmlformats.org/officeDocument/2006/relationships/hyperlink" Target="../38&#49828;&#44032;&#47028;/&#49828;&#44032;&#47028;.pptx" TargetMode="External"/><Relationship Id="rId206" Type="http://schemas.openxmlformats.org/officeDocument/2006/relationships/hyperlink" Target="../../&#49888;&#50557;PPT/45%20&#47196;&#47560;&#49436;/&#47196;&#47560;&#49436;.pptx" TargetMode="External"/><Relationship Id="rId227" Type="http://schemas.openxmlformats.org/officeDocument/2006/relationships/image" Target="../media/image87.png"/><Relationship Id="rId248" Type="http://schemas.openxmlformats.org/officeDocument/2006/relationships/hyperlink" Target="../../&#49888;&#50557;PPT/66%20&#50836;&#54620;&#44228;&#49884;&#47197;/&#50836;&#54620;&#44228;&#49884;&#47197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69;&#45824;&#49345;24&#51109;.pptx" TargetMode="External"/><Relationship Id="rId129" Type="http://schemas.openxmlformats.org/officeDocument/2006/relationships/image" Target="../media/image38.png"/><Relationship Id="rId54" Type="http://schemas.openxmlformats.org/officeDocument/2006/relationships/slide" Target="slide53.xml"/><Relationship Id="rId75" Type="http://schemas.openxmlformats.org/officeDocument/2006/relationships/image" Target="../media/image11.png"/><Relationship Id="rId96" Type="http://schemas.openxmlformats.org/officeDocument/2006/relationships/hyperlink" Target="&#50669;&#45824;&#49345;18&#51109;.pptx" TargetMode="External"/><Relationship Id="rId140" Type="http://schemas.openxmlformats.org/officeDocument/2006/relationships/hyperlink" Target="../11&#50676;&#50773;&#44592;&#49345;/&#50676;&#50773;&#44592;&#49345;.pptx" TargetMode="External"/><Relationship Id="rId161" Type="http://schemas.openxmlformats.org/officeDocument/2006/relationships/image" Target="../media/image54.png"/><Relationship Id="rId182" Type="http://schemas.openxmlformats.org/officeDocument/2006/relationships/hyperlink" Target="../33&#48120;&#44032;/&#48120;&#44032;.pptx" TargetMode="External"/><Relationship Id="rId217" Type="http://schemas.openxmlformats.org/officeDocument/2006/relationships/image" Target="../media/image82.png"/><Relationship Id="rId6" Type="http://schemas.openxmlformats.org/officeDocument/2006/relationships/slide" Target="slide3.xml"/><Relationship Id="rId238" Type="http://schemas.openxmlformats.org/officeDocument/2006/relationships/hyperlink" Target="../../&#49888;&#50557;PPT/61%20&#48288;&#46300;&#47196;&#54980;&#49436;/&#48288;&#46300;&#47196;&#54980;&#49436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3.png"/><Relationship Id="rId44" Type="http://schemas.openxmlformats.org/officeDocument/2006/relationships/slide" Target="slide43.xml"/><Relationship Id="rId65" Type="http://schemas.openxmlformats.org/officeDocument/2006/relationships/image" Target="../media/image6.png"/><Relationship Id="rId86" Type="http://schemas.openxmlformats.org/officeDocument/2006/relationships/hyperlink" Target="&#50669;&#45824;&#49345;13&#51109;.pptx" TargetMode="External"/><Relationship Id="rId130" Type="http://schemas.openxmlformats.org/officeDocument/2006/relationships/hyperlink" Target="../07&#49324;&#49324;&#44592;/&#49324;&#49324;&#44592;.pptx" TargetMode="External"/><Relationship Id="rId151" Type="http://schemas.openxmlformats.org/officeDocument/2006/relationships/image" Target="../media/image49.png"/><Relationship Id="rId172" Type="http://schemas.openxmlformats.org/officeDocument/2006/relationships/hyperlink" Target="../28&#54840;&#49464;&#50500;/&#54840;&#49464;&#50500;.pptx" TargetMode="External"/><Relationship Id="rId193" Type="http://schemas.openxmlformats.org/officeDocument/2006/relationships/image" Target="../media/image70.png"/><Relationship Id="rId207" Type="http://schemas.openxmlformats.org/officeDocument/2006/relationships/image" Target="../media/image77.png"/><Relationship Id="rId228" Type="http://schemas.openxmlformats.org/officeDocument/2006/relationships/hyperlink" Target="../../&#49888;&#50557;PPT/56%20&#46356;&#46020;&#49436;/&#46356;&#46020;&#49436;.pptx" TargetMode="External"/><Relationship Id="rId249" Type="http://schemas.openxmlformats.org/officeDocument/2006/relationships/image" Target="../media/image98.png"/><Relationship Id="rId13" Type="http://schemas.openxmlformats.org/officeDocument/2006/relationships/slide" Target="slide26.xml"/><Relationship Id="rId109" Type="http://schemas.openxmlformats.org/officeDocument/2006/relationships/image" Target="../media/image28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50669;&#45824;&#49345;08&#51109;.pptx" TargetMode="External"/><Relationship Id="rId97" Type="http://schemas.openxmlformats.org/officeDocument/2006/relationships/image" Target="../media/image22.png"/><Relationship Id="rId120" Type="http://schemas.openxmlformats.org/officeDocument/2006/relationships/hyperlink" Target="&#52285;&#49464;&#44592;.pptx" TargetMode="External"/><Relationship Id="rId141" Type="http://schemas.openxmlformats.org/officeDocument/2006/relationships/image" Target="../media/image44.png"/><Relationship Id="rId7" Type="http://schemas.openxmlformats.org/officeDocument/2006/relationships/slide" Target="slide23.xml"/><Relationship Id="rId162" Type="http://schemas.openxmlformats.org/officeDocument/2006/relationships/hyperlink" Target="../23&#51060;&#49324;&#50556;/&#51060;&#49324;&#50556;.pptx" TargetMode="External"/><Relationship Id="rId183" Type="http://schemas.openxmlformats.org/officeDocument/2006/relationships/image" Target="../media/image65.png"/><Relationship Id="rId218" Type="http://schemas.openxmlformats.org/officeDocument/2006/relationships/hyperlink" Target="../../&#49888;&#50557;PPT/51%20&#44264;&#47196;&#49352;&#49436;/&#44264;&#47196;&#49352;&#49436;.pptx" TargetMode="External"/><Relationship Id="rId239" Type="http://schemas.openxmlformats.org/officeDocument/2006/relationships/image" Target="../media/image93.png"/><Relationship Id="rId250" Type="http://schemas.openxmlformats.org/officeDocument/2006/relationships/image" Target="../media/image153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69;&#45824;&#49345;03&#51109;.pptx" TargetMode="External"/><Relationship Id="rId87" Type="http://schemas.openxmlformats.org/officeDocument/2006/relationships/image" Target="../media/image17.png"/><Relationship Id="rId110" Type="http://schemas.openxmlformats.org/officeDocument/2006/relationships/hyperlink" Target="&#50669;&#45824;&#49345;25&#51109;.pptx" TargetMode="External"/><Relationship Id="rId131" Type="http://schemas.openxmlformats.org/officeDocument/2006/relationships/image" Target="../media/image39.png"/><Relationship Id="rId152" Type="http://schemas.openxmlformats.org/officeDocument/2006/relationships/hyperlink" Target="../18&#50853;&#44592;/&#50853;&#44592;.pptx" TargetMode="External"/><Relationship Id="rId173" Type="http://schemas.openxmlformats.org/officeDocument/2006/relationships/image" Target="../media/image60.png"/><Relationship Id="rId194" Type="http://schemas.openxmlformats.org/officeDocument/2006/relationships/hyperlink" Target="../39&#47568;&#46972;&#44592;/&#47568;&#46972;&#44592;.pptx" TargetMode="External"/><Relationship Id="rId208" Type="http://schemas.openxmlformats.org/officeDocument/2006/relationships/hyperlink" Target="../../&#49888;&#50557;PPT/46%20&#44256;&#47536;&#46020;&#51204;&#49436;/&#44256;&#47536;&#46020;&#51204;&#49436;.pptx" TargetMode="External"/><Relationship Id="rId229" Type="http://schemas.openxmlformats.org/officeDocument/2006/relationships/image" Target="../media/image88.png"/><Relationship Id="rId240" Type="http://schemas.openxmlformats.org/officeDocument/2006/relationships/hyperlink" Target="../../&#49888;&#50557;PPT/62%20&#50836;&#54620;&#51068;&#49436;/&#50836;&#54620;&#51068;&#49436;.pptx" TargetMode="External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2.png"/><Relationship Id="rId100" Type="http://schemas.openxmlformats.org/officeDocument/2006/relationships/hyperlink" Target="&#50669;&#45824;&#49345;20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69;&#45824;&#49345;19&#51109;.pptx" TargetMode="External"/><Relationship Id="rId121" Type="http://schemas.openxmlformats.org/officeDocument/2006/relationships/image" Target="../media/image34.png"/><Relationship Id="rId142" Type="http://schemas.openxmlformats.org/officeDocument/2006/relationships/hyperlink" Target="../13&#50669;&#45824;&#49345;/&#50669;&#45824;&#49345;.pptx" TargetMode="External"/><Relationship Id="rId163" Type="http://schemas.openxmlformats.org/officeDocument/2006/relationships/image" Target="../media/image55.png"/><Relationship Id="rId184" Type="http://schemas.openxmlformats.org/officeDocument/2006/relationships/hyperlink" Target="../34&#45208;&#54996;/&#45208;&#54996;.pptx" TargetMode="External"/><Relationship Id="rId219" Type="http://schemas.openxmlformats.org/officeDocument/2006/relationships/image" Target="../media/image83.png"/><Relationship Id="rId230" Type="http://schemas.openxmlformats.org/officeDocument/2006/relationships/hyperlink" Target="../../&#49888;&#50557;PPT/57%20&#48716;&#47112;&#47788;&#49436;/&#48716;&#47112;&#47788;&#49436;1&#51109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7.png"/><Relationship Id="rId88" Type="http://schemas.openxmlformats.org/officeDocument/2006/relationships/hyperlink" Target="&#50669;&#45824;&#49345;14&#51109;.pptx" TargetMode="External"/><Relationship Id="rId111" Type="http://schemas.openxmlformats.org/officeDocument/2006/relationships/image" Target="../media/image29.png"/><Relationship Id="rId132" Type="http://schemas.openxmlformats.org/officeDocument/2006/relationships/hyperlink" Target="../08&#47355;&#44592;/&#47355;&#44592;.pptx" TargetMode="External"/><Relationship Id="rId153" Type="http://schemas.openxmlformats.org/officeDocument/2006/relationships/image" Target="../media/image50.png"/><Relationship Id="rId174" Type="http://schemas.openxmlformats.org/officeDocument/2006/relationships/hyperlink" Target="../29&#50836;&#50648;/&#50836;&#50648;.pptx" TargetMode="External"/><Relationship Id="rId195" Type="http://schemas.openxmlformats.org/officeDocument/2006/relationships/image" Target="../media/image71.png"/><Relationship Id="rId209" Type="http://schemas.openxmlformats.org/officeDocument/2006/relationships/image" Target="../media/image78.png"/><Relationship Id="rId220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hyperlink" Target="../../&#44396;-&#49888;&#50557;%20&#49457;&#44221;&#47785;&#47197;.pptx" TargetMode="External"/><Relationship Id="rId78" Type="http://schemas.openxmlformats.org/officeDocument/2006/relationships/hyperlink" Target="&#50669;&#45824;&#49345;09&#51109;.pptx" TargetMode="External"/><Relationship Id="rId99" Type="http://schemas.openxmlformats.org/officeDocument/2006/relationships/image" Target="../media/image23.png"/><Relationship Id="rId101" Type="http://schemas.openxmlformats.org/officeDocument/2006/relationships/image" Target="../media/image24.png"/><Relationship Id="rId122" Type="http://schemas.openxmlformats.org/officeDocument/2006/relationships/hyperlink" Target="../03&#47112;&#50948;&#44592;/&#47112;&#50948;&#44592;.pptx" TargetMode="External"/><Relationship Id="rId143" Type="http://schemas.openxmlformats.org/officeDocument/2006/relationships/image" Target="../media/image45.png"/><Relationship Id="rId164" Type="http://schemas.openxmlformats.org/officeDocument/2006/relationships/hyperlink" Target="../24&#50696;&#47112;&#48120;&#50556;/&#50696;&#47112;&#48120;&#50556;.pptx" TargetMode="External"/><Relationship Id="rId185" Type="http://schemas.openxmlformats.org/officeDocument/2006/relationships/image" Target="../media/image66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32&#50836;&#45208;/&#50836;&#45208;.pptx" TargetMode="External"/><Relationship Id="rId210" Type="http://schemas.openxmlformats.org/officeDocument/2006/relationships/hyperlink" Target="../../&#49888;&#50557;PPT/47%20&#44256;&#47536;&#46020;&#54980;&#49436;/&#44256;&#47536;&#46020;&#54980;&#49436;.pptx" TargetMode="External"/><Relationship Id="rId215" Type="http://schemas.openxmlformats.org/officeDocument/2006/relationships/image" Target="../media/image81.png"/><Relationship Id="rId236" Type="http://schemas.openxmlformats.org/officeDocument/2006/relationships/hyperlink" Target="../../&#49888;&#50557;PPT/60%20&#48288;&#46300;&#47196;&#51204;&#49436;/&#48288;&#46300;&#47196;&#51204;&#49436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9.png"/><Relationship Id="rId47" Type="http://schemas.openxmlformats.org/officeDocument/2006/relationships/slide" Target="slide46.xml"/><Relationship Id="rId68" Type="http://schemas.openxmlformats.org/officeDocument/2006/relationships/hyperlink" Target="&#50669;&#45824;&#49345;04&#51109;.pptx" TargetMode="External"/><Relationship Id="rId89" Type="http://schemas.openxmlformats.org/officeDocument/2006/relationships/image" Target="../media/image18.png"/><Relationship Id="rId112" Type="http://schemas.openxmlformats.org/officeDocument/2006/relationships/hyperlink" Target="&#50669;&#45824;&#49345;26&#51109;.pptx" TargetMode="External"/><Relationship Id="rId133" Type="http://schemas.openxmlformats.org/officeDocument/2006/relationships/image" Target="../media/image40.png"/><Relationship Id="rId154" Type="http://schemas.openxmlformats.org/officeDocument/2006/relationships/hyperlink" Target="../19&#49884;&#54200;/&#49884;&#54200;.pptx" TargetMode="External"/><Relationship Id="rId175" Type="http://schemas.openxmlformats.org/officeDocument/2006/relationships/image" Target="../media/image61.png"/><Relationship Id="rId196" Type="http://schemas.openxmlformats.org/officeDocument/2006/relationships/hyperlink" Target="../../&#49888;&#50557;PPT/40%20&#47560;&#53468;&#48373;&#51020;/&#47560;&#53468;&#48373;&#51020;.pptx" TargetMode="External"/><Relationship Id="rId200" Type="http://schemas.openxmlformats.org/officeDocument/2006/relationships/hyperlink" Target="../../&#49888;&#50557;PPT/42%20&#45572;&#44032;&#48373;&#51020;/&#45572;&#44032;&#48373;&#51020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4.png"/><Relationship Id="rId242" Type="http://schemas.openxmlformats.org/officeDocument/2006/relationships/hyperlink" Target="../../&#49888;&#50557;PPT/63%20&#50836;&#54620;&#51060;&#49436;/&#50836;&#54620;&#51060;&#49436;1&#51109;.pptx" TargetMode="External"/><Relationship Id="rId37" Type="http://schemas.openxmlformats.org/officeDocument/2006/relationships/slide" Target="slide38.xml"/><Relationship Id="rId58" Type="http://schemas.openxmlformats.org/officeDocument/2006/relationships/image" Target="../media/image2.png"/><Relationship Id="rId79" Type="http://schemas.openxmlformats.org/officeDocument/2006/relationships/image" Target="../media/image13.png"/><Relationship Id="rId102" Type="http://schemas.openxmlformats.org/officeDocument/2006/relationships/hyperlink" Target="&#50669;&#45824;&#49345;21&#51109;.pptx" TargetMode="External"/><Relationship Id="rId123" Type="http://schemas.openxmlformats.org/officeDocument/2006/relationships/image" Target="../media/image35.png"/><Relationship Id="rId144" Type="http://schemas.openxmlformats.org/officeDocument/2006/relationships/hyperlink" Target="../14&#50669;&#45824;&#54616;/&#50669;&#45824;&#54616;.pptx" TargetMode="External"/><Relationship Id="rId90" Type="http://schemas.openxmlformats.org/officeDocument/2006/relationships/hyperlink" Target="&#50669;&#45824;&#49345;15&#51109;.pptx" TargetMode="External"/><Relationship Id="rId165" Type="http://schemas.openxmlformats.org/officeDocument/2006/relationships/image" Target="../media/image56.png"/><Relationship Id="rId186" Type="http://schemas.openxmlformats.org/officeDocument/2006/relationships/hyperlink" Target="../35&#54616;&#48149;&#44397;/&#54616;&#48149;&#44397;.pptx" TargetMode="External"/><Relationship Id="rId211" Type="http://schemas.openxmlformats.org/officeDocument/2006/relationships/image" Target="../media/image79.png"/><Relationship Id="rId232" Type="http://schemas.openxmlformats.org/officeDocument/2006/relationships/hyperlink" Target="../../&#49888;&#50557;PPT/58%20&#55176;&#48652;&#47532;&#49436;/&#55176;&#48652;&#47532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8.png"/><Relationship Id="rId113" Type="http://schemas.openxmlformats.org/officeDocument/2006/relationships/image" Target="../media/image30.png"/><Relationship Id="rId134" Type="http://schemas.openxmlformats.org/officeDocument/2006/relationships/hyperlink" Target="../09&#49324;&#47924;&#50648;&#49345;/&#49324;&#47924;&#50648;&#49345;.pptx" TargetMode="External"/><Relationship Id="rId80" Type="http://schemas.openxmlformats.org/officeDocument/2006/relationships/hyperlink" Target="&#50669;&#45824;&#49345;10&#51109;.pptx" TargetMode="External"/><Relationship Id="rId155" Type="http://schemas.openxmlformats.org/officeDocument/2006/relationships/image" Target="../media/image51.png"/><Relationship Id="rId176" Type="http://schemas.openxmlformats.org/officeDocument/2006/relationships/hyperlink" Target="../30&#50500;&#47784;&#49828;/&#50500;&#47784;&#49828;.pptx" TargetMode="External"/><Relationship Id="rId197" Type="http://schemas.openxmlformats.org/officeDocument/2006/relationships/image" Target="../media/image72.png"/><Relationship Id="rId201" Type="http://schemas.openxmlformats.org/officeDocument/2006/relationships/image" Target="../media/image74.png"/><Relationship Id="rId222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43" Type="http://schemas.openxmlformats.org/officeDocument/2006/relationships/image" Target="../media/image95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3.png"/><Relationship Id="rId103" Type="http://schemas.openxmlformats.org/officeDocument/2006/relationships/image" Target="../media/image25.png"/><Relationship Id="rId124" Type="http://schemas.openxmlformats.org/officeDocument/2006/relationships/hyperlink" Target="../04&#48124;&#49688;&#44592;/&#48124;&#49688;&#44592;.pptx" TargetMode="External"/><Relationship Id="rId70" Type="http://schemas.openxmlformats.org/officeDocument/2006/relationships/hyperlink" Target="&#50669;&#45824;&#49345;05&#51109;.pptx" TargetMode="External"/><Relationship Id="rId91" Type="http://schemas.openxmlformats.org/officeDocument/2006/relationships/image" Target="../media/image19.png"/><Relationship Id="rId145" Type="http://schemas.openxmlformats.org/officeDocument/2006/relationships/image" Target="../media/image46.png"/><Relationship Id="rId166" Type="http://schemas.openxmlformats.org/officeDocument/2006/relationships/hyperlink" Target="../25&#50696;&#47112;&#48120;&#50556;&#50528;&#44032;/&#50696;&#47112;&#48120;&#50556;&#50528;&#44032;.pptx" TargetMode="External"/><Relationship Id="rId187" Type="http://schemas.openxmlformats.org/officeDocument/2006/relationships/image" Target="../media/image67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../&#49888;&#50557;PPT/48%20&#44040;&#46972;&#46356;&#50500;&#49436;/&#44040;&#46972;&#46356;&#50500;&#49436;.pptx" TargetMode="External"/><Relationship Id="rId233" Type="http://schemas.openxmlformats.org/officeDocument/2006/relationships/image" Target="../media/image90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&#50669;&#45824;&#49345;28&#51109;.pptx" TargetMode="External"/><Relationship Id="rId60" Type="http://schemas.openxmlformats.org/officeDocument/2006/relationships/hyperlink" Target="&#50669;&#45824;&#49345;27&#51109;.pptx" TargetMode="External"/><Relationship Id="rId81" Type="http://schemas.openxmlformats.org/officeDocument/2006/relationships/image" Target="../media/image14.png"/><Relationship Id="rId135" Type="http://schemas.openxmlformats.org/officeDocument/2006/relationships/image" Target="../media/image41.png"/><Relationship Id="rId156" Type="http://schemas.openxmlformats.org/officeDocument/2006/relationships/hyperlink" Target="../20&#51104;&#50616;/&#51104;&#50616;.pptx" TargetMode="External"/><Relationship Id="rId177" Type="http://schemas.openxmlformats.org/officeDocument/2006/relationships/image" Target="../media/image62.png"/><Relationship Id="rId198" Type="http://schemas.openxmlformats.org/officeDocument/2006/relationships/hyperlink" Target="../../&#49888;&#50557;PPT/41%20&#47560;&#44032;&#48373;&#51020;/&#47560;&#44032;&#48373;&#51020;.pptx" TargetMode="External"/><Relationship Id="rId202" Type="http://schemas.openxmlformats.org/officeDocument/2006/relationships/hyperlink" Target="../../&#49888;&#50557;PPT/43%20&#50836;&#54620;&#48373;&#51020;/&#50836;&#54620;&#48373;&#51020;.pptx" TargetMode="External"/><Relationship Id="rId223" Type="http://schemas.openxmlformats.org/officeDocument/2006/relationships/image" Target="../media/image85.png"/><Relationship Id="rId244" Type="http://schemas.openxmlformats.org/officeDocument/2006/relationships/hyperlink" Target="../../&#49888;&#50557;PPT/64%20&#50836;&#54620;&#49340;&#49436;/&#50836;&#54620;&#49340;&#49436;1&#51109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50669;&#45824;&#49345;22&#51109;.pptx" TargetMode="External"/><Relationship Id="rId125" Type="http://schemas.openxmlformats.org/officeDocument/2006/relationships/image" Target="../media/image36.png"/><Relationship Id="rId146" Type="http://schemas.openxmlformats.org/officeDocument/2006/relationships/hyperlink" Target="../15&#50640;&#49828;&#46972;/&#50640;&#49828;&#46972;.pptx" TargetMode="External"/><Relationship Id="rId167" Type="http://schemas.openxmlformats.org/officeDocument/2006/relationships/image" Target="../media/image57.png"/><Relationship Id="rId188" Type="http://schemas.openxmlformats.org/officeDocument/2006/relationships/hyperlink" Target="../36&#49828;&#48148;&#45264;/&#49828;&#48148;&#45264;.pptx" TargetMode="External"/><Relationship Id="rId71" Type="http://schemas.openxmlformats.org/officeDocument/2006/relationships/image" Target="../media/image9.png"/><Relationship Id="rId92" Type="http://schemas.openxmlformats.org/officeDocument/2006/relationships/hyperlink" Target="&#50669;&#45824;&#49345;16&#51109;.pptx" TargetMode="External"/><Relationship Id="rId213" Type="http://schemas.openxmlformats.org/officeDocument/2006/relationships/image" Target="../media/image80.png"/><Relationship Id="rId234" Type="http://schemas.openxmlformats.org/officeDocument/2006/relationships/hyperlink" Target="../../&#49888;&#50557;PPT/59%20&#50556;&#44256;&#48372;&#49436;/&#50556;&#44256;&#48372;&#49436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1.png"/><Relationship Id="rId136" Type="http://schemas.openxmlformats.org/officeDocument/2006/relationships/hyperlink" Target="../10&#49324;&#47924;&#50648;&#54616;/&#49324;&#47924;&#50648;&#54616;.pptx" TargetMode="External"/><Relationship Id="rId157" Type="http://schemas.openxmlformats.org/officeDocument/2006/relationships/image" Target="../media/image52.png"/><Relationship Id="rId178" Type="http://schemas.openxmlformats.org/officeDocument/2006/relationships/hyperlink" Target="../31&#50724;&#48148;&#45852;/&#50724;&#48148;&#45852;1&#51109;.pptx" TargetMode="External"/><Relationship Id="rId61" Type="http://schemas.openxmlformats.org/officeDocument/2006/relationships/image" Target="../media/image4.png"/><Relationship Id="rId82" Type="http://schemas.openxmlformats.org/officeDocument/2006/relationships/hyperlink" Target="&#50669;&#45824;&#49345;11&#51109;.pptx" TargetMode="External"/><Relationship Id="rId199" Type="http://schemas.openxmlformats.org/officeDocument/2006/relationships/image" Target="../media/image73.png"/><Relationship Id="rId203" Type="http://schemas.openxmlformats.org/officeDocument/2006/relationships/image" Target="../media/image75.png"/><Relationship Id="rId19" Type="http://schemas.openxmlformats.org/officeDocument/2006/relationships/slide" Target="slide29.xml"/><Relationship Id="rId224" Type="http://schemas.openxmlformats.org/officeDocument/2006/relationships/hyperlink" Target="../../&#49888;&#50557;PPT/54%20&#46356;&#47784;&#45936;&#51204;&#49436;/&#46356;&#47784;&#45936;&#51204;&#49436;.pptx" TargetMode="External"/><Relationship Id="rId245" Type="http://schemas.openxmlformats.org/officeDocument/2006/relationships/image" Target="../media/image96.png"/><Relationship Id="rId30" Type="http://schemas.openxmlformats.org/officeDocument/2006/relationships/slide" Target="slide15.xml"/><Relationship Id="rId105" Type="http://schemas.openxmlformats.org/officeDocument/2006/relationships/image" Target="../media/image26.png"/><Relationship Id="rId126" Type="http://schemas.openxmlformats.org/officeDocument/2006/relationships/hyperlink" Target="../05&#49888;&#47749;&#44592;/&#49888;&#47749;&#44592;.pptx" TargetMode="External"/><Relationship Id="rId147" Type="http://schemas.openxmlformats.org/officeDocument/2006/relationships/image" Target="../media/image47.png"/><Relationship Id="rId168" Type="http://schemas.openxmlformats.org/officeDocument/2006/relationships/hyperlink" Target="../26&#50640;&#49828;&#44180;/&#50640;&#49828;&#44180;.pptx" TargetMode="External"/><Relationship Id="rId51" Type="http://schemas.openxmlformats.org/officeDocument/2006/relationships/slide" Target="slide50.xml"/><Relationship Id="rId72" Type="http://schemas.openxmlformats.org/officeDocument/2006/relationships/hyperlink" Target="&#50669;&#45824;&#49345;06&#51109;.pptx" TargetMode="External"/><Relationship Id="rId93" Type="http://schemas.openxmlformats.org/officeDocument/2006/relationships/image" Target="../media/image20.png"/><Relationship Id="rId189" Type="http://schemas.openxmlformats.org/officeDocument/2006/relationships/image" Target="../media/image68.png"/><Relationship Id="rId3" Type="http://schemas.openxmlformats.org/officeDocument/2006/relationships/slide" Target="slide21.xml"/><Relationship Id="rId214" Type="http://schemas.openxmlformats.org/officeDocument/2006/relationships/hyperlink" Target="../../&#49888;&#50557;PPT/49%20&#50640;&#48288;&#49548;&#49436;/&#50640;&#48288;&#49548;&#49436;.pptx" TargetMode="External"/><Relationship Id="rId235" Type="http://schemas.openxmlformats.org/officeDocument/2006/relationships/image" Target="../media/image91.png"/><Relationship Id="rId116" Type="http://schemas.openxmlformats.org/officeDocument/2006/relationships/hyperlink" Target="&#50669;&#45824;&#49345;29&#51109;.pptx" TargetMode="External"/><Relationship Id="rId137" Type="http://schemas.openxmlformats.org/officeDocument/2006/relationships/image" Target="../media/image42.png"/><Relationship Id="rId158" Type="http://schemas.openxmlformats.org/officeDocument/2006/relationships/hyperlink" Target="../21&#51204;&#46020;&#49436;/&#51204;&#46020;&#49436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69;&#45824;&#49345;01&#51109;.pptx" TargetMode="External"/><Relationship Id="rId83" Type="http://schemas.openxmlformats.org/officeDocument/2006/relationships/image" Target="../media/image15.png"/><Relationship Id="rId179" Type="http://schemas.openxmlformats.org/officeDocument/2006/relationships/image" Target="../media/image63.png"/><Relationship Id="rId190" Type="http://schemas.openxmlformats.org/officeDocument/2006/relationships/hyperlink" Target="../37&#54617;&#44060;/&#54617;&#44060;.pptx" TargetMode="External"/><Relationship Id="rId204" Type="http://schemas.openxmlformats.org/officeDocument/2006/relationships/hyperlink" Target="../../&#49888;&#50557;PPT/44%20&#49324;&#46020;&#54665;&#51204;/&#49324;&#46020;&#54665;&#51204;.pptx" TargetMode="External"/><Relationship Id="rId225" Type="http://schemas.openxmlformats.org/officeDocument/2006/relationships/image" Target="../media/image86.png"/><Relationship Id="rId246" Type="http://schemas.openxmlformats.org/officeDocument/2006/relationships/hyperlink" Target="../../&#49888;&#50557;PPT/65%20&#50976;&#45796;&#49436;/&#50976;&#45796;&#49436;1&#51109;.pptx" TargetMode="External"/><Relationship Id="rId106" Type="http://schemas.openxmlformats.org/officeDocument/2006/relationships/hyperlink" Target="&#50669;&#45824;&#49345;23&#51109;.pptx" TargetMode="External"/><Relationship Id="rId127" Type="http://schemas.openxmlformats.org/officeDocument/2006/relationships/image" Target="../media/image37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10.png"/><Relationship Id="rId94" Type="http://schemas.openxmlformats.org/officeDocument/2006/relationships/hyperlink" Target="&#50669;&#45824;&#49345;17&#51109;.pptx" TargetMode="External"/><Relationship Id="rId148" Type="http://schemas.openxmlformats.org/officeDocument/2006/relationships/hyperlink" Target="../16&#45712;&#54756;&#48120;&#50556;/&#45712;&#54756;&#48120;&#50556;.pptx" TargetMode="External"/><Relationship Id="rId169" Type="http://schemas.openxmlformats.org/officeDocument/2006/relationships/image" Target="../media/image5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</a:t>
            </a:r>
          </a:p>
        </p:txBody>
      </p:sp>
      <p:sp>
        <p:nvSpPr>
          <p:cNvPr id="205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5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5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5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5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5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5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5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6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6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6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6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6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6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6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6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6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6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7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7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7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7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7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7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7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7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7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7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8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8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8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8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8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8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8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8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08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8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9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9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9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9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9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9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9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9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09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09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10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10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10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10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10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10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10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4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6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5" name="직선 연결선 254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7" name="직선 연결선 256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" name="그림 1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</a:t>
            </a:r>
          </a:p>
        </p:txBody>
      </p:sp>
      <p:sp>
        <p:nvSpPr>
          <p:cNvPr id="307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8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8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8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8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8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8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8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8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8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8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09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9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9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09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9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9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9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9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9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9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0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0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0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0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0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0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0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0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0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0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1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1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1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1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1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1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1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1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1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1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2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2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2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12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12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12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12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12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12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12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13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10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0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0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0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</a:t>
            </a:r>
          </a:p>
        </p:txBody>
      </p:sp>
      <p:sp>
        <p:nvSpPr>
          <p:cNvPr id="410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0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0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0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0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0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1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1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1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11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11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11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11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11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11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11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12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12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12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12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12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12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12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12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12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12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13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13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13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13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13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13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3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13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3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3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4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4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4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4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4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4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4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14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14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14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15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15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15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15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15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</a:t>
            </a:r>
          </a:p>
        </p:txBody>
      </p:sp>
      <p:sp>
        <p:nvSpPr>
          <p:cNvPr id="513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3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3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3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3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3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3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3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13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3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4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4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4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4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4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4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4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4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4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4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5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5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5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5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5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5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5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5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5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5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6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6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6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6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6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6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6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6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6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16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17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17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17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17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17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17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17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17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17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614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14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15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15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15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15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15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15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</a:t>
            </a:r>
          </a:p>
        </p:txBody>
      </p:sp>
      <p:sp>
        <p:nvSpPr>
          <p:cNvPr id="615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15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15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15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16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16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616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16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16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16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16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16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16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16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17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17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17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17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17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17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17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17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17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617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18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618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18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618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18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618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18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618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618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618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619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619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619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619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619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619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619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619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619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619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620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620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620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717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717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717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717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717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717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717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717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718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718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6</a:t>
            </a:r>
          </a:p>
        </p:txBody>
      </p:sp>
      <p:sp>
        <p:nvSpPr>
          <p:cNvPr id="718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718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718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718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718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718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718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718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719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719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719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719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719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719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719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719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719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719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720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720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720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720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720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720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720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720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720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720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721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721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721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721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721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721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721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721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721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721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722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722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722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722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722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722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722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819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819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819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819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820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820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820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820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820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820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820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820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7</a:t>
            </a:r>
          </a:p>
        </p:txBody>
      </p:sp>
      <p:sp>
        <p:nvSpPr>
          <p:cNvPr id="820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820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821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821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821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821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821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821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821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821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821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821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822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822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822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822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822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822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822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822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822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822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823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823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823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823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823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823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823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823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823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823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824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824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824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824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824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824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824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824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824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824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825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922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922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922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922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922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922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922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922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922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922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923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923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923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923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8</a:t>
            </a:r>
          </a:p>
        </p:txBody>
      </p:sp>
      <p:sp>
        <p:nvSpPr>
          <p:cNvPr id="923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923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923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923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923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923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924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924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924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924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924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924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924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924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924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924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925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925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925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925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925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925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925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925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925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925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926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926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926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926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926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926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926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926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926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926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927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927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927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927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927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024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024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024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024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024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024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025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025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025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025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025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025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025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025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025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025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9</a:t>
            </a:r>
          </a:p>
        </p:txBody>
      </p:sp>
      <p:sp>
        <p:nvSpPr>
          <p:cNvPr id="1026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026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026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026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026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026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026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026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026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026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027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027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027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027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027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027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027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027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027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027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028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028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028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028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028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028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028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028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028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028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029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029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029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029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029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029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029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029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029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126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126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127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127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127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127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127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127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127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127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127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127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128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128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128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128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128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128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10</a:t>
            </a:r>
          </a:p>
        </p:txBody>
      </p:sp>
      <p:sp>
        <p:nvSpPr>
          <p:cNvPr id="1128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128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128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128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129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129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129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129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129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129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129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129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129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129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130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130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130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130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130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130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130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130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130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130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131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131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131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131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131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131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131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131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131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131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132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132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132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229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229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229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229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229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229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229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229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230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230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230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230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230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230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230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230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230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230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231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231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11</a:t>
            </a:r>
          </a:p>
        </p:txBody>
      </p:sp>
      <p:sp>
        <p:nvSpPr>
          <p:cNvPr id="1231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231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231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231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231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231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231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231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232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232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232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232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232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232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232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232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232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232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233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233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233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233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233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233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233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233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233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233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234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234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234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234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234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234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234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331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331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331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331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332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332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332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332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332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332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332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332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332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332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333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333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333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333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333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333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333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333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12</a:t>
            </a:r>
          </a:p>
        </p:txBody>
      </p:sp>
      <p:sp>
        <p:nvSpPr>
          <p:cNvPr id="1333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333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334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334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334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334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334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334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334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334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334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334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335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335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335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335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335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335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335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335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335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335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336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336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336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336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336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336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336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336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336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336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337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434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434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434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434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434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434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434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434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434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434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435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435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435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435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435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435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435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435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435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435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436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436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436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436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13</a:t>
            </a:r>
          </a:p>
        </p:txBody>
      </p:sp>
      <p:sp>
        <p:nvSpPr>
          <p:cNvPr id="1436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436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436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436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436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436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437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437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437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437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437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437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437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437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437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437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438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438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438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438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438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438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438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438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438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438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439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439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439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439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439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536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536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536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536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536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536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537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537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537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537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537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537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537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537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537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537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538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538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538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538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538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538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538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538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538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538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14</a:t>
            </a:r>
          </a:p>
        </p:txBody>
      </p:sp>
      <p:sp>
        <p:nvSpPr>
          <p:cNvPr id="1539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539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539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539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539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539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539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539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539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539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540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540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540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540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540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540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540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540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540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540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541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541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541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541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541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541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541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541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541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638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638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639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639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639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639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639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639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639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639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639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639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640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640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640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640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640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640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640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640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640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640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641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641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641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641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641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641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15</a:t>
            </a:r>
          </a:p>
        </p:txBody>
      </p:sp>
      <p:sp>
        <p:nvSpPr>
          <p:cNvPr id="1641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641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641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641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642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642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642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642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642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642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642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642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642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642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643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643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643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643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643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643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643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643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643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643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644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644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644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741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741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741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741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741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741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741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741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742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742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742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742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742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742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742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742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742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742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743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743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743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743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743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743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743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743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743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743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744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744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16</a:t>
            </a:r>
          </a:p>
        </p:txBody>
      </p:sp>
      <p:sp>
        <p:nvSpPr>
          <p:cNvPr id="1744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744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744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744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744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744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744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744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745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745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745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745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745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745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745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745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745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745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746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746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746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746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746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746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746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843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843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843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843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844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844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844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844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844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844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844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844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844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844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845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845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845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845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845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845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845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845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845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845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846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846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846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846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846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846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846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846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17</a:t>
            </a:r>
          </a:p>
        </p:txBody>
      </p:sp>
      <p:sp>
        <p:nvSpPr>
          <p:cNvPr id="1846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846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847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847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847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847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847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847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847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847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847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847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848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848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848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848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848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848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848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848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848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848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849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946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946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946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946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946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946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946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946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946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946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947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947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947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947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947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947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947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947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947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947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948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948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948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948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948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948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948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948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948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948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949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949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949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949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18</a:t>
            </a:r>
          </a:p>
        </p:txBody>
      </p:sp>
      <p:sp>
        <p:nvSpPr>
          <p:cNvPr id="1949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949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949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949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949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949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950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950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950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950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950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950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950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950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950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950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951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951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951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951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1951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048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48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48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48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48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48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49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49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49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49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49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49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49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49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49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49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50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50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50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50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50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50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50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50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50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50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51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51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51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51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51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51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51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51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51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51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19</a:t>
            </a:r>
          </a:p>
        </p:txBody>
      </p:sp>
      <p:sp>
        <p:nvSpPr>
          <p:cNvPr id="2052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52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52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52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52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52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52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52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52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52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053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053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053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053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053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053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053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053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053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150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150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151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151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151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151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151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151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151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151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151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151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152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152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152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152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152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152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152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152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152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152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153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153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153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153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153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153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153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153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153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153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154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154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154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154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154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154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20</a:t>
            </a:r>
          </a:p>
        </p:txBody>
      </p:sp>
      <p:sp>
        <p:nvSpPr>
          <p:cNvPr id="2154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154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154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154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155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155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155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155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155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155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155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155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155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155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156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156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156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253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21</a:t>
            </a:r>
          </a:p>
        </p:txBody>
      </p:sp>
      <p:sp>
        <p:nvSpPr>
          <p:cNvPr id="2253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253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253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253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253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253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253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254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254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254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254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254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254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254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254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254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254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255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255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255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255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255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255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255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255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255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255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256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256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256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256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256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256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256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256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256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256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257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257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257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257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257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257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257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257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257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257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258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258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258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258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258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258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258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355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355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355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22</a:t>
            </a:r>
          </a:p>
        </p:txBody>
      </p:sp>
      <p:sp>
        <p:nvSpPr>
          <p:cNvPr id="2355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356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356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356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356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356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356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356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356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356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356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357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357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357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357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357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357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357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357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357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357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358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358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358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358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358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358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358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358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358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358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359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359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359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359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359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359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359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359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359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359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360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360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360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360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360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360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360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360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360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360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361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" name="그림 1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458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458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458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458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458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23</a:t>
            </a:r>
          </a:p>
        </p:txBody>
      </p:sp>
      <p:sp>
        <p:nvSpPr>
          <p:cNvPr id="2458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458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458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458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458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459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459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459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459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459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459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459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459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459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459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460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460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460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460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460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460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460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460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460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460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461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461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461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461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461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461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461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461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461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461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462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462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462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462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462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462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462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462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462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462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463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463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463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463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463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" name="그림 1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560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560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560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560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560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560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561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24</a:t>
            </a:r>
          </a:p>
        </p:txBody>
      </p:sp>
      <p:sp>
        <p:nvSpPr>
          <p:cNvPr id="2561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561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561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561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561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561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561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561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561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562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562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562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562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562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562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562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562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562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562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563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563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563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563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563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563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563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563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563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563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564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564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564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564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564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564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564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564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564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564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565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565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565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565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565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565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565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565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565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" name="그림 1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662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662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663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663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663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663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663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663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663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25</a:t>
            </a:r>
          </a:p>
        </p:txBody>
      </p:sp>
      <p:sp>
        <p:nvSpPr>
          <p:cNvPr id="2663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663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663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664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664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664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664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664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664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664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664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664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664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665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665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665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665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665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665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665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665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665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665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666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666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666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666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666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666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666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666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666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666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667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667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667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667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667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667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667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667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667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667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668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668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668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765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765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765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765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765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765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765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765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766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766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766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26</a:t>
            </a:r>
          </a:p>
        </p:txBody>
      </p:sp>
      <p:sp>
        <p:nvSpPr>
          <p:cNvPr id="2766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766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766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766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766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766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766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767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767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767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767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767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767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767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767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767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767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768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768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768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768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768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768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768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768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768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768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769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769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769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769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769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769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769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769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769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769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770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770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770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770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770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770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770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867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867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867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867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868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868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868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868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868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868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868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868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868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27</a:t>
            </a:r>
          </a:p>
        </p:txBody>
      </p:sp>
      <p:sp>
        <p:nvSpPr>
          <p:cNvPr id="2868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869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869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869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869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869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869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869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869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869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869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870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870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870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870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870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870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870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870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870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870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871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871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871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871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871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871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871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871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871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871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872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872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872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872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872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872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872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872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872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872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873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970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970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970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970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970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970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970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970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970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970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971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971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971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971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971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28</a:t>
            </a:r>
          </a:p>
        </p:txBody>
      </p:sp>
      <p:sp>
        <p:nvSpPr>
          <p:cNvPr id="2971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971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971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971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971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972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972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972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972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972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972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972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972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972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972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973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973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973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973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973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973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973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973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973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973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974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974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974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974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974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974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974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974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974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974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975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975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975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975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2975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2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2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072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2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2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72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73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73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73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73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73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73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73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73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073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73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74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29</a:t>
            </a:r>
          </a:p>
        </p:txBody>
      </p:sp>
      <p:sp>
        <p:nvSpPr>
          <p:cNvPr id="3074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74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74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74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74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74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74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74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74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075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075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075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075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075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075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075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075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075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075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076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076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076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076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076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076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076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076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076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076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077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077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077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077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077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077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077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077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077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" name="그림 1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174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174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175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175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175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175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175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175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175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175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175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175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176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176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176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176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176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176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176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30</a:t>
            </a:r>
          </a:p>
        </p:txBody>
      </p:sp>
      <p:sp>
        <p:nvSpPr>
          <p:cNvPr id="3176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176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176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177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177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77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77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77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77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77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77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77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77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78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78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78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78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78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78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78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78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78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78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79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79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79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79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79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179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179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179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179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179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180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180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180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277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277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277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277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277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277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277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277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278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278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278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278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278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278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278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278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278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278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279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279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279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31</a:t>
            </a:r>
          </a:p>
        </p:txBody>
      </p:sp>
      <p:sp>
        <p:nvSpPr>
          <p:cNvPr id="3279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279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279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279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279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279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279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280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280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280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280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280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280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280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280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280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280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281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281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281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281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281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281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281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281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281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281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282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282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282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282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282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282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282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379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379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379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379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380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380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380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380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380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380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380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380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380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380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381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381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381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381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381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381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381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381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381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32</a:t>
            </a:r>
          </a:p>
        </p:txBody>
      </p:sp>
      <p:sp>
        <p:nvSpPr>
          <p:cNvPr id="3381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382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382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382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382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382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382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382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382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382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382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383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383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383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383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383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383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383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383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383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383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384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384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384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384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384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384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384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384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384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384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385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482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482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482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482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482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482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482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482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482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482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483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483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483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483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483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483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483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483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483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483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484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484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484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484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484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33</a:t>
            </a:r>
          </a:p>
        </p:txBody>
      </p:sp>
      <p:sp>
        <p:nvSpPr>
          <p:cNvPr id="3484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484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484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484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484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485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485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485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485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485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485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485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485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485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485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486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486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486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486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486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486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486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486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486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486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487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487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487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487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487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584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584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584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584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584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584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585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585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585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585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585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585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585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585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585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585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586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586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586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586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586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586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586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586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586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586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587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34</a:t>
            </a:r>
          </a:p>
        </p:txBody>
      </p:sp>
      <p:sp>
        <p:nvSpPr>
          <p:cNvPr id="3587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587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587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587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587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587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587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587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587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588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588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588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588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588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588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588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588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588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588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589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589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589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589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589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589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589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589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589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686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686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687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687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687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687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687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687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687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687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687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687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688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688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688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688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688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688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688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688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688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688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689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689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689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689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689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689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689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35</a:t>
            </a:r>
          </a:p>
        </p:txBody>
      </p:sp>
      <p:sp>
        <p:nvSpPr>
          <p:cNvPr id="3689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689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689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690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690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690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690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690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690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690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690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690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690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691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691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691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691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691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691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691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691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691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691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692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692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692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789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789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789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789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789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789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789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789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790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790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790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790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790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790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790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790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790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790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791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791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791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791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791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791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791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791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791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791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792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792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792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36</a:t>
            </a:r>
          </a:p>
        </p:txBody>
      </p:sp>
      <p:sp>
        <p:nvSpPr>
          <p:cNvPr id="3792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792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792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792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792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792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792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793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793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793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793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793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793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793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793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793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793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794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794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794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794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794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794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794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891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891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891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891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892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892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892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892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892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892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892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892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892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892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893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893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893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893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893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893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893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893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893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893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894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894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894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894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894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894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894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894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894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37</a:t>
            </a:r>
          </a:p>
        </p:txBody>
      </p:sp>
      <p:sp>
        <p:nvSpPr>
          <p:cNvPr id="3894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895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895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895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895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895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895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895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895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895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895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896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896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896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896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896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896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896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896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896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896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897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994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994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994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994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994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994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994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994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994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994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995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995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995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995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995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995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995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995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995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995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996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996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996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996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996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996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996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996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996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996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997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997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997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997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997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38</a:t>
            </a:r>
          </a:p>
        </p:txBody>
      </p:sp>
      <p:sp>
        <p:nvSpPr>
          <p:cNvPr id="3997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997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997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997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997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998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998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998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998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998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998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998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998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998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998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999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999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999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999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3999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096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096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096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096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096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096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097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097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097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097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097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097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097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097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097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097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098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098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098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098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098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098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098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098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098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098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099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099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099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099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099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099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099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099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099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099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00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39</a:t>
            </a:r>
          </a:p>
        </p:txBody>
      </p:sp>
      <p:sp>
        <p:nvSpPr>
          <p:cNvPr id="4100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00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00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00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00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00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00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00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00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01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101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101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101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101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101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101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101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101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198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98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99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99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199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99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99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99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99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99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99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99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200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200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200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200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200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200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200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200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200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200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201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201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201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201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201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201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201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201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201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201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202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202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202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202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202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202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202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40</a:t>
            </a:r>
          </a:p>
        </p:txBody>
      </p:sp>
      <p:sp>
        <p:nvSpPr>
          <p:cNvPr id="4202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202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202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203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203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203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203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203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203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203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203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203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203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204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204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204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301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301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301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301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301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301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301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301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302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302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302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302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302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302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302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302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302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302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303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303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303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303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303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303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303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303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303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303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304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304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304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304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304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304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304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304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304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304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305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305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41</a:t>
            </a:r>
          </a:p>
        </p:txBody>
      </p:sp>
      <p:sp>
        <p:nvSpPr>
          <p:cNvPr id="4305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305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305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305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305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305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305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305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306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306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306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306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306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306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306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403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403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403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403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404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404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404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404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404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404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404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404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404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404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405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405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405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405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405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405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405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405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405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405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406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406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406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406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406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406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406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406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406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406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407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407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407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407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407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407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407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42</a:t>
            </a:r>
          </a:p>
        </p:txBody>
      </p:sp>
      <p:sp>
        <p:nvSpPr>
          <p:cNvPr id="4407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407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407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408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408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408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408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408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408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408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408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408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408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409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506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506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506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506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506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506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506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506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506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506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507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507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507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507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507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507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507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507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507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507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508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508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508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508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508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508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508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508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508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508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509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509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509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509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509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509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509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509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509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509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510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510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43</a:t>
            </a:r>
          </a:p>
        </p:txBody>
      </p:sp>
      <p:sp>
        <p:nvSpPr>
          <p:cNvPr id="4510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510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510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510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510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510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510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510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511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511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511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511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511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608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608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608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608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608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608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609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609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609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609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609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609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609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609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609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609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610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610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610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610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610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610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610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610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610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610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611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611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611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611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611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611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611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611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611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611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612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612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612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612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612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612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612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44</a:t>
            </a:r>
          </a:p>
        </p:txBody>
      </p:sp>
      <p:sp>
        <p:nvSpPr>
          <p:cNvPr id="4612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612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612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613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613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613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613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613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613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613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613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613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710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710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711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711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711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711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711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711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711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711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711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711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712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712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712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712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712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712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712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712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712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712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713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713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713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713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713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713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713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713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713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713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714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714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714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714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714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714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714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714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714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714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715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715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45</a:t>
            </a:r>
          </a:p>
        </p:txBody>
      </p:sp>
      <p:sp>
        <p:nvSpPr>
          <p:cNvPr id="4715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715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715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715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715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715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715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715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716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716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716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813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813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813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813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813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813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813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813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814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814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814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814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814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814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814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814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814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814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815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815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815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815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815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815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815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815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815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815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816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816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816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816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816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816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816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816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816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816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817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817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817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817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817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817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817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46</a:t>
            </a:r>
          </a:p>
        </p:txBody>
      </p:sp>
      <p:sp>
        <p:nvSpPr>
          <p:cNvPr id="4817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817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817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818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818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818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818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818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818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818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915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915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915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915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916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916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916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916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916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916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916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916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916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916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917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917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917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917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917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917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917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917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917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917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918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918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918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918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918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918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918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918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918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918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919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919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919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919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919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919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919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919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919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919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920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920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47</a:t>
            </a:r>
          </a:p>
        </p:txBody>
      </p:sp>
      <p:sp>
        <p:nvSpPr>
          <p:cNvPr id="4920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920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920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920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920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920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920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920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4921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018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018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018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018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018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018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018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018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018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018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019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019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019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019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019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019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019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019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019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019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020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020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020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020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020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020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020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020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020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020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021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021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021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021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021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021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021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021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021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021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022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022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022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022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022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022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022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48</a:t>
            </a:r>
          </a:p>
        </p:txBody>
      </p:sp>
      <p:sp>
        <p:nvSpPr>
          <p:cNvPr id="5022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022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022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023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023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023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023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023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0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0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0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0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0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0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121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21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21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21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21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21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21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21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121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21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22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22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22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22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22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22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22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22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22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22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23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23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23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23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23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23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23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23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23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23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24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24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24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24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24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24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24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24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24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124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125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125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49</a:t>
            </a:r>
          </a:p>
        </p:txBody>
      </p:sp>
      <p:sp>
        <p:nvSpPr>
          <p:cNvPr id="5125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125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125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125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125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125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125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222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222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223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223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223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223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223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223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223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223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223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223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224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224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224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224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224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224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224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224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224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224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225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225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225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225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225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225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225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225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225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225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226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226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226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226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226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226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226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226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226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226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227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227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227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227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227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227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227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50</a:t>
            </a:r>
          </a:p>
        </p:txBody>
      </p:sp>
      <p:sp>
        <p:nvSpPr>
          <p:cNvPr id="5227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227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227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228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228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228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1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3252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3253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3254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3255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3256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3257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3258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3259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3260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3261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3262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3263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3264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3265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3266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3267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3268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3269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3270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3271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3272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3273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3274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3275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3276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3277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3278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3279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3280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3281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3282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3283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3284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3285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3286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3287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3288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3289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3290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3291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3292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3293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3294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3295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3296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3297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3298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3299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3300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3301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51</a:t>
            </a:r>
          </a:p>
        </p:txBody>
      </p:sp>
      <p:sp>
        <p:nvSpPr>
          <p:cNvPr id="53302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3303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3304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3305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3307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5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4276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4277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4278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4279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4280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4281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4282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4283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4284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4285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4286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4287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4288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4289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4290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4291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4292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4293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4294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4295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4296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4297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4298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4299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4300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4301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4302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4303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4304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4305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4306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4307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4308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4309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4310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4311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4312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4313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4314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4315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4316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4317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4318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4319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4320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4321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4322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4323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4324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4325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4326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52</a:t>
            </a:r>
          </a:p>
        </p:txBody>
      </p:sp>
      <p:sp>
        <p:nvSpPr>
          <p:cNvPr id="54327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4328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4329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4331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5300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5301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5302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5303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5304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5305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5306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5307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5308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5309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5310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5311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5312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5313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5314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5315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5316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5317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5318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5319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5320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5321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5322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5323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5324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5325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5326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5327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5328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5329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5330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5331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5332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5333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5334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5335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5336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5337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5338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5339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5340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5341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5342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5343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5344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5345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5346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5347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5348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5349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5350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5351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53</a:t>
            </a:r>
          </a:p>
        </p:txBody>
      </p:sp>
      <p:sp>
        <p:nvSpPr>
          <p:cNvPr id="55352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5353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5355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3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6324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6325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6326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6327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6328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6329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6330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6331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6332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6333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6334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6335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6336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6337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6338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6339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6340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6341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6342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6343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6344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6345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6346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6347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6348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6349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6350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6351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6352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6353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6354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6355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6356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6357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6358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6359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6360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6361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6362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6363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6364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6365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6366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6367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6368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6369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6370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6371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6372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6373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6374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6375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6376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54</a:t>
            </a:r>
          </a:p>
        </p:txBody>
      </p:sp>
      <p:sp>
        <p:nvSpPr>
          <p:cNvPr id="56377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pic>
        <p:nvPicPr>
          <p:cNvPr id="56379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7" name="AutoShape 3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113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7348" name="AutoShape 4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113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7349" name="AutoShape 5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431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7350" name="AutoShape 6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431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7351" name="AutoShape 7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6749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7352" name="AutoShape 8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6749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7353" name="AutoShape 9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067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7354" name="AutoShape 10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067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7355" name="AutoShape 11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41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7356" name="AutoShape 12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41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7357" name="AutoShape 13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973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7358" name="AutoShape 14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3973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7359" name="AutoShape 15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05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7360" name="AutoShape 16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05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7361" name="AutoShape 17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37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7362" name="AutoShape 18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37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7363" name="AutoShape 19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268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7364" name="AutoShape 20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68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7365" name="AutoShape 21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00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7366" name="AutoShape 22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00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7367" name="AutoShape 23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32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7368" name="AutoShape 24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32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7369" name="AutoShape 25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64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7370" name="AutoShape 26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64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7371" name="AutoShape 27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996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7372" name="AutoShape 28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6996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7373" name="AutoShape 29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27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7374" name="AutoShape 30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27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7375" name="AutoShape 31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597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7376" name="AutoShape 32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597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7377" name="AutoShape 33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2915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7378" name="AutoShape 34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2915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7379" name="AutoShape 35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233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7380" name="AutoShape 3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233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7381" name="AutoShape 3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551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7382" name="AutoShape 38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551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7383" name="AutoShape 39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5869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7384" name="AutoShape 40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5869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7385" name="AutoShape 41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2188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7386" name="AutoShape 42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2188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7387" name="AutoShape 43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113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7388" name="AutoShape 44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431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7389" name="AutoShape 45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6749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7390" name="AutoShape 46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067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7391" name="AutoShape 4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41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7392" name="AutoShape 48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973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7393" name="AutoShape 49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05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7394" name="AutoShape 50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37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7395" name="AutoShape 51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2689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7396" name="AutoShape 52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007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7397" name="AutoShape 53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325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7398" name="AutoShape 54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5643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7399" name="AutoShape 55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9961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7400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60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7401" name="AutoShape 57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55</a:t>
            </a:r>
          </a:p>
        </p:txBody>
      </p:sp>
      <p:pic>
        <p:nvPicPr>
          <p:cNvPr id="57403" name="그림 1">
            <a:hlinkClick r:id="rId57" action="ppaction://hlinkpres?slideindex=1&amp;slidetitle="/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1951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8" name="그룹 157"/>
          <p:cNvGrpSpPr/>
          <p:nvPr/>
        </p:nvGrpSpPr>
        <p:grpSpPr>
          <a:xfrm>
            <a:off x="155538" y="71438"/>
            <a:ext cx="11413070" cy="5877842"/>
            <a:chOff x="155538" y="71438"/>
            <a:chExt cx="11413070" cy="5877842"/>
          </a:xfrm>
        </p:grpSpPr>
        <p:pic>
          <p:nvPicPr>
            <p:cNvPr id="159" name="그림 158"/>
            <p:cNvPicPr>
              <a:picLocks noChangeAspect="1"/>
            </p:cNvPicPr>
            <p:nvPr/>
          </p:nvPicPr>
          <p:blipFill>
            <a:blip r:embed="rId5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5538" y="223870"/>
              <a:ext cx="1181100" cy="390525"/>
            </a:xfrm>
            <a:prstGeom prst="rect">
              <a:avLst/>
            </a:prstGeom>
          </p:spPr>
        </p:pic>
        <p:grpSp>
          <p:nvGrpSpPr>
            <p:cNvPr id="160" name="그룹 159"/>
            <p:cNvGrpSpPr/>
            <p:nvPr/>
          </p:nvGrpSpPr>
          <p:grpSpPr>
            <a:xfrm>
              <a:off x="6218700" y="71438"/>
              <a:ext cx="5349908" cy="444500"/>
              <a:chOff x="3470564" y="71438"/>
              <a:chExt cx="5349908" cy="444500"/>
            </a:xfrm>
          </p:grpSpPr>
          <p:pic>
            <p:nvPicPr>
              <p:cNvPr id="228" name="Picture 185" descr="0">
                <a:hlinkClick r:id="rId6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3077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9" name="Picture 186" descr="0">
                <a:hlinkClick r:id="rId6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70564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0" name="Picture 187" descr="0">
                <a:hlinkClick r:id="rId6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30929" y="71438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188" descr="0">
                <a:hlinkClick r:id="rId6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8970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2" name="Picture 189" descr="0">
                <a:hlinkClick r:id="rId6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50071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190" descr="0">
                <a:hlinkClick r:id="rId7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10436" y="71438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191" descr="0">
                <a:hlinkClick r:id="rId7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70800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192" descr="0">
                <a:hlinkClick r:id="rId7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957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193" descr="0">
                <a:hlinkClick r:id="rId7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8994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7" name="Picture 194" descr="0">
                <a:hlinkClick r:id="rId7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50307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95" descr="0">
                <a:hlinkClick r:id="rId8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0672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196" descr="0">
                <a:hlinkClick r:id="rId8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71036" y="71438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0" name="Picture 197" descr="0">
                <a:hlinkClick r:id="rId8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981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1" name="Picture 198" descr="0">
                <a:hlinkClick r:id="rId8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0179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99" descr="0">
                <a:hlinkClick r:id="rId8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50543" y="71438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200" descr="0">
                <a:hlinkClick r:id="rId9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10908" y="71438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4" name="Picture 201" descr="0">
                <a:hlinkClick r:id="rId9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71249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5" name="Picture 202" descr="0">
                <a:hlinkClick r:id="rId9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31613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" name="Picture 203" descr="0">
                <a:hlinkClick r:id="rId9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1978" y="323915"/>
                <a:ext cx="311152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" name="Picture 204" descr="0">
                <a:hlinkClick r:id="rId9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52342" y="323915"/>
                <a:ext cx="309565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" name="Picture 205" descr="0">
                <a:hlinkClick r:id="rId10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12708" y="323915"/>
                <a:ext cx="309564" cy="1920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" name="Picture 206" descr="0">
                <a:hlinkClick r:id="rId10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1757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207" descr="0">
                <a:hlinkClick r:id="rId10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2122" y="323915"/>
                <a:ext cx="309564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208" descr="0">
                <a:hlinkClick r:id="rId10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089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2" name="Picture 209" descr="0">
                <a:hlinkClick r:id="rId108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1264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210" descr="0">
                <a:hlinkClick r:id="rId110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11629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3" name="Picture 211" descr="0">
                <a:hlinkClick r:id="rId112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71993" y="323915"/>
                <a:ext cx="309565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4" name="Picture 212" descr="0">
                <a:hlinkClick r:id="rId114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91135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5" name="Picture 213" descr="0">
                <a:hlinkClick r:id="rId116" action="ppaction://hlinkpres?slideindex=1&amp;slidetitle="/>
              </p:cNvPr>
              <p:cNvPicPr>
                <a:picLocks noChangeAspect="1" noChangeArrowheads="1"/>
              </p:cNvPicPr>
              <p:nvPr/>
            </p:nvPicPr>
            <p:blipFill>
              <a:blip r:embed="rId1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1500" y="323915"/>
                <a:ext cx="311152" cy="1904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61" name="그룹 160"/>
            <p:cNvGrpSpPr/>
            <p:nvPr/>
          </p:nvGrpSpPr>
          <p:grpSpPr>
            <a:xfrm>
              <a:off x="839416" y="5516489"/>
              <a:ext cx="10523983" cy="432791"/>
              <a:chOff x="1332657" y="115889"/>
              <a:chExt cx="10523983" cy="432791"/>
            </a:xfrm>
          </p:grpSpPr>
          <p:pic>
            <p:nvPicPr>
              <p:cNvPr id="162" name="그림 85">
                <a:hlinkClick r:id="rId1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850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그림 86">
                <a:hlinkClick r:id="rId1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326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그림 87">
                <a:hlinkClick r:id="rId1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374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그림 88">
                <a:hlinkClick r:id="rId1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883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6" name="그림 89">
                <a:hlinkClick r:id="rId1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407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" name="그림 90">
                <a:hlinkClick r:id="rId1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931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" name="그림 91">
                <a:hlinkClick r:id="rId1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455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9" name="그림 92">
                <a:hlinkClick r:id="rId1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63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" name="그림 93">
                <a:hlinkClick r:id="rId1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87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" name="그림 94">
                <a:hlinkClick r:id="rId1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11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2" name="그림 95">
                <a:hlinkClick r:id="rId1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04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3" name="그림 96">
                <a:hlinkClick r:id="rId1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36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그림 97">
                <a:hlinkClick r:id="rId1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56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그림 98">
                <a:hlinkClick r:id="rId1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09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그림 99">
                <a:hlinkClick r:id="rId1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60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7" name="그림 100">
                <a:hlinkClick r:id="rId1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124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그림 101">
                <a:hlinkClick r:id="rId15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그림 102">
                <a:hlinkClick r:id="rId15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173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그림 103">
                <a:hlinkClick r:id="rId15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81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" name="그림 104">
                <a:hlinkClick r:id="rId15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05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그림 105">
                <a:hlinkClick r:id="rId15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5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9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그림 106">
                <a:hlinkClick r:id="rId16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53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그림 107">
                <a:hlinkClick r:id="rId16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620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5" name="그림 108">
                <a:hlinkClick r:id="rId16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12861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6" name="그림 109">
                <a:hlinkClick r:id="rId16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810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그림 110">
                <a:hlinkClick r:id="rId16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6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334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그림 111">
                <a:hlinkClick r:id="rId17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84269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9" name="그림 112">
                <a:hlinkClick r:id="rId17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366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그림 113">
                <a:hlinkClick r:id="rId17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909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그림 114">
                <a:hlinkClick r:id="rId17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7643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2" name="그림 115">
                <a:hlinkClick r:id="rId17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7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28844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3" name="그림 116">
                <a:hlinkClick r:id="rId18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81257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그림 117">
                <a:hlinkClick r:id="rId18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432082" y="115889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그림 118">
                <a:hlinkClick r:id="rId18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8558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" name="그림 119">
                <a:hlinkClick r:id="rId18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3799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7" name="그림 120">
                <a:hlinkClick r:id="rId18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8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9041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8" name="그림 121">
                <a:hlinkClick r:id="rId19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441235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9" name="그림 122">
                <a:hlinkClick r:id="rId19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93647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0" name="그림 123">
                <a:hlinkClick r:id="rId19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46060" y="116632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1" name="그림 200">
                <a:hlinkClick r:id="rId19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96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그림 201">
                <a:hlinkClick r:id="rId19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19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04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그림 202">
                <a:hlinkClick r:id="rId20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828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4" name="그림 203">
                <a:hlinkClick r:id="rId20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1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5" name="그림 204">
                <a:hlinkClick r:id="rId20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25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6" name="그림 205">
                <a:hlinkClick r:id="rId20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50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7" name="그림 206">
                <a:hlinkClick r:id="rId20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0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274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8" name="그림 207">
                <a:hlinkClick r:id="rId21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82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그림 208">
                <a:hlinkClick r:id="rId21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094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그림 209">
                <a:hlinkClick r:id="rId21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465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그림 210">
                <a:hlinkClick r:id="rId21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989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2" name="그림 211">
                <a:hlinkClick r:id="rId21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513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그림 212">
                <a:hlinkClick r:id="rId22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022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4" name="그림 213">
                <a:hlinkClick r:id="rId22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546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5" name="그림 214">
                <a:hlinkClick r:id="rId22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070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6" name="그림 215">
                <a:hlinkClick r:id="rId22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594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7" name="그림 216">
                <a:hlinkClick r:id="rId22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2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11026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그림 217">
                <a:hlinkClick r:id="rId23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36267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그림 218">
                <a:hlinkClick r:id="rId23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6150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0" name="그림 219">
                <a:hlinkClick r:id="rId23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8675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" name="그림 220">
                <a:hlinkClick r:id="rId23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118327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" name="그림 221">
                <a:hlinkClick r:id="rId23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3707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3" name="그림 222">
                <a:hlinkClick r:id="rId240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2315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4" name="그림 223">
                <a:hlinkClick r:id="rId242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91049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5" name="그림 224">
                <a:hlinkClick r:id="rId244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62902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6" name="그림 225">
                <a:hlinkClick r:id="rId246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15315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7" name="그림 226">
                <a:hlinkClick r:id="rId248" action="ppaction://hlinkpres?slideindex=1&amp;slidetitle="/>
              </p:cNvPr>
              <p:cNvPicPr>
                <a:picLocks noChangeAspect="1"/>
              </p:cNvPicPr>
              <p:nvPr/>
            </p:nvPicPr>
            <p:blipFill>
              <a:blip r:embed="rId24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666140" y="386755"/>
                <a:ext cx="190500" cy="161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cxnSp>
        <p:nvCxnSpPr>
          <p:cNvPr id="254" name="직선 연결선 2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5" name="직선 연결선 25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기본 디자인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56</TotalTime>
  <Words>3025</Words>
  <Application>Microsoft Office PowerPoint</Application>
  <PresentationFormat>와이드스크린</PresentationFormat>
  <Paragraphs>3025</Paragraphs>
  <Slides>55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55</vt:i4>
      </vt:variant>
    </vt:vector>
  </HeadingPairs>
  <TitlesOfParts>
    <vt:vector size="61" baseType="lpstr">
      <vt:lpstr>굴림</vt:lpstr>
      <vt:lpstr>맑은 고딕</vt:lpstr>
      <vt:lpstr>Arial</vt:lpstr>
      <vt:lpstr>Calibri</vt:lpstr>
      <vt:lpstr>Calibri Light</vt:lpstr>
      <vt:lpstr>기본 디자인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kim chw</dc:creator>
  <cp:lastModifiedBy>kim ch w</cp:lastModifiedBy>
  <cp:revision>13</cp:revision>
  <dcterms:modified xsi:type="dcterms:W3CDTF">2019-07-12T01:25:57Z</dcterms:modified>
</cp:coreProperties>
</file>