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35" autoAdjust="0"/>
    <p:restoredTop sz="94660"/>
  </p:normalViewPr>
  <p:slideViewPr>
    <p:cSldViewPr>
      <p:cViewPr varScale="1">
        <p:scale>
          <a:sx n="58" d="100"/>
          <a:sy n="58" d="100"/>
        </p:scale>
        <p:origin x="7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ACDD682F-B17B-476C-91FE-242A8CFE4CA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328E7-D3EC-48DE-B150-2D3CA30EB4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28096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A3D19-5D05-4591-B778-DD870758AB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386446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E1D3D-656F-4A8B-B413-8EFCD5F213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60095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D39-F1C3-45EC-A058-76DE0C0139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2561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19A48-CF6B-4DD8-B1A1-032F20BF039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06334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A5DE1-CA19-4D61-AEDF-7BD2CAA5F4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317178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AD47-F4A6-4EE6-8FA2-7986905076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7645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BF5E-F78C-4BE3-9955-B00F8EC620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14119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466E6-B5EC-45B6-86BC-9626921F04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713202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D8440-BD76-4E0E-88FF-240BF3C093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3013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BF2D9-F6A1-4D3A-B16F-9629A91B9B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25826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데살로디가전서 5장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5E6CD16F-E099-4B45-9DAA-C510EEA6FB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2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3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23" Type="http://schemas.openxmlformats.org/officeDocument/2006/relationships/slide" Target="slide14.xml"/><Relationship Id="rId28" Type="http://schemas.openxmlformats.org/officeDocument/2006/relationships/slide" Target="slide19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4" Type="http://schemas.openxmlformats.org/officeDocument/2006/relationships/slide" Target="slide15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1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7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8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76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77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78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79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0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1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2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3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4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5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6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7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8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89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0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1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2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3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4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5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6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7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8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99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100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101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8&#49828;&#44032;&#47028;/&#49828;&#44032;&#4702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../&#44396;&#50557;PPT/12&#50676;&#50773;&#44592;&#54616;/&#50676;&#50773;&#44592;&#54616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59%20&#50556;&#44256;&#48372;&#49436;/&#50556;&#44256;&#48372;&#49436;.pptx" TargetMode="External"/><Relationship Id="rId170" Type="http://schemas.openxmlformats.org/officeDocument/2006/relationships/image" Target="../media/image72.png"/><Relationship Id="rId107" Type="http://schemas.openxmlformats.org/officeDocument/2006/relationships/hyperlink" Target="../../&#44396;&#50557;PPT/33&#48120;&#44032;/&#48120;&#4403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3.png"/><Relationship Id="rId53" Type="http://schemas.openxmlformats.org/officeDocument/2006/relationships/hyperlink" Target="../../&#44396;&#50557;PPT/06&#50668;&#54840;&#49688;&#50500;/&#50668;&#54840;&#49688;&#50500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54%20&#46356;&#47784;&#45936;&#51204;&#49436;/&#46356;&#47784;&#45936;&#51204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../&#44396;&#50557;PPT/27&#45796;&#45768;&#50648;/&#45796;&#45768;&#50648;.pptx" TargetMode="External"/><Relationship Id="rId160" Type="http://schemas.openxmlformats.org/officeDocument/2006/relationships/image" Target="../media/image67.png"/><Relationship Id="rId22" Type="http://schemas.openxmlformats.org/officeDocument/2006/relationships/slide" Target="slide14.xml"/><Relationship Id="rId43" Type="http://schemas.openxmlformats.org/officeDocument/2006/relationships/hyperlink" Target="../../&#44396;&#50557;PPT/02&#52636;&#50528;&#44413;&#44592;/&#52636;&#50528;&#44413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49%20&#50640;&#48288;&#49548;&#49436;/&#50640;&#48288;&#49548;&#49436;.pptx" TargetMode="External"/><Relationship Id="rId85" Type="http://schemas.openxmlformats.org/officeDocument/2006/relationships/hyperlink" Target="../../&#44396;&#50557;PPT/22&#50500;&#44032;/&#50500;&#4403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26.xml"/><Relationship Id="rId33" Type="http://schemas.openxmlformats.org/officeDocument/2006/relationships/hyperlink" Target="&#45936;&#49332;&#47196;&#45768;&#44032;&#51204;&#49436;2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44%20&#49324;&#46020;&#54665;&#51204;/&#49324;&#46020;&#54665;&#51204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../&#44396;&#50557;PPT/17&#50640;&#49828;&#45908;/&#50640;&#49828;&#45908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5.xml"/><Relationship Id="rId28" Type="http://schemas.openxmlformats.org/officeDocument/2006/relationships/slide" Target="slide20.xml"/><Relationship Id="rId49" Type="http://schemas.openxmlformats.org/officeDocument/2006/relationships/hyperlink" Target="../../&#44396;&#50557;PPT/04&#48124;&#49688;&#44592;/&#48124;&#49688;&#44592;.pptx" TargetMode="External"/><Relationship Id="rId114" Type="http://schemas.openxmlformats.org/officeDocument/2006/relationships/image" Target="../media/image44.png"/><Relationship Id="rId119" Type="http://schemas.openxmlformats.org/officeDocument/2006/relationships/hyperlink" Target="../../&#44396;&#50557;PPT/39&#47568;&#46972;&#44592;/&#47568;&#46972;&#44592;.pptx" TargetMode="External"/><Relationship Id="rId44" Type="http://schemas.openxmlformats.org/officeDocument/2006/relationships/image" Target="../media/image9.png"/><Relationship Id="rId60" Type="http://schemas.openxmlformats.org/officeDocument/2006/relationships/image" Target="../media/image17.png"/><Relationship Id="rId65" Type="http://schemas.openxmlformats.org/officeDocument/2006/relationships/hyperlink" Target="../../&#44396;&#50557;PPT/11&#50676;&#50773;&#44592;&#49345;/&#50676;&#50773;&#44592;&#49345;.pptx" TargetMode="External"/><Relationship Id="rId81" Type="http://schemas.openxmlformats.org/officeDocument/2006/relationships/hyperlink" Target="../../&#44396;&#50557;PPT/20&#51104;&#50616;/&#51104;&#50616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35" Type="http://schemas.openxmlformats.org/officeDocument/2006/relationships/hyperlink" Target="../47%20&#44256;&#47536;&#46020;&#54980;&#49436;/&#44256;&#47536;&#46020;&#54980;&#49436;.pptx" TargetMode="External"/><Relationship Id="rId151" Type="http://schemas.openxmlformats.org/officeDocument/2006/relationships/hyperlink" Target="../55%20&#46356;&#47784;&#45936;&#54980;&#49436;/&#46356;&#47784;&#45936;&#54980;&#49436;.pptx" TargetMode="External"/><Relationship Id="rId156" Type="http://schemas.openxmlformats.org/officeDocument/2006/relationships/image" Target="../media/image65.png"/><Relationship Id="rId172" Type="http://schemas.openxmlformats.org/officeDocument/2006/relationships/image" Target="../media/image73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9" Type="http://schemas.openxmlformats.org/officeDocument/2006/relationships/hyperlink" Target="&#45936;&#49332;&#47196;&#45768;&#44032;&#51204;&#49436;5&#51109;.pptx" TargetMode="External"/><Relationship Id="rId109" Type="http://schemas.openxmlformats.org/officeDocument/2006/relationships/hyperlink" Target="../../&#44396;&#50557;PPT/34&#45208;&#54996;/&#45208;&#54996;.pptx" TargetMode="External"/><Relationship Id="rId34" Type="http://schemas.openxmlformats.org/officeDocument/2006/relationships/image" Target="../media/image4.png"/><Relationship Id="rId50" Type="http://schemas.openxmlformats.org/officeDocument/2006/relationships/image" Target="../media/image12.png"/><Relationship Id="rId55" Type="http://schemas.openxmlformats.org/officeDocument/2006/relationships/hyperlink" Target="../../&#44396;&#50557;PPT/07&#49324;&#49324;&#44592;/&#49324;&#49324;&#44592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../&#44396;&#50557;PPT/28&#54840;&#49464;&#50500;/&#54840;&#49464;&#50500;.pptx" TargetMode="External"/><Relationship Id="rId104" Type="http://schemas.openxmlformats.org/officeDocument/2006/relationships/image" Target="../media/image39.png"/><Relationship Id="rId120" Type="http://schemas.openxmlformats.org/officeDocument/2006/relationships/image" Target="../media/image47.png"/><Relationship Id="rId125" Type="http://schemas.openxmlformats.org/officeDocument/2006/relationships/hyperlink" Target="../42%20&#45572;&#44032;&#48373;&#51020;/&#45572;&#44032;&#48373;&#51020;.pptx" TargetMode="External"/><Relationship Id="rId141" Type="http://schemas.openxmlformats.org/officeDocument/2006/relationships/hyperlink" Target="../50%20&#48716;&#47549;&#48372;&#49436;/&#48716;&#47549;&#48372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5&#50640;&#49828;&#46972;/&#50640;&#49828;&#46972;.pptx" TargetMode="External"/><Relationship Id="rId92" Type="http://schemas.openxmlformats.org/officeDocument/2006/relationships/image" Target="../media/image33.png"/><Relationship Id="rId162" Type="http://schemas.openxmlformats.org/officeDocument/2006/relationships/image" Target="../media/image68.png"/><Relationship Id="rId2" Type="http://schemas.openxmlformats.org/officeDocument/2006/relationships/slide" Target="slide21.xml"/><Relationship Id="rId29" Type="http://schemas.openxmlformats.org/officeDocument/2006/relationships/slide" Target="slide1.xml"/><Relationship Id="rId24" Type="http://schemas.openxmlformats.org/officeDocument/2006/relationships/slide" Target="slide16.xml"/><Relationship Id="rId40" Type="http://schemas.openxmlformats.org/officeDocument/2006/relationships/image" Target="../media/image7.png"/><Relationship Id="rId45" Type="http://schemas.openxmlformats.org/officeDocument/2006/relationships/hyperlink" Target="../../&#44396;&#50557;PPT/01&#52285;&#49464;&#44592;/&#52285;&#4946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../&#44396;&#50557;PPT/23&#51060;&#49324;&#50556;/&#51060;&#49324;&#50556;.pptx" TargetMode="External"/><Relationship Id="rId110" Type="http://schemas.openxmlformats.org/officeDocument/2006/relationships/image" Target="../media/image42.png"/><Relationship Id="rId115" Type="http://schemas.openxmlformats.org/officeDocument/2006/relationships/hyperlink" Target="../../&#44396;&#50557;PPT/37&#54617;&#44060;/&#54617;&#44060;.pptx" TargetMode="External"/><Relationship Id="rId131" Type="http://schemas.openxmlformats.org/officeDocument/2006/relationships/hyperlink" Target="../45%20&#47196;&#47560;&#49436;/&#47196;&#47560;&#4943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hyperlink" Target="../../&#44396;&#50557;PPT/10&#49324;&#47924;&#50648;&#54616;/&#49324;&#47924;&#50648;&#54616;.pptx" TargetMode="External"/><Relationship Id="rId82" Type="http://schemas.openxmlformats.org/officeDocument/2006/relationships/image" Target="../media/image28.png"/><Relationship Id="rId152" Type="http://schemas.openxmlformats.org/officeDocument/2006/relationships/image" Target="../media/image63.png"/><Relationship Id="rId173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27.xml"/><Relationship Id="rId30" Type="http://schemas.openxmlformats.org/officeDocument/2006/relationships/image" Target="../media/image2.png"/><Relationship Id="rId35" Type="http://schemas.openxmlformats.org/officeDocument/2006/relationships/hyperlink" Target="&#45936;&#49332;&#47196;&#45768;&#44032;&#51204;&#49436;3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../&#44396;&#50557;PPT/18&#50853;&#44592;/&#50853;&#44592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../&#44396;&#50557;PPT/32&#50836;&#45208;/&#50836;&#4520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53%20&#45936;&#49332;&#47196;&#45768;&#44032;&#54980;&#49436;/&#45936;&#49332;&#47196;&#45768;&#44032;&#54980;&#49436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24.xml"/><Relationship Id="rId51" Type="http://schemas.openxmlformats.org/officeDocument/2006/relationships/hyperlink" Target="../../&#44396;&#50557;PPT/05&#49888;&#47749;&#44592;/&#49888;&#47749;&#44592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../&#44396;&#50557;PPT/26&#50640;&#49828;&#44180;/&#50640;&#49828;&#44180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&#47560;&#53468;&#48373;&#5102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61%20&#48288;&#46300;&#47196;&#54980;&#49436;/&#48288;&#46300;&#47196;&#54980;&#49436;.pptx" TargetMode="External"/><Relationship Id="rId3" Type="http://schemas.openxmlformats.org/officeDocument/2006/relationships/slide" Target="slide2.xm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../&#44396;&#50557;PPT/13&#50669;&#45824;&#49345;/&#50669;&#45824;&#49345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48%20&#44040;&#46972;&#46356;&#50500;&#49436;/&#44040;&#46972;&#46356;&#5050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../&#44396;-&#49888;&#50557;%20&#49457;&#44221;&#47785;&#47197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../&#44396;&#50557;PPT/21&#51204;&#46020;&#49436;/&#51204;&#46020;&#49436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4396;&#50557;PPT/35&#54616;&#48149;&#44397;/&#54616;&#48149;&#44397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56%20&#46356;&#46020;&#49436;/&#46356;&#46020;&#49436;.pptx" TargetMode="External"/><Relationship Id="rId174" Type="http://schemas.openxmlformats.org/officeDocument/2006/relationships/image" Target="../media/image74.png"/><Relationship Id="rId15" Type="http://schemas.openxmlformats.org/officeDocument/2006/relationships/slide" Target="slide8.xml"/><Relationship Id="rId36" Type="http://schemas.openxmlformats.org/officeDocument/2006/relationships/image" Target="../media/image5.png"/><Relationship Id="rId57" Type="http://schemas.openxmlformats.org/officeDocument/2006/relationships/hyperlink" Target="../../&#44396;&#50557;PPT/08&#47355;&#44592;/&#47355;&#44592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43%20&#50836;&#54620;&#48373;&#51020;/&#50836;&#54620;&#48373;&#51020;.pptx" TargetMode="External"/><Relationship Id="rId10" Type="http://schemas.openxmlformats.org/officeDocument/2006/relationships/slide" Target="slide25.xml"/><Relationship Id="rId31" Type="http://schemas.openxmlformats.org/officeDocument/2006/relationships/hyperlink" Target="&#45936;&#49332;&#47196;&#45768;&#44032;&#51204;&#49436;1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../&#44396;&#50557;PPT/16&#45712;&#54756;&#48120;&#50556;/&#45712;&#54756;&#48120;&#50556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../&#44396;&#50557;PPT/29&#50836;&#50648;/&#50836;&#50648;.pptx" TargetMode="External"/><Relationship Id="rId101" Type="http://schemas.openxmlformats.org/officeDocument/2006/relationships/hyperlink" Target="../../&#44396;&#50557;PPT/30&#50500;&#47784;&#49828;/&#50500;&#47784;&#49828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51%20&#44264;&#47196;&#49352;&#49436;/&#44264;&#47196;&#49352;&#49436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64%20&#50836;&#54620;&#49340;&#49436;/&#50836;&#54620;&#49340;&#49436;1&#51109;.pptx" TargetMode="External"/><Relationship Id="rId4" Type="http://schemas.openxmlformats.org/officeDocument/2006/relationships/slide" Target="slide22.xml"/><Relationship Id="rId9" Type="http://schemas.openxmlformats.org/officeDocument/2006/relationships/slide" Target="slide5.xml"/><Relationship Id="rId26" Type="http://schemas.openxmlformats.org/officeDocument/2006/relationships/slide" Target="slide18.xml"/><Relationship Id="rId47" Type="http://schemas.openxmlformats.org/officeDocument/2006/relationships/hyperlink" Target="../../&#44396;&#50557;PPT/03&#47112;&#50948;&#44592;/&#47112;&#50948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../&#44396;&#50557;PPT/24&#50696;&#47112;&#48120;&#50556;/&#50696;&#47112;&#48120;&#50556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46%20&#44256;&#47536;&#46020;&#51204;&#49436;/&#44256;&#47536;&#46020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image" Target="../media/image102.png"/><Relationship Id="rId16" Type="http://schemas.openxmlformats.org/officeDocument/2006/relationships/slide" Target="slide28.xml"/><Relationship Id="rId37" Type="http://schemas.openxmlformats.org/officeDocument/2006/relationships/hyperlink" Target="&#45936;&#49332;&#47196;&#45768;&#44032;&#51204;&#49436;4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../&#44396;&#50557;PPT/19&#49884;&#54200;/&#49884;&#54200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41%20&#47560;&#44032;&#48373;&#51020;/&#47560;&#44032;&#48373;&#51020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../&#44396;&#50557;PPT/14&#50669;&#45824;&#54616;/&#50669;&#45824;&#54616;.pptx" TargetMode="External"/><Relationship Id="rId113" Type="http://schemas.openxmlformats.org/officeDocument/2006/relationships/hyperlink" Target="../../&#44396;&#50557;PPT/36&#49828;&#48148;&#45264;/&#49828;&#48148;&#45264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../&#44396;&#50557;PPT/09&#49324;&#47924;&#50648;&#49345;/&#49324;&#47924;&#50648;&#49345;.pptx" TargetMode="External"/><Relationship Id="rId103" Type="http://schemas.openxmlformats.org/officeDocument/2006/relationships/hyperlink" Target="../../&#44396;&#50557;PPT/31&#50724;&#48148;&#45852;/&#50724;&#48148;&#45852;1&#51109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../&#44396;&#50557;PPT/25&#50696;&#47112;&#48120;&#50556;&#50528;&#44032;/&#50696;&#47112;&#48120;&#50556;&#50528;&#44032;.pptx" TargetMode="External"/><Relationship Id="rId145" Type="http://schemas.openxmlformats.org/officeDocument/2006/relationships/hyperlink" Target="../52%20&#45936;&#49332;&#47196;&#45768;&#44032;&#51204;&#49436;/&#45936;&#49332;&#47196;&#45768;&#44032;&#51204;&#49436;.pptx" TargetMode="External"/><Relationship Id="rId166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3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0" name="직선 연결선 10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82593C9-4F33-45A4-9F53-9FD5904E53CD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2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514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9168A4C-15F4-4026-A466-007B35CBE061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4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5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617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5DD5A226-5D54-45C1-ACCF-DC2E8D95432E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1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3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5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6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7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79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2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3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4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5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719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5D6C9872-5385-4FE5-901E-C4F5B6FBDBE0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5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7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199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0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1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3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6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8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09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822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A7AF06C-8CD3-4F7A-91FC-A602060762CC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1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2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924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484C8E7-7EB4-4AC7-94D4-1B3E25BCE865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4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026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C601BF4-225D-4C8B-A1E6-D1195860E8A1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6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7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129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CE09031-2AB0-4612-8585-CDDA2DA444BB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1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3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5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6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7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299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2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3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4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5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231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D70F39B-B067-49A8-88C6-2F01C6E42697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5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7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19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0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1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3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6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8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29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334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05CC3DA-FFC0-450F-AAFF-6F3AE8C64464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3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4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436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B770DA8-B9D8-4852-A3ED-0EA665F2B649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6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538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D4DDDA2-3825-4992-8564-AE09297B65C2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8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39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641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F0009D6-D2FA-476D-B7DD-AAE6C8A5E9DF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1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3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5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6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7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19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2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3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4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5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743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BBA420C-BF3E-4D7C-846F-66F87B51A339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5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7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39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0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1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3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6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8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49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846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863DA4F-23F2-402D-A0C1-27261B51BC52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5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6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948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6091434-F904-4564-A09A-7030379C73B0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8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050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FA2DF2-B97B-43F7-847A-8117DF53C5AD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0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1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153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38C87B3-EF91-4257-AB83-D98C2B520B30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1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3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5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6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7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39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2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3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4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5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255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F546F40-6E37-44CB-9F6D-D8D123C3CBE3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5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7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59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0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1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3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6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8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69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358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5111EC2-2003-457E-9ADA-DFBACD0D979B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7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8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460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ABECED6-A044-4D7A-83B1-1FD1FB3FF9F7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0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562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5037406-98A3-4844-A669-D4D753C1AD40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2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3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665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9D86C48-78FA-4FBF-B86B-ADDB11137127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1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3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5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6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7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59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0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1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2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3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4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5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767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A924DE6-1FD7-4AA3-82AF-6FBCECFBB49A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5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7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79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0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1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3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4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5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6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7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8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89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870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ECD34B1-5F05-4C5C-8400-1C720102250B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69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4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5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8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09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0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1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2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972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AC3B941-4C9E-40E7-BA4E-E87FF95FE58E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3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5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7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8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29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1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2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3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4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5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6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7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074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455550E-233D-4BB9-BF15-2356CF149F1E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7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49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1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2" name="AutoShape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3" name="AutoShap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5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6" name="AutoShape 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7" name="AutoShape 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8" name="AutoShap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59" name="AutoShape 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0" name="AutoShape 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1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3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4" name="AutoShape 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5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6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6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6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6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177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9457" y="45318"/>
            <a:ext cx="11055135" cy="5976713"/>
            <a:chOff x="369457" y="45318"/>
            <a:chExt cx="11055135" cy="5976713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57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45318"/>
              <a:ext cx="10729192" cy="5976713"/>
              <a:chOff x="695400" y="45318"/>
              <a:chExt cx="10729192" cy="5976713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2035349" y="45318"/>
                <a:ext cx="8525147" cy="333822"/>
                <a:chOff x="2035349" y="45318"/>
                <a:chExt cx="8525147" cy="333822"/>
              </a:xfrm>
            </p:grpSpPr>
            <p:pic>
              <p:nvPicPr>
                <p:cNvPr id="102" name="Picture 1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5800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6831" y="18864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8820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9554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50933" y="18864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0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349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9" name="직선 연결선 1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DA7D31E-4516-4DA9-B90F-03709FCF0E29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784</Words>
  <Application>Microsoft Office PowerPoint</Application>
  <PresentationFormat>와이드스크린</PresentationFormat>
  <Paragraphs>784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3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2020-01-14T01:32:16Z</dcterms:modified>
</cp:coreProperties>
</file>