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01" autoAdjust="0"/>
    <p:restoredTop sz="94251" autoAdjust="0"/>
  </p:normalViewPr>
  <p:slideViewPr>
    <p:cSldViewPr>
      <p:cViewPr varScale="1">
        <p:scale>
          <a:sx n="39" d="100"/>
          <a:sy n="39" d="100"/>
        </p:scale>
        <p:origin x="72" y="5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9E19E8-6288-458B-BA11-415362C2297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931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8B58DC-423C-44DB-9309-3E06C4C0472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2664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F20F3-4DEF-4AE8-BFE5-BE6BB5765FF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4086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6C457-79E4-4276-8B3C-9534547C122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299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F83E63-1837-4DA0-AD69-58985F17E8E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1723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CC193-F6BA-4E77-A512-1AEECA01F72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9056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082291-D830-44EC-969A-57E73AB6B14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2686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9C980-A213-4A94-A1BA-1D68037414B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164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C14718-D139-433F-8FFF-020F91F098D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6271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2F05D9-9484-4EAA-AB6D-19AA946817F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008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940CC-7A0F-475D-B8C3-06E9774DD8F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742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E681A-0A98-4055-87A6-972EFBE0198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2923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9.png"/><Relationship Id="rId44" Type="http://schemas.openxmlformats.org/officeDocument/2006/relationships/slide" Target="slide43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1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1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0.png"/><Relationship Id="rId37" Type="http://schemas.openxmlformats.org/officeDocument/2006/relationships/slide" Target="slide38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33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94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95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96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97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99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0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1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2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3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4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5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6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7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8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09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0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1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2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3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4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5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6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7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8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19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0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1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2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3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4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5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6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7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8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29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30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31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32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4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33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_rels/slide4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1.png"/><Relationship Id="rId84" Type="http://schemas.openxmlformats.org/officeDocument/2006/relationships/hyperlink" Target="&#50676;&#50773;&#44592;&#49345;19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107" Type="http://schemas.openxmlformats.org/officeDocument/2006/relationships/image" Target="../media/image33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6.png"/><Relationship Id="rId74" Type="http://schemas.openxmlformats.org/officeDocument/2006/relationships/hyperlink" Target="&#50676;&#50773;&#44592;&#49345;14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2.xml"/><Relationship Id="rId95" Type="http://schemas.openxmlformats.org/officeDocument/2006/relationships/image" Target="../media/image27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50676;&#50773;&#44592;&#49345;09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50676;&#50773;&#44592;&#49345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9.png"/><Relationship Id="rId44" Type="http://schemas.openxmlformats.org/officeDocument/2006/relationships/slide" Target="slide8.xml"/><Relationship Id="rId65" Type="http://schemas.openxmlformats.org/officeDocument/2006/relationships/image" Target="../media/image12.png"/><Relationship Id="rId86" Type="http://schemas.openxmlformats.org/officeDocument/2006/relationships/hyperlink" Target="&#50676;&#50773;&#44592;&#49345;20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13" Type="http://schemas.openxmlformats.org/officeDocument/2006/relationships/slide" Target="slide26.xml"/><Relationship Id="rId109" Type="http://schemas.openxmlformats.org/officeDocument/2006/relationships/image" Target="../media/image34.png"/><Relationship Id="rId34" Type="http://schemas.openxmlformats.org/officeDocument/2006/relationships/slide" Target="slide37.xml"/><Relationship Id="rId55" Type="http://schemas.openxmlformats.org/officeDocument/2006/relationships/image" Target="../media/image7.png"/><Relationship Id="rId76" Type="http://schemas.openxmlformats.org/officeDocument/2006/relationships/hyperlink" Target="&#50676;&#50773;&#44592;&#49345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hyperlink" Target="&#50676;&#50773;&#44592;&#49345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49345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5.png"/><Relationship Id="rId72" Type="http://schemas.openxmlformats.org/officeDocument/2006/relationships/hyperlink" Target="&#50676;&#50773;&#44592;&#49345;13&#51109;.pptx" TargetMode="External"/><Relationship Id="rId93" Type="http://schemas.openxmlformats.org/officeDocument/2006/relationships/image" Target="../media/image26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4.png"/><Relationship Id="rId219" Type="http://schemas.openxmlformats.org/officeDocument/2006/relationships/image" Target="../media/image8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image" Target="../media/image2.png"/><Relationship Id="rId67" Type="http://schemas.openxmlformats.org/officeDocument/2006/relationships/image" Target="../media/image13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50676;&#50773;&#44592;&#49345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50676;&#50773;&#44592;&#49345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8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49345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50676;&#50773;&#44592;&#49345;16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3.xml"/><Relationship Id="rId47" Type="http://schemas.openxmlformats.org/officeDocument/2006/relationships/image" Target="../media/image3.png"/><Relationship Id="rId68" Type="http://schemas.openxmlformats.org/officeDocument/2006/relationships/hyperlink" Target="&#50676;&#50773;&#44592;&#49345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0.png"/><Relationship Id="rId37" Type="http://schemas.openxmlformats.org/officeDocument/2006/relationships/slide" Target="slide19.xml"/><Relationship Id="rId58" Type="http://schemas.openxmlformats.org/officeDocument/2006/relationships/hyperlink" Target="&#50676;&#50773;&#44592;&#49345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49345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5.png"/><Relationship Id="rId27" Type="http://schemas.openxmlformats.org/officeDocument/2006/relationships/slide" Target="slide14.xml"/><Relationship Id="rId48" Type="http://schemas.openxmlformats.org/officeDocument/2006/relationships/hyperlink" Target="&#50676;&#50773;&#44592;&#49345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49345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49345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4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49345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50676;&#50773;&#44592;&#49345;02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7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50676;&#50773;&#44592;&#49345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10.xml"/><Relationship Id="rId224" Type="http://schemas.openxmlformats.org/officeDocument/2006/relationships/image" Target="../media/image134.png"/><Relationship Id="rId30" Type="http://schemas.openxmlformats.org/officeDocument/2006/relationships/slide" Target="slide35.xml"/><Relationship Id="rId105" Type="http://schemas.openxmlformats.org/officeDocument/2006/relationships/image" Target="../media/image32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39&#47568;&#46972;&#44592;/&#47568;&#46972;&#44592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1" name="AutoShape 1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8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3" name="AutoShape 1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84" name="AutoShape 1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5" name="AutoShape 1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86" name="AutoShape 1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7" name="AutoShape 146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088" name="AutoShape 147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89" name="AutoShape 14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090" name="AutoShape 149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091" name="AutoShape 150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092" name="AutoShape 151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pic>
        <p:nvPicPr>
          <p:cNvPr id="209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03" name="AutoShape 3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4" name="AutoShape 3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05" name="AutoShape 3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6" name="AutoShape 3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07" name="AutoShape 3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8" name="AutoShape 3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09" name="AutoShape 3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10" name="AutoShape 3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111" name="AutoShape 346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12" name="AutoShape 347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113" name="AutoShape 34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114" name="AutoShape 349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115" name="AutoShape 350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116" name="AutoShape 397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1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1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1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1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13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13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13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13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14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4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51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51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51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51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515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6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516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516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516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5164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67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61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61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61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61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8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618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8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618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618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618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6188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91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71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2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72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72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72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720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720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721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721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7212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1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82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82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82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82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3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823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3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823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823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823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8236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92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92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92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92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925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925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925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925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926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6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02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02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02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02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027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8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028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028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028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0284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87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12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12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12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3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13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30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130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30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130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130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130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1308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11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23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23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23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23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232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232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233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233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2332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3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33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33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33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33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5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335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5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335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335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335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3356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43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43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43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43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437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437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437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437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438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8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53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53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53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53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539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40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540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540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540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5404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407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64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64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64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64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2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642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2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642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642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642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6428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31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74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74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74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744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744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744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745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745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7452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5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84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84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84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846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7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847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7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847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847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847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8476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94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94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94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9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949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949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949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949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949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950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50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5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51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51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51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051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2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052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052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052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0524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27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153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153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153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4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154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4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154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4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154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154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154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1548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51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255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6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256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256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256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256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256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257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257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2572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7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358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358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358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358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9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359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9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359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359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359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3596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9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460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460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1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461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1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461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461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461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461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461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462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2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563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563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563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563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563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4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564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564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564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5644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47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665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665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665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6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666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6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666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6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666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666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666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6668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71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767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8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768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768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768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768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768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769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769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7692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9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870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870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870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870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1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871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1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871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871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871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8716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97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97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97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97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973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973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973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973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974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4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07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07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07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07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075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6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076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076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076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0764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67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7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7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7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7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8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178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8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178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178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178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1788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91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115715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27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8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28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28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28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280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280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281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281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2812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1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38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38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38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38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3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383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3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383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383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383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3836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48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48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48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48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485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485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485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485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486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6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58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58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58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58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587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8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588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588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588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5884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87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68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68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68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68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68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68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68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68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68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68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68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68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68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68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68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68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68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68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68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68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68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68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68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68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68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68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68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68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368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68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68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68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68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69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69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690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690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690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690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690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690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6908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6911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78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78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78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78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78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78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78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78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78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79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79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79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79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79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79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79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79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79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79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79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79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79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79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79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79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79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79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79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79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79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36</a:t>
            </a:r>
          </a:p>
        </p:txBody>
      </p:sp>
      <p:sp>
        <p:nvSpPr>
          <p:cNvPr id="379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79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79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79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79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792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792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792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792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793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793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7932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793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89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89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89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89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89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89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89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89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89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89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89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89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89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89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89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89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89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89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89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89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89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89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89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89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89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89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89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89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89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89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89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89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37</a:t>
            </a:r>
          </a:p>
        </p:txBody>
      </p:sp>
      <p:sp>
        <p:nvSpPr>
          <p:cNvPr id="389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89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89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895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895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895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895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895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895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8956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895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99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99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99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99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99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99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99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99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99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99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99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99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99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99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99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99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99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99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99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99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99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99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99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99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99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99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99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99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99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99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99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99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99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99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38</a:t>
            </a:r>
          </a:p>
        </p:txBody>
      </p:sp>
      <p:sp>
        <p:nvSpPr>
          <p:cNvPr id="399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997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997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997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997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997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997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998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998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09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09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09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09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09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09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09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09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09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09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09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09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09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09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09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09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09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09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09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09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09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09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09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09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09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09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09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09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09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09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09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09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09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09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099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39</a:t>
            </a:r>
          </a:p>
        </p:txBody>
      </p:sp>
      <p:sp>
        <p:nvSpPr>
          <p:cNvPr id="4099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00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100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100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100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1004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007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19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9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9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9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19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9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9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9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9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9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9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9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9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20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20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20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20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20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20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20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20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20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20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20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20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20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20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20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20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20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20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20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20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20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20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202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202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202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40</a:t>
            </a:r>
          </a:p>
        </p:txBody>
      </p:sp>
      <p:sp>
        <p:nvSpPr>
          <p:cNvPr id="4202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202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202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2028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2031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30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30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30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30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30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30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30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30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30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30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30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30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30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30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30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30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30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30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30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30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30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30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30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30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30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30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30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30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30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30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30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30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30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304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304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304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304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304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304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41</a:t>
            </a:r>
          </a:p>
        </p:txBody>
      </p:sp>
      <p:sp>
        <p:nvSpPr>
          <p:cNvPr id="4305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305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3052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3055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40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40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40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40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40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40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40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40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40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40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40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40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40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40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40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40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40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40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40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40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40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40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40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40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40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40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40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40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40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40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40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40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40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406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406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407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407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407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407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407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42</a:t>
            </a:r>
          </a:p>
        </p:txBody>
      </p:sp>
      <p:sp>
        <p:nvSpPr>
          <p:cNvPr id="4407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4076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4079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50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50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50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50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50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50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50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50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50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50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50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50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50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50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50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50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50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50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50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50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50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50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50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50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50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50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50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50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50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50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50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50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50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509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509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509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509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509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509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509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509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43</a:t>
            </a:r>
          </a:p>
        </p:txBody>
      </p:sp>
      <p:sp>
        <p:nvSpPr>
          <p:cNvPr id="45100" name="AutoShape 194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5103" name="그림 1">
            <a:hlinkClick r:id="rId45" action="ppaction://hlinkpres?slideindex=1&amp;slidetitle=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246331" y="44450"/>
            <a:ext cx="11178261" cy="5905573"/>
            <a:chOff x="246331" y="44450"/>
            <a:chExt cx="11178261" cy="5905573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31" y="236297"/>
              <a:ext cx="1181100" cy="390525"/>
            </a:xfrm>
            <a:prstGeom prst="rect">
              <a:avLst/>
            </a:prstGeom>
          </p:spPr>
        </p:pic>
        <p:grpSp>
          <p:nvGrpSpPr>
            <p:cNvPr id="141" name="그룹 140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209" name="Picture 18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9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9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9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0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07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08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09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0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2" name="그룹 141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3" name="그림 8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8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8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8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8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9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9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9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9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0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0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0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0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1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1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1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1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2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2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2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2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1849</Words>
  <Application>Microsoft Office PowerPoint</Application>
  <PresentationFormat>와이드스크린</PresentationFormat>
  <Paragraphs>1849</Paragraphs>
  <Slides>43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13</cp:revision>
  <dcterms:modified xsi:type="dcterms:W3CDTF">2019-07-07T04:14:46Z</dcterms:modified>
</cp:coreProperties>
</file>