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"/>
  </p:notesMasterIdLst>
  <p:sldIdLst>
    <p:sldId id="258" r:id="rId2"/>
    <p:sldId id="260" r:id="rId3"/>
    <p:sldId id="262" r:id="rId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3" d="100"/>
          <a:sy n="43" d="100"/>
        </p:scale>
        <p:origin x="66" y="6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44ECFFC6-A1FC-467D-A81F-E96E8D3D85A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8E73B-8118-4CE0-8652-13873D36390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520151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E207F-74FC-4C80-9E97-718EA6ABC7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629844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C16D1-99D5-4411-B216-3113D6C530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5072869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70EFB-0F5E-4AD9-914D-0C47917514F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8359746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35AF3-06EF-42BF-A056-0AB214A3947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8324856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F7CD9-0024-4C38-97F5-544F691F60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015347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8C97D-3EA3-4160-BE66-4C698ABEB67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6758639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8FF11-862C-482B-882B-052242C0A7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7430939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C2255-6446-459A-B9B6-1CDA60F38D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7525676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25ECE-EF36-4A11-881F-247C5CC9910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725804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698FC-81AA-40D6-AB6F-C00C3154C4B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22733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7D6151F3-D0E2-4658-BCB3-BA6FAAEE27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hyperlink" Target="&#50640;&#49828;&#45908;8&#51109;.pptx" TargetMode="External"/><Relationship Id="rId42" Type="http://schemas.openxmlformats.org/officeDocument/2006/relationships/image" Target="../media/image2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41.png"/><Relationship Id="rId138" Type="http://schemas.openxmlformats.org/officeDocument/2006/relationships/image" Target="../media/image68.png"/><Relationship Id="rId159" Type="http://schemas.openxmlformats.org/officeDocument/2006/relationships/image" Target="../media/image79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hyperlink" Target="&#50640;&#49828;&#45908;3&#51109;.pptx" TargetMode="External"/><Relationship Id="rId32" Type="http://schemas.openxmlformats.org/officeDocument/2006/relationships/image" Target="../media/image1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36.png"/><Relationship Id="rId128" Type="http://schemas.openxmlformats.org/officeDocument/2006/relationships/image" Target="../media/image6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hyperlink" Target="../../&#44396;-&#49888;&#50557;%20&#49457;&#44221;&#47785;&#47197;.pptx" TargetMode="Externa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80.png"/><Relationship Id="rId22" Type="http://schemas.openxmlformats.org/officeDocument/2006/relationships/image" Target="../media/image10.png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31.png"/><Relationship Id="rId118" Type="http://schemas.openxmlformats.org/officeDocument/2006/relationships/image" Target="../media/image5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image" Target="../media/image39.png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74.png"/><Relationship Id="rId1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image" Target="../media/image5.png"/><Relationship Id="rId17" Type="http://schemas.openxmlformats.org/officeDocument/2006/relationships/hyperlink" Target="&#50640;&#49828;&#45908;6&#51109;.pptx" TargetMode="External"/><Relationship Id="rId33" Type="http://schemas.openxmlformats.org/officeDocument/2006/relationships/hyperlink" Target="../04&#48124;&#49688;&#44592;/&#48124;&#49688;&#44592;.pptx" TargetMode="External"/><Relationship Id="rId38" Type="http://schemas.openxmlformats.org/officeDocument/2006/relationships/image" Target="../media/image1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08" Type="http://schemas.openxmlformats.org/officeDocument/2006/relationships/image" Target="../media/image53.png"/><Relationship Id="rId124" Type="http://schemas.openxmlformats.org/officeDocument/2006/relationships/image" Target="../media/image61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26.png"/><Relationship Id="rId70" Type="http://schemas.openxmlformats.org/officeDocument/2006/relationships/image" Target="../media/image34.png"/><Relationship Id="rId75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hyperlink" Target="../33&#48120;&#44032;/&#48120;&#44032;.pptx" TargetMode="External"/><Relationship Id="rId96" Type="http://schemas.openxmlformats.org/officeDocument/2006/relationships/image" Target="../media/image47.png"/><Relationship Id="rId140" Type="http://schemas.openxmlformats.org/officeDocument/2006/relationships/image" Target="../media/image69.png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23" Type="http://schemas.openxmlformats.org/officeDocument/2006/relationships/hyperlink" Target="&#50640;&#49828;&#45908;9&#51109;.pptx" TargetMode="External"/><Relationship Id="rId28" Type="http://schemas.openxmlformats.org/officeDocument/2006/relationships/image" Target="../media/image1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56.png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21.png"/><Relationship Id="rId60" Type="http://schemas.openxmlformats.org/officeDocument/2006/relationships/image" Target="../media/image29.png"/><Relationship Id="rId65" Type="http://schemas.openxmlformats.org/officeDocument/2006/relationships/hyperlink" Target="../20&#51104;&#50616;/&#51104;&#50616;.pptx" TargetMode="External"/><Relationship Id="rId81" Type="http://schemas.openxmlformats.org/officeDocument/2006/relationships/hyperlink" Target="../28&#54840;&#49464;&#50500;/&#54840;&#49464;&#50500;.pptx" TargetMode="External"/><Relationship Id="rId86" Type="http://schemas.openxmlformats.org/officeDocument/2006/relationships/image" Target="../media/image42.png"/><Relationship Id="rId130" Type="http://schemas.openxmlformats.org/officeDocument/2006/relationships/image" Target="../media/image64.png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hyperlink" Target="../../&#49888;&#50557;PPT/63%20&#50836;&#54620;&#51060;&#49436;/&#50836;&#54620;&#51060;&#49436;1&#51109;.pptx" TargetMode="External"/><Relationship Id="rId156" Type="http://schemas.openxmlformats.org/officeDocument/2006/relationships/image" Target="../media/image77.png"/><Relationship Id="rId13" Type="http://schemas.openxmlformats.org/officeDocument/2006/relationships/hyperlink" Target="&#50640;&#49828;&#45908;4&#51109;.pptx" TargetMode="External"/><Relationship Id="rId18" Type="http://schemas.openxmlformats.org/officeDocument/2006/relationships/image" Target="../media/image8.png"/><Relationship Id="rId39" Type="http://schemas.openxmlformats.org/officeDocument/2006/relationships/hyperlink" Target="../07&#49324;&#49324;&#44592;/&#49324;&#49324;&#44592;.pptx" TargetMode="Externa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16.png"/><Relationship Id="rId50" Type="http://schemas.openxmlformats.org/officeDocument/2006/relationships/image" Target="../media/image24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37.png"/><Relationship Id="rId97" Type="http://schemas.openxmlformats.org/officeDocument/2006/relationships/hyperlink" Target="../36&#49828;&#48148;&#45264;/&#49828;&#48148;&#45264;.pptx" TargetMode="External"/><Relationship Id="rId104" Type="http://schemas.openxmlformats.org/officeDocument/2006/relationships/image" Target="../media/image51.png"/><Relationship Id="rId120" Type="http://schemas.openxmlformats.org/officeDocument/2006/relationships/image" Target="../media/image59.png"/><Relationship Id="rId125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hyperlink" Target="../../&#49888;&#50557;PPT/58%20&#55176;&#48652;&#47532;&#49436;/&#55176;&#48652;&#47532;&#49436;.pptx" TargetMode="External"/><Relationship Id="rId146" Type="http://schemas.openxmlformats.org/officeDocument/2006/relationships/image" Target="../media/image72.png"/><Relationship Id="rId7" Type="http://schemas.openxmlformats.org/officeDocument/2006/relationships/hyperlink" Target="&#50640;&#49828;&#45908;1&#51109;.pptx" TargetMode="External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45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24" Type="http://schemas.openxmlformats.org/officeDocument/2006/relationships/image" Target="../media/image11.png"/><Relationship Id="rId40" Type="http://schemas.openxmlformats.org/officeDocument/2006/relationships/image" Target="../media/image19.png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3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54.png"/><Relationship Id="rId115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6" Type="http://schemas.openxmlformats.org/officeDocument/2006/relationships/image" Target="../media/image6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40.png"/><Relationship Id="rId152" Type="http://schemas.openxmlformats.org/officeDocument/2006/relationships/image" Target="../media/image75.png"/><Relationship Id="rId19" Type="http://schemas.openxmlformats.org/officeDocument/2006/relationships/hyperlink" Target="&#50640;&#49828;&#45908;7&#51109;.pptx" TargetMode="External"/><Relationship Id="rId14" Type="http://schemas.openxmlformats.org/officeDocument/2006/relationships/image" Target="../media/image6.png"/><Relationship Id="rId30" Type="http://schemas.openxmlformats.org/officeDocument/2006/relationships/image" Target="../media/image14.png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2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49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6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image" Target="../media/image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35.png"/><Relationship Id="rId93" Type="http://schemas.openxmlformats.org/officeDocument/2006/relationships/hyperlink" Target="../34&#45208;&#54996;/&#45208;&#54996;.pptx" TargetMode="External"/><Relationship Id="rId98" Type="http://schemas.openxmlformats.org/officeDocument/2006/relationships/image" Target="../media/image4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70.png"/><Relationship Id="rId3" Type="http://schemas.openxmlformats.org/officeDocument/2006/relationships/slide" Target="slide2.xml"/><Relationship Id="rId25" Type="http://schemas.openxmlformats.org/officeDocument/2006/relationships/hyperlink" Target="&#50640;&#49828;&#45908;10&#51109;.pptx" TargetMode="External"/><Relationship Id="rId46" Type="http://schemas.openxmlformats.org/officeDocument/2006/relationships/image" Target="../media/image22.png"/><Relationship Id="rId67" Type="http://schemas.openxmlformats.org/officeDocument/2006/relationships/hyperlink" Target="../21&#51204;&#46020;&#49436;/&#51204;&#46020;&#49436;.pptx" TargetMode="External"/><Relationship Id="rId116" Type="http://schemas.openxmlformats.org/officeDocument/2006/relationships/image" Target="../media/image5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78.png"/><Relationship Id="rId20" Type="http://schemas.openxmlformats.org/officeDocument/2006/relationships/image" Target="../media/image9.png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30.png"/><Relationship Id="rId83" Type="http://schemas.openxmlformats.org/officeDocument/2006/relationships/hyperlink" Target="../29&#50836;&#50648;/&#50836;&#50648;.pptx" TargetMode="External"/><Relationship Id="rId88" Type="http://schemas.openxmlformats.org/officeDocument/2006/relationships/image" Target="../media/image4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6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hyperlink" Target="&#50640;&#49828;&#45908;5&#51109;.pptx" TargetMode="External"/><Relationship Id="rId36" Type="http://schemas.openxmlformats.org/officeDocument/2006/relationships/image" Target="../media/image1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5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image" Target="../media/image4.png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2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38.png"/><Relationship Id="rId94" Type="http://schemas.openxmlformats.org/officeDocument/2006/relationships/image" Target="../media/image4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6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hyperlink" Target="&#50640;&#49828;&#45908;2&#51109;.pptx" TargetMode="External"/><Relationship Id="rId26" Type="http://schemas.openxmlformats.org/officeDocument/2006/relationships/image" Target="../media/image12.png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3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5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76.png"/><Relationship Id="rId16" Type="http://schemas.openxmlformats.org/officeDocument/2006/relationships/image" Target="../media/image7.png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2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5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71.png"/><Relationship Id="rId90" Type="http://schemas.openxmlformats.org/officeDocument/2006/relationships/image" Target="../media/image44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2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6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hyperlink" Target="&#50640;&#49828;&#45908;8&#51109;.pptx" TargetMode="External"/><Relationship Id="rId42" Type="http://schemas.openxmlformats.org/officeDocument/2006/relationships/image" Target="../media/image2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41.png"/><Relationship Id="rId138" Type="http://schemas.openxmlformats.org/officeDocument/2006/relationships/image" Target="../media/image68.png"/><Relationship Id="rId159" Type="http://schemas.openxmlformats.org/officeDocument/2006/relationships/image" Target="../media/image79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hyperlink" Target="&#50640;&#49828;&#45908;3&#51109;.pptx" TargetMode="External"/><Relationship Id="rId32" Type="http://schemas.openxmlformats.org/officeDocument/2006/relationships/image" Target="../media/image1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36.png"/><Relationship Id="rId128" Type="http://schemas.openxmlformats.org/officeDocument/2006/relationships/image" Target="../media/image6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hyperlink" Target="../../&#44396;-&#49888;&#50557;%20&#49457;&#44221;&#47785;&#47197;.pptx" TargetMode="Externa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81.png"/><Relationship Id="rId22" Type="http://schemas.openxmlformats.org/officeDocument/2006/relationships/image" Target="../media/image10.png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31.png"/><Relationship Id="rId118" Type="http://schemas.openxmlformats.org/officeDocument/2006/relationships/image" Target="../media/image5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image" Target="../media/image39.png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74.png"/><Relationship Id="rId1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image" Target="../media/image5.png"/><Relationship Id="rId17" Type="http://schemas.openxmlformats.org/officeDocument/2006/relationships/hyperlink" Target="&#50640;&#49828;&#45908;6&#51109;.pptx" TargetMode="External"/><Relationship Id="rId33" Type="http://schemas.openxmlformats.org/officeDocument/2006/relationships/hyperlink" Target="../04&#48124;&#49688;&#44592;/&#48124;&#49688;&#44592;.pptx" TargetMode="External"/><Relationship Id="rId38" Type="http://schemas.openxmlformats.org/officeDocument/2006/relationships/image" Target="../media/image1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08" Type="http://schemas.openxmlformats.org/officeDocument/2006/relationships/image" Target="../media/image53.png"/><Relationship Id="rId124" Type="http://schemas.openxmlformats.org/officeDocument/2006/relationships/image" Target="../media/image61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26.png"/><Relationship Id="rId70" Type="http://schemas.openxmlformats.org/officeDocument/2006/relationships/image" Target="../media/image34.png"/><Relationship Id="rId75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hyperlink" Target="../33&#48120;&#44032;/&#48120;&#44032;.pptx" TargetMode="External"/><Relationship Id="rId96" Type="http://schemas.openxmlformats.org/officeDocument/2006/relationships/image" Target="../media/image47.png"/><Relationship Id="rId140" Type="http://schemas.openxmlformats.org/officeDocument/2006/relationships/image" Target="../media/image69.png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23" Type="http://schemas.openxmlformats.org/officeDocument/2006/relationships/hyperlink" Target="&#50640;&#49828;&#45908;9&#51109;.pptx" TargetMode="External"/><Relationship Id="rId28" Type="http://schemas.openxmlformats.org/officeDocument/2006/relationships/image" Target="../media/image1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56.png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21.png"/><Relationship Id="rId60" Type="http://schemas.openxmlformats.org/officeDocument/2006/relationships/image" Target="../media/image29.png"/><Relationship Id="rId65" Type="http://schemas.openxmlformats.org/officeDocument/2006/relationships/hyperlink" Target="../20&#51104;&#50616;/&#51104;&#50616;.pptx" TargetMode="External"/><Relationship Id="rId81" Type="http://schemas.openxmlformats.org/officeDocument/2006/relationships/hyperlink" Target="../28&#54840;&#49464;&#50500;/&#54840;&#49464;&#50500;.pptx" TargetMode="External"/><Relationship Id="rId86" Type="http://schemas.openxmlformats.org/officeDocument/2006/relationships/image" Target="../media/image42.png"/><Relationship Id="rId130" Type="http://schemas.openxmlformats.org/officeDocument/2006/relationships/image" Target="../media/image64.png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hyperlink" Target="../../&#49888;&#50557;PPT/63%20&#50836;&#54620;&#51060;&#49436;/&#50836;&#54620;&#51060;&#49436;1&#51109;.pptx" TargetMode="External"/><Relationship Id="rId156" Type="http://schemas.openxmlformats.org/officeDocument/2006/relationships/image" Target="../media/image77.png"/><Relationship Id="rId13" Type="http://schemas.openxmlformats.org/officeDocument/2006/relationships/hyperlink" Target="&#50640;&#49828;&#45908;4&#51109;.pptx" TargetMode="External"/><Relationship Id="rId18" Type="http://schemas.openxmlformats.org/officeDocument/2006/relationships/image" Target="../media/image8.png"/><Relationship Id="rId39" Type="http://schemas.openxmlformats.org/officeDocument/2006/relationships/hyperlink" Target="../07&#49324;&#49324;&#44592;/&#49324;&#49324;&#44592;.pptx" TargetMode="Externa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16.png"/><Relationship Id="rId50" Type="http://schemas.openxmlformats.org/officeDocument/2006/relationships/image" Target="../media/image24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37.png"/><Relationship Id="rId97" Type="http://schemas.openxmlformats.org/officeDocument/2006/relationships/hyperlink" Target="../36&#49828;&#48148;&#45264;/&#49828;&#48148;&#45264;.pptx" TargetMode="External"/><Relationship Id="rId104" Type="http://schemas.openxmlformats.org/officeDocument/2006/relationships/image" Target="../media/image51.png"/><Relationship Id="rId120" Type="http://schemas.openxmlformats.org/officeDocument/2006/relationships/image" Target="../media/image59.png"/><Relationship Id="rId125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hyperlink" Target="../../&#49888;&#50557;PPT/58%20&#55176;&#48652;&#47532;&#49436;/&#55176;&#48652;&#47532;&#49436;.pptx" TargetMode="External"/><Relationship Id="rId146" Type="http://schemas.openxmlformats.org/officeDocument/2006/relationships/image" Target="../media/image72.png"/><Relationship Id="rId7" Type="http://schemas.openxmlformats.org/officeDocument/2006/relationships/hyperlink" Target="&#50640;&#49828;&#45908;1&#51109;.pptx" TargetMode="External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45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24" Type="http://schemas.openxmlformats.org/officeDocument/2006/relationships/image" Target="../media/image11.png"/><Relationship Id="rId40" Type="http://schemas.openxmlformats.org/officeDocument/2006/relationships/image" Target="../media/image19.png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3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54.png"/><Relationship Id="rId115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6" Type="http://schemas.openxmlformats.org/officeDocument/2006/relationships/image" Target="../media/image6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40.png"/><Relationship Id="rId152" Type="http://schemas.openxmlformats.org/officeDocument/2006/relationships/image" Target="../media/image75.png"/><Relationship Id="rId19" Type="http://schemas.openxmlformats.org/officeDocument/2006/relationships/hyperlink" Target="&#50640;&#49828;&#45908;7&#51109;.pptx" TargetMode="External"/><Relationship Id="rId14" Type="http://schemas.openxmlformats.org/officeDocument/2006/relationships/image" Target="../media/image6.png"/><Relationship Id="rId30" Type="http://schemas.openxmlformats.org/officeDocument/2006/relationships/image" Target="../media/image14.png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2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49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6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image" Target="../media/image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35.png"/><Relationship Id="rId93" Type="http://schemas.openxmlformats.org/officeDocument/2006/relationships/hyperlink" Target="../34&#45208;&#54996;/&#45208;&#54996;.pptx" TargetMode="External"/><Relationship Id="rId98" Type="http://schemas.openxmlformats.org/officeDocument/2006/relationships/image" Target="../media/image4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70.png"/><Relationship Id="rId3" Type="http://schemas.openxmlformats.org/officeDocument/2006/relationships/slide" Target="slide2.xml"/><Relationship Id="rId25" Type="http://schemas.openxmlformats.org/officeDocument/2006/relationships/hyperlink" Target="&#50640;&#49828;&#45908;10&#51109;.pptx" TargetMode="External"/><Relationship Id="rId46" Type="http://schemas.openxmlformats.org/officeDocument/2006/relationships/image" Target="../media/image22.png"/><Relationship Id="rId67" Type="http://schemas.openxmlformats.org/officeDocument/2006/relationships/hyperlink" Target="../21&#51204;&#46020;&#49436;/&#51204;&#46020;&#49436;.pptx" TargetMode="External"/><Relationship Id="rId116" Type="http://schemas.openxmlformats.org/officeDocument/2006/relationships/image" Target="../media/image5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78.png"/><Relationship Id="rId20" Type="http://schemas.openxmlformats.org/officeDocument/2006/relationships/image" Target="../media/image9.png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30.png"/><Relationship Id="rId83" Type="http://schemas.openxmlformats.org/officeDocument/2006/relationships/hyperlink" Target="../29&#50836;&#50648;/&#50836;&#50648;.pptx" TargetMode="External"/><Relationship Id="rId88" Type="http://schemas.openxmlformats.org/officeDocument/2006/relationships/image" Target="../media/image4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6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hyperlink" Target="&#50640;&#49828;&#45908;5&#51109;.pptx" TargetMode="External"/><Relationship Id="rId36" Type="http://schemas.openxmlformats.org/officeDocument/2006/relationships/image" Target="../media/image1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5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image" Target="../media/image4.png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2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38.png"/><Relationship Id="rId94" Type="http://schemas.openxmlformats.org/officeDocument/2006/relationships/image" Target="../media/image4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6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hyperlink" Target="&#50640;&#49828;&#45908;2&#51109;.pptx" TargetMode="External"/><Relationship Id="rId26" Type="http://schemas.openxmlformats.org/officeDocument/2006/relationships/image" Target="../media/image12.png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3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5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76.png"/><Relationship Id="rId16" Type="http://schemas.openxmlformats.org/officeDocument/2006/relationships/image" Target="../media/image7.png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2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5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71.png"/><Relationship Id="rId90" Type="http://schemas.openxmlformats.org/officeDocument/2006/relationships/image" Target="../media/image44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2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6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hyperlink" Target="&#50640;&#49828;&#45908;8&#51109;.pptx" TargetMode="External"/><Relationship Id="rId42" Type="http://schemas.openxmlformats.org/officeDocument/2006/relationships/image" Target="../media/image2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41.png"/><Relationship Id="rId138" Type="http://schemas.openxmlformats.org/officeDocument/2006/relationships/image" Target="../media/image68.png"/><Relationship Id="rId159" Type="http://schemas.openxmlformats.org/officeDocument/2006/relationships/image" Target="../media/image79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hyperlink" Target="&#50640;&#49828;&#45908;3&#51109;.pptx" TargetMode="External"/><Relationship Id="rId32" Type="http://schemas.openxmlformats.org/officeDocument/2006/relationships/image" Target="../media/image1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36.png"/><Relationship Id="rId128" Type="http://schemas.openxmlformats.org/officeDocument/2006/relationships/image" Target="../media/image6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hyperlink" Target="../../&#44396;-&#49888;&#50557;%20&#49457;&#44221;&#47785;&#47197;.pptx" TargetMode="Externa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82.png"/><Relationship Id="rId22" Type="http://schemas.openxmlformats.org/officeDocument/2006/relationships/image" Target="../media/image10.png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31.png"/><Relationship Id="rId118" Type="http://schemas.openxmlformats.org/officeDocument/2006/relationships/image" Target="../media/image5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0" Type="http://schemas.openxmlformats.org/officeDocument/2006/relationships/image" Target="../media/image39.png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74.png"/><Relationship Id="rId1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image" Target="../media/image5.png"/><Relationship Id="rId17" Type="http://schemas.openxmlformats.org/officeDocument/2006/relationships/hyperlink" Target="&#50640;&#49828;&#45908;6&#51109;.pptx" TargetMode="External"/><Relationship Id="rId33" Type="http://schemas.openxmlformats.org/officeDocument/2006/relationships/hyperlink" Target="../04&#48124;&#49688;&#44592;/&#48124;&#49688;&#44592;.pptx" TargetMode="External"/><Relationship Id="rId38" Type="http://schemas.openxmlformats.org/officeDocument/2006/relationships/image" Target="../media/image1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08" Type="http://schemas.openxmlformats.org/officeDocument/2006/relationships/image" Target="../media/image53.png"/><Relationship Id="rId124" Type="http://schemas.openxmlformats.org/officeDocument/2006/relationships/image" Target="../media/image61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26.png"/><Relationship Id="rId70" Type="http://schemas.openxmlformats.org/officeDocument/2006/relationships/image" Target="../media/image34.png"/><Relationship Id="rId75" Type="http://schemas.openxmlformats.org/officeDocument/2006/relationships/hyperlink" Target="../25&#50696;&#47112;&#48120;&#50556;&#50528;&#44032;/&#50696;&#47112;&#48120;&#50556;&#50528;&#44032;.pptx" TargetMode="External"/><Relationship Id="rId91" Type="http://schemas.openxmlformats.org/officeDocument/2006/relationships/hyperlink" Target="../33&#48120;&#44032;/&#48120;&#44032;.pptx" TargetMode="External"/><Relationship Id="rId96" Type="http://schemas.openxmlformats.org/officeDocument/2006/relationships/image" Target="../media/image47.png"/><Relationship Id="rId140" Type="http://schemas.openxmlformats.org/officeDocument/2006/relationships/image" Target="../media/image69.png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23" Type="http://schemas.openxmlformats.org/officeDocument/2006/relationships/hyperlink" Target="&#50640;&#49828;&#45908;9&#51109;.pptx" TargetMode="External"/><Relationship Id="rId28" Type="http://schemas.openxmlformats.org/officeDocument/2006/relationships/image" Target="../media/image1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56.png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21.png"/><Relationship Id="rId60" Type="http://schemas.openxmlformats.org/officeDocument/2006/relationships/image" Target="../media/image29.png"/><Relationship Id="rId65" Type="http://schemas.openxmlformats.org/officeDocument/2006/relationships/hyperlink" Target="../20&#51104;&#50616;/&#51104;&#50616;.pptx" TargetMode="External"/><Relationship Id="rId81" Type="http://schemas.openxmlformats.org/officeDocument/2006/relationships/hyperlink" Target="../28&#54840;&#49464;&#50500;/&#54840;&#49464;&#50500;.pptx" TargetMode="External"/><Relationship Id="rId86" Type="http://schemas.openxmlformats.org/officeDocument/2006/relationships/image" Target="../media/image42.png"/><Relationship Id="rId130" Type="http://schemas.openxmlformats.org/officeDocument/2006/relationships/image" Target="../media/image64.png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1" Type="http://schemas.openxmlformats.org/officeDocument/2006/relationships/hyperlink" Target="../../&#49888;&#50557;PPT/63%20&#50836;&#54620;&#51060;&#49436;/&#50836;&#54620;&#51060;&#49436;1&#51109;.pptx" TargetMode="External"/><Relationship Id="rId156" Type="http://schemas.openxmlformats.org/officeDocument/2006/relationships/image" Target="../media/image77.png"/><Relationship Id="rId13" Type="http://schemas.openxmlformats.org/officeDocument/2006/relationships/hyperlink" Target="&#50640;&#49828;&#45908;4&#51109;.pptx" TargetMode="External"/><Relationship Id="rId18" Type="http://schemas.openxmlformats.org/officeDocument/2006/relationships/image" Target="../media/image8.png"/><Relationship Id="rId39" Type="http://schemas.openxmlformats.org/officeDocument/2006/relationships/hyperlink" Target="../07&#49324;&#49324;&#44592;/&#49324;&#49324;&#44592;.pptx" TargetMode="Externa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16.png"/><Relationship Id="rId50" Type="http://schemas.openxmlformats.org/officeDocument/2006/relationships/image" Target="../media/image24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37.png"/><Relationship Id="rId97" Type="http://schemas.openxmlformats.org/officeDocument/2006/relationships/hyperlink" Target="../36&#49828;&#48148;&#45264;/&#49828;&#48148;&#45264;.pptx" TargetMode="External"/><Relationship Id="rId104" Type="http://schemas.openxmlformats.org/officeDocument/2006/relationships/image" Target="../media/image51.png"/><Relationship Id="rId120" Type="http://schemas.openxmlformats.org/officeDocument/2006/relationships/image" Target="../media/image59.png"/><Relationship Id="rId125" Type="http://schemas.openxmlformats.org/officeDocument/2006/relationships/hyperlink" Target="../../&#49888;&#50557;PPT/50%20&#48716;&#47549;&#48372;&#49436;/&#48716;&#47549;&#48372;&#49436;.pptx" TargetMode="External"/><Relationship Id="rId141" Type="http://schemas.openxmlformats.org/officeDocument/2006/relationships/hyperlink" Target="../../&#49888;&#50557;PPT/58%20&#55176;&#48652;&#47532;&#49436;/&#55176;&#48652;&#47532;&#49436;.pptx" TargetMode="External"/><Relationship Id="rId146" Type="http://schemas.openxmlformats.org/officeDocument/2006/relationships/image" Target="../media/image72.png"/><Relationship Id="rId7" Type="http://schemas.openxmlformats.org/officeDocument/2006/relationships/hyperlink" Target="&#50640;&#49828;&#45908;1&#51109;.pptx" TargetMode="External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45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24" Type="http://schemas.openxmlformats.org/officeDocument/2006/relationships/image" Target="../media/image11.png"/><Relationship Id="rId40" Type="http://schemas.openxmlformats.org/officeDocument/2006/relationships/image" Target="../media/image19.png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3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54.png"/><Relationship Id="rId115" Type="http://schemas.openxmlformats.org/officeDocument/2006/relationships/hyperlink" Target="../../&#49888;&#50557;PPT/45%20&#47196;&#47560;&#49436;/&#47196;&#47560;&#49436;.pptx" TargetMode="External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6" Type="http://schemas.openxmlformats.org/officeDocument/2006/relationships/image" Target="../media/image6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40.png"/><Relationship Id="rId152" Type="http://schemas.openxmlformats.org/officeDocument/2006/relationships/image" Target="../media/image75.png"/><Relationship Id="rId19" Type="http://schemas.openxmlformats.org/officeDocument/2006/relationships/hyperlink" Target="&#50640;&#49828;&#45908;7&#51109;.pptx" TargetMode="External"/><Relationship Id="rId14" Type="http://schemas.openxmlformats.org/officeDocument/2006/relationships/image" Target="../media/image6.png"/><Relationship Id="rId30" Type="http://schemas.openxmlformats.org/officeDocument/2006/relationships/image" Target="../media/image14.png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2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49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6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image" Target="../media/image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35.png"/><Relationship Id="rId93" Type="http://schemas.openxmlformats.org/officeDocument/2006/relationships/hyperlink" Target="../34&#45208;&#54996;/&#45208;&#54996;.pptx" TargetMode="External"/><Relationship Id="rId98" Type="http://schemas.openxmlformats.org/officeDocument/2006/relationships/image" Target="../media/image4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70.png"/><Relationship Id="rId3" Type="http://schemas.openxmlformats.org/officeDocument/2006/relationships/slide" Target="slide2.xml"/><Relationship Id="rId25" Type="http://schemas.openxmlformats.org/officeDocument/2006/relationships/hyperlink" Target="&#50640;&#49828;&#45908;10&#51109;.pptx" TargetMode="External"/><Relationship Id="rId46" Type="http://schemas.openxmlformats.org/officeDocument/2006/relationships/image" Target="../media/image22.png"/><Relationship Id="rId67" Type="http://schemas.openxmlformats.org/officeDocument/2006/relationships/hyperlink" Target="../21&#51204;&#46020;&#49436;/&#51204;&#46020;&#49436;.pptx" TargetMode="External"/><Relationship Id="rId116" Type="http://schemas.openxmlformats.org/officeDocument/2006/relationships/image" Target="../media/image5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78.png"/><Relationship Id="rId20" Type="http://schemas.openxmlformats.org/officeDocument/2006/relationships/image" Target="../media/image9.png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30.png"/><Relationship Id="rId83" Type="http://schemas.openxmlformats.org/officeDocument/2006/relationships/hyperlink" Target="../29&#50836;&#50648;/&#50836;&#50648;.pptx" TargetMode="External"/><Relationship Id="rId88" Type="http://schemas.openxmlformats.org/officeDocument/2006/relationships/image" Target="../media/image4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6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hyperlink" Target="&#50640;&#49828;&#45908;5&#51109;.pptx" TargetMode="External"/><Relationship Id="rId36" Type="http://schemas.openxmlformats.org/officeDocument/2006/relationships/image" Target="../media/image1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5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image" Target="../media/image4.png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2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38.png"/><Relationship Id="rId94" Type="http://schemas.openxmlformats.org/officeDocument/2006/relationships/image" Target="../media/image4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6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73.png"/><Relationship Id="rId4" Type="http://schemas.openxmlformats.org/officeDocument/2006/relationships/slide" Target="slide3.xml"/><Relationship Id="rId9" Type="http://schemas.openxmlformats.org/officeDocument/2006/relationships/hyperlink" Target="&#50640;&#49828;&#45908;2&#51109;.pptx" TargetMode="External"/><Relationship Id="rId26" Type="http://schemas.openxmlformats.org/officeDocument/2006/relationships/image" Target="../media/image12.png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3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5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76.png"/><Relationship Id="rId16" Type="http://schemas.openxmlformats.org/officeDocument/2006/relationships/image" Target="../media/image7.png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2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5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71.png"/><Relationship Id="rId90" Type="http://schemas.openxmlformats.org/officeDocument/2006/relationships/image" Target="../media/image44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2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pic>
        <p:nvPicPr>
          <p:cNvPr id="4103" name="그림 1">
            <a:hlinkClick r:id="rId5" action="ppaction://hlinkpres?slideindex=1&amp;slidetitle=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18085" y="214313"/>
            <a:ext cx="11045314" cy="5879726"/>
            <a:chOff x="318085" y="214313"/>
            <a:chExt cx="11045314" cy="5879726"/>
          </a:xfrm>
        </p:grpSpPr>
        <p:grpSp>
          <p:nvGrpSpPr>
            <p:cNvPr id="165" name="그룹 164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67" name="그룹 166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35" name="Picture 166" descr="0">
                  <a:hlinkClick r:id="rId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Picture 167" descr="0">
                  <a:hlinkClick r:id="rId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Picture 168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Picture 169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Picture 170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Picture 171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Picture 172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Picture 173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Picture 174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Picture 175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8" name="그룹 167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69" name="그림 85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86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87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88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89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90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91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92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93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94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9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9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9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9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9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0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0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0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0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0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0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0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0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0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0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1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1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1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1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1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1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1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1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1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1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2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2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2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2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085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88" name="직선 연결선 8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pic>
        <p:nvPicPr>
          <p:cNvPr id="5127" name="그림 1">
            <a:hlinkClick r:id="rId5" action="ppaction://hlinkpres?slideindex=1&amp;slidetitle=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4" name="그룹 163"/>
          <p:cNvGrpSpPr/>
          <p:nvPr/>
        </p:nvGrpSpPr>
        <p:grpSpPr>
          <a:xfrm>
            <a:off x="318085" y="214313"/>
            <a:ext cx="11045314" cy="5879726"/>
            <a:chOff x="318085" y="214313"/>
            <a:chExt cx="11045314" cy="5879726"/>
          </a:xfrm>
        </p:grpSpPr>
        <p:grpSp>
          <p:nvGrpSpPr>
            <p:cNvPr id="165" name="그룹 164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67" name="그룹 166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35" name="Picture 166" descr="0">
                  <a:hlinkClick r:id="rId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Picture 167" descr="0">
                  <a:hlinkClick r:id="rId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Picture 168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Picture 169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Picture 170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Picture 171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Picture 172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Picture 173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Picture 174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Picture 175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8" name="그룹 167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69" name="그림 85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86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87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88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89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90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91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92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93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94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9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9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9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9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9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0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0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0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0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0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0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0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0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0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0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1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1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1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1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1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1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1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1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1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1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2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2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2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2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1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085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88" name="직선 연결선 8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pic>
        <p:nvPicPr>
          <p:cNvPr id="6151" name="그림 1">
            <a:hlinkClick r:id="rId5" action="ppaction://hlinkpres?slideindex=1&amp;slidetitle=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4" name="그룹 163"/>
          <p:cNvGrpSpPr/>
          <p:nvPr/>
        </p:nvGrpSpPr>
        <p:grpSpPr>
          <a:xfrm>
            <a:off x="318085" y="214313"/>
            <a:ext cx="11045314" cy="5879726"/>
            <a:chOff x="318085" y="214313"/>
            <a:chExt cx="11045314" cy="5879726"/>
          </a:xfrm>
        </p:grpSpPr>
        <p:grpSp>
          <p:nvGrpSpPr>
            <p:cNvPr id="165" name="그룹 164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67" name="그룹 166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35" name="Picture 166" descr="0">
                  <a:hlinkClick r:id="rId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Picture 167" descr="0">
                  <a:hlinkClick r:id="rId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Picture 168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Picture 169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Picture 170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Picture 171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Picture 172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Picture 173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Picture 174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Picture 175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8" name="그룹 167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69" name="그림 85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86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87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88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89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90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91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92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93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94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95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96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9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98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99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00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01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02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03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04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05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06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07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08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09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10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11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12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13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14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15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16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17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18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19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2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2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2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2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66" name="그림 165"/>
            <p:cNvPicPr>
              <a:picLocks noChangeAspect="1"/>
            </p:cNvPicPr>
            <p:nvPr/>
          </p:nvPicPr>
          <p:blipFill>
            <a:blip r:embed="rId1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085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88" name="직선 연결선 8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55</TotalTime>
  <Words>9</Words>
  <Application>Microsoft Office PowerPoint</Application>
  <PresentationFormat>와이드스크린</PresentationFormat>
  <Paragraphs>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에스더10장</dc:title>
  <dc:creator>김창운</dc:creator>
  <cp:lastModifiedBy>kim ch w</cp:lastModifiedBy>
  <cp:revision>47</cp:revision>
  <dcterms:created xsi:type="dcterms:W3CDTF">2007-06-27T16:46:10Z</dcterms:created>
  <dcterms:modified xsi:type="dcterms:W3CDTF">2019-07-22T02:37:54Z</dcterms:modified>
</cp:coreProperties>
</file>