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0" autoAdjust="0"/>
    <p:restoredTop sz="94660"/>
  </p:normalViewPr>
  <p:slideViewPr>
    <p:cSldViewPr>
      <p:cViewPr varScale="1">
        <p:scale>
          <a:sx n="39" d="100"/>
          <a:sy n="39" d="100"/>
        </p:scale>
        <p:origin x="84" y="7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811DDE7-0563-41AF-B319-F5BDEB19F3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359AA-4BDA-437A-AE9F-1D0CF82BF51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5079594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DDCE2-E131-4B7B-AA31-A4C74518092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33514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C3A9F-AB66-418A-9CBE-0732DA7624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826196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938F5-2647-4812-BC2D-191AC28BE0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8839265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EB75E-22C0-4635-9389-4F8A771CA1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52605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E27E3-B59D-4A66-A2CC-629F1532D2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524095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DC976-73BB-41B8-B963-79CCA3C450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641014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76B70-F975-4429-BB2B-B40E4B8807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989331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14725-4920-4067-B5F1-B08FBB3A4CD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159226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B1ECC-8873-4D24-8BAD-B2749C6C8B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589433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3908C-1282-4ED0-A299-0E3BD6BC962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44078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4BF45C91-A7F0-40F8-B87E-7731C446B7B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0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1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2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3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4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5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6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7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8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29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0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1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2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3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4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5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6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7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8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39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0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1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2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3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4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5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6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7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8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49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50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51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&#52285;&#49464;&#44592;48&#51109;.pptx" TargetMode="External"/><Relationship Id="rId21" Type="http://schemas.openxmlformats.org/officeDocument/2006/relationships/slide" Target="slide30.xml"/><Relationship Id="rId63" Type="http://schemas.openxmlformats.org/officeDocument/2006/relationships/hyperlink" Target="&#52285;&#49464;&#44592;14&#51109;.pptx" TargetMode="External"/><Relationship Id="rId159" Type="http://schemas.openxmlformats.org/officeDocument/2006/relationships/hyperlink" Target="../11&#50676;&#50773;&#44592;&#49345;/&#50676;&#50773;&#44592;&#49345;.pptx" TargetMode="External"/><Relationship Id="rId170" Type="http://schemas.openxmlformats.org/officeDocument/2006/relationships/image" Target="../media/image69.png"/><Relationship Id="rId226" Type="http://schemas.openxmlformats.org/officeDocument/2006/relationships/image" Target="../media/image97.png"/><Relationship Id="rId268" Type="http://schemas.openxmlformats.org/officeDocument/2006/relationships/image" Target="../media/image11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hyperlink" Target="&#52285;&#49464;&#44592;09&#51109;.pptx" TargetMode="External"/><Relationship Id="rId74" Type="http://schemas.openxmlformats.org/officeDocument/2006/relationships/image" Target="../media/image21.png"/><Relationship Id="rId128" Type="http://schemas.openxmlformats.org/officeDocument/2006/relationships/image" Target="../media/image48.png"/><Relationship Id="rId149" Type="http://schemas.openxmlformats.org/officeDocument/2006/relationships/hyperlink" Target="../07&#49324;&#49324;&#44592;/&#49324;&#49324;&#4459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2285;&#49464;&#44592;30&#51109;.pptx" TargetMode="External"/><Relationship Id="rId160" Type="http://schemas.openxmlformats.org/officeDocument/2006/relationships/image" Target="../media/image64.png"/><Relationship Id="rId181" Type="http://schemas.openxmlformats.org/officeDocument/2006/relationships/hyperlink" Target="../23&#51060;&#49324;&#50556;/&#51060;&#49324;&#50556;.pptx" TargetMode="External"/><Relationship Id="rId216" Type="http://schemas.openxmlformats.org/officeDocument/2006/relationships/image" Target="../media/image92.png"/><Relationship Id="rId237" Type="http://schemas.openxmlformats.org/officeDocument/2006/relationships/hyperlink" Target="../../&#49888;&#50557;PPT/51%20&#44264;&#47196;&#49352;&#49436;/&#44264;&#47196;&#49352;&#49436;.pptx" TargetMode="External"/><Relationship Id="rId258" Type="http://schemas.openxmlformats.org/officeDocument/2006/relationships/image" Target="../media/image113.png"/><Relationship Id="rId22" Type="http://schemas.openxmlformats.org/officeDocument/2006/relationships/slide" Target="slide11.xml"/><Relationship Id="rId43" Type="http://schemas.openxmlformats.org/officeDocument/2006/relationships/hyperlink" Target="&#52285;&#49464;&#44592;04&#51109;.pptx" TargetMode="External"/><Relationship Id="rId64" Type="http://schemas.openxmlformats.org/officeDocument/2006/relationships/image" Target="../media/image16.png"/><Relationship Id="rId118" Type="http://schemas.openxmlformats.org/officeDocument/2006/relationships/image" Target="../media/image43.png"/><Relationship Id="rId139" Type="http://schemas.openxmlformats.org/officeDocument/2006/relationships/hyperlink" Target="&#52285;&#49464;&#44592;.pptx" TargetMode="External"/><Relationship Id="rId85" Type="http://schemas.openxmlformats.org/officeDocument/2006/relationships/hyperlink" Target="&#52285;&#49464;&#44592;24&#51109;.pptx" TargetMode="External"/><Relationship Id="rId150" Type="http://schemas.openxmlformats.org/officeDocument/2006/relationships/image" Target="../media/image59.png"/><Relationship Id="rId171" Type="http://schemas.openxmlformats.org/officeDocument/2006/relationships/hyperlink" Target="../18&#50853;&#44592;/&#50853;&#44592;.pptx" TargetMode="External"/><Relationship Id="rId192" Type="http://schemas.openxmlformats.org/officeDocument/2006/relationships/image" Target="../media/image80.png"/><Relationship Id="rId206" Type="http://schemas.openxmlformats.org/officeDocument/2006/relationships/image" Target="../media/image87.png"/><Relationship Id="rId227" Type="http://schemas.openxmlformats.org/officeDocument/2006/relationships/hyperlink" Target="../../&#49888;&#50557;PPT/46%20&#44256;&#47536;&#46020;&#51204;&#49436;/&#44256;&#47536;&#46020;&#51204;&#49436;.pptx" TargetMode="External"/><Relationship Id="rId248" Type="http://schemas.openxmlformats.org/officeDocument/2006/relationships/image" Target="../media/image108.png"/><Relationship Id="rId269" Type="http://schemas.openxmlformats.org/officeDocument/2006/relationships/image" Target="../media/image119.png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image" Target="../media/image38.png"/><Relationship Id="rId129" Type="http://schemas.openxmlformats.org/officeDocument/2006/relationships/hyperlink" Target="&#52285;&#49464;&#44592;42&#51109;.pptx" TargetMode="External"/><Relationship Id="rId54" Type="http://schemas.openxmlformats.org/officeDocument/2006/relationships/image" Target="../media/image11.png"/><Relationship Id="rId75" Type="http://schemas.openxmlformats.org/officeDocument/2006/relationships/hyperlink" Target="&#52285;&#49464;&#44592;20&#51109;.pptx" TargetMode="External"/><Relationship Id="rId96" Type="http://schemas.openxmlformats.org/officeDocument/2006/relationships/image" Target="../media/image32.png"/><Relationship Id="rId140" Type="http://schemas.openxmlformats.org/officeDocument/2006/relationships/image" Target="../media/image54.png"/><Relationship Id="rId161" Type="http://schemas.openxmlformats.org/officeDocument/2006/relationships/hyperlink" Target="../13&#50669;&#45824;&#49345;/&#50669;&#45824;&#49345;.pptx" TargetMode="External"/><Relationship Id="rId182" Type="http://schemas.openxmlformats.org/officeDocument/2006/relationships/image" Target="../media/image75.png"/><Relationship Id="rId217" Type="http://schemas.openxmlformats.org/officeDocument/2006/relationships/hyperlink" Target="../../&#49888;&#50557;PPT/41%20&#47560;&#44032;&#48373;&#51020;/&#47560;&#44032;&#48373;&#5102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3.png"/><Relationship Id="rId259" Type="http://schemas.openxmlformats.org/officeDocument/2006/relationships/hyperlink" Target="../../&#49888;&#50557;PPT/62%20&#50836;&#54620;&#51068;&#49436;/&#50836;&#54620;&#51068;&#49436;.pptx" TargetMode="External"/><Relationship Id="rId23" Type="http://schemas.openxmlformats.org/officeDocument/2006/relationships/slide" Target="slide31.xml"/><Relationship Id="rId119" Type="http://schemas.openxmlformats.org/officeDocument/2006/relationships/hyperlink" Target="&#52285;&#49464;&#44592;47&#51109;.pptx" TargetMode="External"/><Relationship Id="rId270" Type="http://schemas.openxmlformats.org/officeDocument/2006/relationships/image" Target="../media/image152.png"/><Relationship Id="rId44" Type="http://schemas.openxmlformats.org/officeDocument/2006/relationships/image" Target="../media/image6.png"/><Relationship Id="rId65" Type="http://schemas.openxmlformats.org/officeDocument/2006/relationships/hyperlink" Target="&#52285;&#49464;&#44592;15&#51109;.pptx" TargetMode="External"/><Relationship Id="rId86" Type="http://schemas.openxmlformats.org/officeDocument/2006/relationships/image" Target="../media/image27.png"/><Relationship Id="rId130" Type="http://schemas.openxmlformats.org/officeDocument/2006/relationships/image" Target="../media/image49.png"/><Relationship Id="rId151" Type="http://schemas.openxmlformats.org/officeDocument/2006/relationships/hyperlink" Target="../08&#47355;&#44592;/&#47355;&#44592;.pptx" TargetMode="External"/><Relationship Id="rId172" Type="http://schemas.openxmlformats.org/officeDocument/2006/relationships/image" Target="../media/image70.png"/><Relationship Id="rId193" Type="http://schemas.openxmlformats.org/officeDocument/2006/relationships/hyperlink" Target="../29&#50836;&#50648;/&#50836;&#50648;.pptx" TargetMode="External"/><Relationship Id="rId207" Type="http://schemas.openxmlformats.org/officeDocument/2006/relationships/hyperlink" Target="../36&#49828;&#48148;&#45264;/&#49828;&#48148;&#45264;.pptx" TargetMode="External"/><Relationship Id="rId228" Type="http://schemas.openxmlformats.org/officeDocument/2006/relationships/image" Target="../media/image98.png"/><Relationship Id="rId249" Type="http://schemas.openxmlformats.org/officeDocument/2006/relationships/hyperlink" Target="../../&#49888;&#50557;PPT/57%20&#48716;&#47112;&#47788;&#49436;/&#48716;&#47112;&#47788;&#49436;1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&#52285;&#49464;&#44592;37&#51109;.pptx" TargetMode="External"/><Relationship Id="rId260" Type="http://schemas.openxmlformats.org/officeDocument/2006/relationships/image" Target="../media/image114.png"/><Relationship Id="rId34" Type="http://schemas.openxmlformats.org/officeDocument/2006/relationships/slide" Target="slide20.xml"/><Relationship Id="rId55" Type="http://schemas.openxmlformats.org/officeDocument/2006/relationships/hyperlink" Target="&#52285;&#49464;&#44592;10&#51109;.pptx" TargetMode="External"/><Relationship Id="rId76" Type="http://schemas.openxmlformats.org/officeDocument/2006/relationships/image" Target="../media/image22.png"/><Relationship Id="rId97" Type="http://schemas.openxmlformats.org/officeDocument/2006/relationships/hyperlink" Target="&#52285;&#49464;&#44592;31&#51109;.pptx" TargetMode="External"/><Relationship Id="rId120" Type="http://schemas.openxmlformats.org/officeDocument/2006/relationships/image" Target="../media/image44.png"/><Relationship Id="rId141" Type="http://schemas.openxmlformats.org/officeDocument/2006/relationships/hyperlink" Target="../03&#47112;&#50948;&#44592;/&#47112;&#50948;&#44592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5.png"/><Relationship Id="rId183" Type="http://schemas.openxmlformats.org/officeDocument/2006/relationships/hyperlink" Target="../24&#50696;&#47112;&#48120;&#50556;/&#50696;&#47112;&#48120;&#50556;.pptx" TargetMode="External"/><Relationship Id="rId218" Type="http://schemas.openxmlformats.org/officeDocument/2006/relationships/image" Target="../media/image93.png"/><Relationship Id="rId23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50" Type="http://schemas.openxmlformats.org/officeDocument/2006/relationships/image" Target="../media/image109.png"/><Relationship Id="rId24" Type="http://schemas.openxmlformats.org/officeDocument/2006/relationships/slide" Target="slide12.xml"/><Relationship Id="rId45" Type="http://schemas.openxmlformats.org/officeDocument/2006/relationships/hyperlink" Target="&#52285;&#49464;&#44592;05&#51109;.pptx" TargetMode="External"/><Relationship Id="rId66" Type="http://schemas.openxmlformats.org/officeDocument/2006/relationships/image" Target="../media/image17.png"/><Relationship Id="rId87" Type="http://schemas.openxmlformats.org/officeDocument/2006/relationships/hyperlink" Target="&#52285;&#49464;&#44592;25&#51109;.pptx" TargetMode="External"/><Relationship Id="rId110" Type="http://schemas.openxmlformats.org/officeDocument/2006/relationships/image" Target="../media/image39.png"/><Relationship Id="rId131" Type="http://schemas.openxmlformats.org/officeDocument/2006/relationships/hyperlink" Target="&#52285;&#49464;&#44592;41&#51109;.pptx" TargetMode="External"/><Relationship Id="rId152" Type="http://schemas.openxmlformats.org/officeDocument/2006/relationships/image" Target="../media/image60.png"/><Relationship Id="rId173" Type="http://schemas.openxmlformats.org/officeDocument/2006/relationships/hyperlink" Target="../19&#49884;&#54200;/&#49884;&#54200;.pptx" TargetMode="External"/><Relationship Id="rId194" Type="http://schemas.openxmlformats.org/officeDocument/2006/relationships/image" Target="../media/image81.png"/><Relationship Id="rId208" Type="http://schemas.openxmlformats.org/officeDocument/2006/relationships/image" Target="../media/image88.png"/><Relationship Id="rId229" Type="http://schemas.openxmlformats.org/officeDocument/2006/relationships/hyperlink" Target="../../&#49888;&#50557;PPT/47%20&#44256;&#47536;&#46020;&#54980;&#49436;/&#44256;&#47536;&#46020;&#54980;&#49436;.pptx" TargetMode="External"/><Relationship Id="rId240" Type="http://schemas.openxmlformats.org/officeDocument/2006/relationships/image" Target="../media/image104.png"/><Relationship Id="rId261" Type="http://schemas.openxmlformats.org/officeDocument/2006/relationships/hyperlink" Target="../../&#49888;&#50557;PPT/63%20&#50836;&#54620;&#51060;&#49436;/&#50836;&#54620;&#51060;&#49436;1&#51109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image" Target="../media/image12.png"/><Relationship Id="rId77" Type="http://schemas.openxmlformats.org/officeDocument/2006/relationships/hyperlink" Target="&#52285;&#49464;&#44592;27&#51109;.pptx" TargetMode="External"/><Relationship Id="rId100" Type="http://schemas.openxmlformats.org/officeDocument/2006/relationships/image" Target="../media/image34.png"/><Relationship Id="rId8" Type="http://schemas.openxmlformats.org/officeDocument/2006/relationships/slide" Target="slide4.xml"/><Relationship Id="rId98" Type="http://schemas.openxmlformats.org/officeDocument/2006/relationships/image" Target="../media/image33.png"/><Relationship Id="rId121" Type="http://schemas.openxmlformats.org/officeDocument/2006/relationships/hyperlink" Target="&#52285;&#49464;&#44592;46&#51109;.pptx" TargetMode="External"/><Relationship Id="rId142" Type="http://schemas.openxmlformats.org/officeDocument/2006/relationships/image" Target="../media/image55.png"/><Relationship Id="rId163" Type="http://schemas.openxmlformats.org/officeDocument/2006/relationships/hyperlink" Target="../14&#50669;&#45824;&#54616;/&#50669;&#45824;&#54616;.pptx" TargetMode="External"/><Relationship Id="rId184" Type="http://schemas.openxmlformats.org/officeDocument/2006/relationships/image" Target="../media/image76.png"/><Relationship Id="rId219" Type="http://schemas.openxmlformats.org/officeDocument/2006/relationships/hyperlink" Target="../../&#49888;&#50557;PPT/42%20&#45572;&#44032;&#48373;&#51020;/&#45572;&#44032;&#48373;&#51020;.pptx" TargetMode="External"/><Relationship Id="rId230" Type="http://schemas.openxmlformats.org/officeDocument/2006/relationships/image" Target="../media/image99.png"/><Relationship Id="rId251" Type="http://schemas.openxmlformats.org/officeDocument/2006/relationships/hyperlink" Target="../../&#49888;&#50557;PPT/58%20&#55176;&#48652;&#47532;&#49436;/&#55176;&#48652;&#47532;&#49436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7.png"/><Relationship Id="rId67" Type="http://schemas.openxmlformats.org/officeDocument/2006/relationships/hyperlink" Target="&#52285;&#49464;&#44592;16&#51109;.pptx" TargetMode="External"/><Relationship Id="rId88" Type="http://schemas.openxmlformats.org/officeDocument/2006/relationships/image" Target="../media/image28.png"/><Relationship Id="rId111" Type="http://schemas.openxmlformats.org/officeDocument/2006/relationships/hyperlink" Target="&#52285;&#49464;&#44592;38&#51109;.pptx" TargetMode="External"/><Relationship Id="rId132" Type="http://schemas.openxmlformats.org/officeDocument/2006/relationships/image" Target="../media/image50.png"/><Relationship Id="rId153" Type="http://schemas.openxmlformats.org/officeDocument/2006/relationships/hyperlink" Target="../09&#49324;&#47924;&#50648;&#49345;/&#49324;&#47924;&#50648;&#49345;.pptx" TargetMode="External"/><Relationship Id="rId174" Type="http://schemas.openxmlformats.org/officeDocument/2006/relationships/image" Target="../media/image71.png"/><Relationship Id="rId195" Type="http://schemas.openxmlformats.org/officeDocument/2006/relationships/hyperlink" Target="../30&#50500;&#47784;&#49828;/&#50500;&#47784;&#49828;.pptx" TargetMode="External"/><Relationship Id="rId209" Type="http://schemas.openxmlformats.org/officeDocument/2006/relationships/hyperlink" Target="../37&#54617;&#44060;/&#54617;&#44060;.pptx" TargetMode="External"/><Relationship Id="rId220" Type="http://schemas.openxmlformats.org/officeDocument/2006/relationships/image" Target="../media/image94.png"/><Relationship Id="rId24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hyperlink" Target="&#52285;&#49464;&#44592;11&#51109;.pptx" TargetMode="External"/><Relationship Id="rId262" Type="http://schemas.openxmlformats.org/officeDocument/2006/relationships/image" Target="../media/image115.png"/><Relationship Id="rId78" Type="http://schemas.openxmlformats.org/officeDocument/2006/relationships/image" Target="../media/image23.png"/><Relationship Id="rId99" Type="http://schemas.openxmlformats.org/officeDocument/2006/relationships/hyperlink" Target="&#52285;&#49464;&#44592;32&#51109;.pptx" TargetMode="External"/><Relationship Id="rId101" Type="http://schemas.openxmlformats.org/officeDocument/2006/relationships/hyperlink" Target="&#52285;&#49464;&#44592;33&#51109;.pptx" TargetMode="External"/><Relationship Id="rId122" Type="http://schemas.openxmlformats.org/officeDocument/2006/relationships/image" Target="../media/image45.png"/><Relationship Id="rId143" Type="http://schemas.openxmlformats.org/officeDocument/2006/relationships/hyperlink" Target="../04&#48124;&#49688;&#44592;/&#48124;&#49688;&#44592;.pptx" TargetMode="External"/><Relationship Id="rId164" Type="http://schemas.openxmlformats.org/officeDocument/2006/relationships/image" Target="../media/image66.png"/><Relationship Id="rId185" Type="http://schemas.openxmlformats.org/officeDocument/2006/relationships/hyperlink" Target="../25&#50696;&#47112;&#48120;&#50556;&#50528;&#44032;/&#50696;&#47112;&#48120;&#50556;&#50528;&#44032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9.png"/><Relationship Id="rId26" Type="http://schemas.openxmlformats.org/officeDocument/2006/relationships/slide" Target="slide13.xml"/><Relationship Id="rId231" Type="http://schemas.openxmlformats.org/officeDocument/2006/relationships/hyperlink" Target="../../&#49888;&#50557;PPT/48%20&#44040;&#46972;&#46356;&#50500;&#49436;/&#44040;&#46972;&#46356;&#50500;&#49436;.pptx" TargetMode="External"/><Relationship Id="rId252" Type="http://schemas.openxmlformats.org/officeDocument/2006/relationships/image" Target="../media/image110.png"/><Relationship Id="rId47" Type="http://schemas.openxmlformats.org/officeDocument/2006/relationships/hyperlink" Target="&#52285;&#49464;&#44592;06&#51109;.pptx" TargetMode="External"/><Relationship Id="rId68" Type="http://schemas.openxmlformats.org/officeDocument/2006/relationships/image" Target="../media/image18.png"/><Relationship Id="rId89" Type="http://schemas.openxmlformats.org/officeDocument/2006/relationships/hyperlink" Target="&#52285;&#49464;&#44592;26&#51109;.pptx" TargetMode="External"/><Relationship Id="rId112" Type="http://schemas.openxmlformats.org/officeDocument/2006/relationships/image" Target="../media/image40.png"/><Relationship Id="rId133" Type="http://schemas.openxmlformats.org/officeDocument/2006/relationships/hyperlink" Target="&#52285;&#49464;&#44592;40&#51109;.pptx" TargetMode="External"/><Relationship Id="rId154" Type="http://schemas.openxmlformats.org/officeDocument/2006/relationships/image" Target="../media/image61.png"/><Relationship Id="rId175" Type="http://schemas.openxmlformats.org/officeDocument/2006/relationships/hyperlink" Target="../20&#51104;&#50616;/&#51104;&#50616;.pptx" TargetMode="External"/><Relationship Id="rId196" Type="http://schemas.openxmlformats.org/officeDocument/2006/relationships/image" Target="../media/image82.png"/><Relationship Id="rId200" Type="http://schemas.openxmlformats.org/officeDocument/2006/relationships/image" Target="../media/image84.png"/><Relationship Id="rId16" Type="http://schemas.openxmlformats.org/officeDocument/2006/relationships/slide" Target="slide8.xml"/><Relationship Id="rId221" Type="http://schemas.openxmlformats.org/officeDocument/2006/relationships/hyperlink" Target="../../&#49888;&#50557;PPT/43%20&#50836;&#54620;&#48373;&#51020;/&#50836;&#54620;&#48373;&#51020;.pptx" TargetMode="External"/><Relationship Id="rId242" Type="http://schemas.openxmlformats.org/officeDocument/2006/relationships/image" Target="../media/image105.png"/><Relationship Id="rId263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2285;&#49464;&#44592;01&#51109;.pptx" TargetMode="External"/><Relationship Id="rId58" Type="http://schemas.openxmlformats.org/officeDocument/2006/relationships/image" Target="../media/image13.png"/><Relationship Id="rId79" Type="http://schemas.openxmlformats.org/officeDocument/2006/relationships/hyperlink" Target="&#52285;&#49464;&#44592;21&#51109;.pptx" TargetMode="External"/><Relationship Id="rId102" Type="http://schemas.openxmlformats.org/officeDocument/2006/relationships/image" Target="../media/image35.png"/><Relationship Id="rId123" Type="http://schemas.openxmlformats.org/officeDocument/2006/relationships/hyperlink" Target="&#52285;&#49464;&#44592;45&#51109;.pptx" TargetMode="External"/><Relationship Id="rId144" Type="http://schemas.openxmlformats.org/officeDocument/2006/relationships/image" Target="../media/image56.png"/><Relationship Id="rId90" Type="http://schemas.openxmlformats.org/officeDocument/2006/relationships/image" Target="../media/image29.png"/><Relationship Id="rId165" Type="http://schemas.openxmlformats.org/officeDocument/2006/relationships/hyperlink" Target="../15&#50640;&#49828;&#46972;/&#50640;&#49828;&#46972;.pptx" TargetMode="External"/><Relationship Id="rId186" Type="http://schemas.openxmlformats.org/officeDocument/2006/relationships/image" Target="../media/image77.png"/><Relationship Id="rId211" Type="http://schemas.openxmlformats.org/officeDocument/2006/relationships/hyperlink" Target="../38&#49828;&#44032;&#47028;/&#49828;&#44032;&#47028;.pptx" TargetMode="External"/><Relationship Id="rId232" Type="http://schemas.openxmlformats.org/officeDocument/2006/relationships/image" Target="../media/image100.png"/><Relationship Id="rId253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33.xml"/><Relationship Id="rId48" Type="http://schemas.openxmlformats.org/officeDocument/2006/relationships/image" Target="../media/image8.png"/><Relationship Id="rId69" Type="http://schemas.openxmlformats.org/officeDocument/2006/relationships/hyperlink" Target="&#52285;&#49464;&#44592;17&#51109;.pptx" TargetMode="External"/><Relationship Id="rId113" Type="http://schemas.openxmlformats.org/officeDocument/2006/relationships/hyperlink" Target="&#52285;&#49464;&#44592;39&#51109;.pptx" TargetMode="External"/><Relationship Id="rId134" Type="http://schemas.openxmlformats.org/officeDocument/2006/relationships/image" Target="../media/image51.png"/><Relationship Id="rId80" Type="http://schemas.openxmlformats.org/officeDocument/2006/relationships/image" Target="../media/image24.png"/><Relationship Id="rId155" Type="http://schemas.openxmlformats.org/officeDocument/2006/relationships/hyperlink" Target="../10&#49324;&#47924;&#50648;&#54616;/&#49324;&#47924;&#50648;&#54616;.pptx" TargetMode="External"/><Relationship Id="rId176" Type="http://schemas.openxmlformats.org/officeDocument/2006/relationships/image" Target="../media/image72.png"/><Relationship Id="rId197" Type="http://schemas.openxmlformats.org/officeDocument/2006/relationships/hyperlink" Target="../31&#50724;&#48148;&#45852;/&#50724;&#48148;&#45852;1&#51109;.pptx" TargetMode="External"/><Relationship Id="rId201" Type="http://schemas.openxmlformats.org/officeDocument/2006/relationships/hyperlink" Target="../33&#48120;&#44032;/&#48120;&#44032;.pptx" TargetMode="External"/><Relationship Id="rId222" Type="http://schemas.openxmlformats.org/officeDocument/2006/relationships/image" Target="../media/image95.png"/><Relationship Id="rId243" Type="http://schemas.openxmlformats.org/officeDocument/2006/relationships/hyperlink" Target="../../&#49888;&#50557;PPT/54%20&#46356;&#47784;&#45936;&#51204;&#49436;/&#46356;&#47784;&#45936;&#51204;&#49436;.pptx" TargetMode="External"/><Relationship Id="rId264" Type="http://schemas.openxmlformats.org/officeDocument/2006/relationships/image" Target="../media/image116.png"/><Relationship Id="rId17" Type="http://schemas.openxmlformats.org/officeDocument/2006/relationships/slide" Target="slide28.xml"/><Relationship Id="rId38" Type="http://schemas.openxmlformats.org/officeDocument/2006/relationships/image" Target="../media/image3.png"/><Relationship Id="rId59" Type="http://schemas.openxmlformats.org/officeDocument/2006/relationships/hyperlink" Target="&#52285;&#49464;&#44592;12&#51109;.pptx" TargetMode="External"/><Relationship Id="rId103" Type="http://schemas.openxmlformats.org/officeDocument/2006/relationships/hyperlink" Target="&#52285;&#49464;&#44592;34&#51109;.pptx" TargetMode="External"/><Relationship Id="rId124" Type="http://schemas.openxmlformats.org/officeDocument/2006/relationships/image" Target="../media/image46.png"/><Relationship Id="rId70" Type="http://schemas.openxmlformats.org/officeDocument/2006/relationships/image" Target="../media/image19.png"/><Relationship Id="rId91" Type="http://schemas.openxmlformats.org/officeDocument/2006/relationships/hyperlink" Target="&#52285;&#49464;&#44592;28&#51109;.pptx" TargetMode="External"/><Relationship Id="rId145" Type="http://schemas.openxmlformats.org/officeDocument/2006/relationships/hyperlink" Target="../05&#49888;&#47749;&#44592;/&#49888;&#47749;&#44592;.pptx" TargetMode="External"/><Relationship Id="rId166" Type="http://schemas.openxmlformats.org/officeDocument/2006/relationships/image" Target="../media/image67.png"/><Relationship Id="rId187" Type="http://schemas.openxmlformats.org/officeDocument/2006/relationships/hyperlink" Target="../26&#50640;&#49828;&#44180;/&#50640;&#49828;&#44180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0.png"/><Relationship Id="rId233" Type="http://schemas.openxmlformats.org/officeDocument/2006/relationships/hyperlink" Target="../../&#49888;&#50557;PPT/49%20&#50640;&#48288;&#49548;&#49436;/&#50640;&#48288;&#49548;&#49436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&#52285;&#49464;&#44592;07&#51109;.pptx" TargetMode="External"/><Relationship Id="rId114" Type="http://schemas.openxmlformats.org/officeDocument/2006/relationships/image" Target="../media/image41.png"/><Relationship Id="rId60" Type="http://schemas.openxmlformats.org/officeDocument/2006/relationships/image" Target="../media/image14.png"/><Relationship Id="rId81" Type="http://schemas.openxmlformats.org/officeDocument/2006/relationships/hyperlink" Target="&#52285;&#49464;&#44592;22&#51109;.pptx" TargetMode="External"/><Relationship Id="rId135" Type="http://schemas.openxmlformats.org/officeDocument/2006/relationships/hyperlink" Target="&#52285;&#49464;&#44592;50&#51109;.pptx" TargetMode="External"/><Relationship Id="rId156" Type="http://schemas.openxmlformats.org/officeDocument/2006/relationships/image" Target="../media/image62.png"/><Relationship Id="rId177" Type="http://schemas.openxmlformats.org/officeDocument/2006/relationships/hyperlink" Target="../21&#51204;&#46020;&#49436;/&#51204;&#46020;&#49436;.pptx" TargetMode="External"/><Relationship Id="rId198" Type="http://schemas.openxmlformats.org/officeDocument/2006/relationships/image" Target="../media/image83.png"/><Relationship Id="rId202" Type="http://schemas.openxmlformats.org/officeDocument/2006/relationships/image" Target="../media/image85.png"/><Relationship Id="rId223" Type="http://schemas.openxmlformats.org/officeDocument/2006/relationships/hyperlink" Target="../../&#49888;&#50557;PPT/44%20&#49324;&#46020;&#54665;&#51204;/&#49324;&#46020;&#54665;&#51204;.pptx" TargetMode="External"/><Relationship Id="rId244" Type="http://schemas.openxmlformats.org/officeDocument/2006/relationships/image" Target="../media/image106.png"/><Relationship Id="rId18" Type="http://schemas.openxmlformats.org/officeDocument/2006/relationships/slide" Target="slide9.xml"/><Relationship Id="rId39" Type="http://schemas.openxmlformats.org/officeDocument/2006/relationships/hyperlink" Target="&#52285;&#49464;&#44592;02&#51109;.pptx" TargetMode="External"/><Relationship Id="rId265" Type="http://schemas.openxmlformats.org/officeDocument/2006/relationships/hyperlink" Target="../../&#49888;&#50557;PPT/65%20&#50976;&#45796;&#49436;/&#50976;&#45796;&#49436;1&#51109;.pptx" TargetMode="External"/><Relationship Id="rId50" Type="http://schemas.openxmlformats.org/officeDocument/2006/relationships/image" Target="../media/image9.png"/><Relationship Id="rId104" Type="http://schemas.openxmlformats.org/officeDocument/2006/relationships/image" Target="../media/image36.png"/><Relationship Id="rId125" Type="http://schemas.openxmlformats.org/officeDocument/2006/relationships/hyperlink" Target="&#52285;&#49464;&#44592;44&#51109;.pptx" TargetMode="External"/><Relationship Id="rId146" Type="http://schemas.openxmlformats.org/officeDocument/2006/relationships/image" Target="../media/image57.png"/><Relationship Id="rId167" Type="http://schemas.openxmlformats.org/officeDocument/2006/relationships/hyperlink" Target="../16&#45712;&#54756;&#48120;&#50556;/&#45712;&#54756;&#48120;&#50556;.pptx" TargetMode="External"/><Relationship Id="rId188" Type="http://schemas.openxmlformats.org/officeDocument/2006/relationships/image" Target="../media/image78.png"/><Relationship Id="rId71" Type="http://schemas.openxmlformats.org/officeDocument/2006/relationships/hyperlink" Target="&#52285;&#49464;&#44592;18&#51109;.pptx" TargetMode="External"/><Relationship Id="rId92" Type="http://schemas.openxmlformats.org/officeDocument/2006/relationships/image" Target="../media/image30.png"/><Relationship Id="rId213" Type="http://schemas.openxmlformats.org/officeDocument/2006/relationships/hyperlink" Target="../39&#47568;&#46972;&#44592;/&#47568;&#46972;&#44592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15.xml"/><Relationship Id="rId255" Type="http://schemas.openxmlformats.org/officeDocument/2006/relationships/hyperlink" Target="../../&#49888;&#50557;PPT/60%20&#48288;&#46300;&#47196;&#51204;&#49436;/&#48288;&#46300;&#47196;&#51204;&#49436;.pptx" TargetMode="External"/><Relationship Id="rId40" Type="http://schemas.openxmlformats.org/officeDocument/2006/relationships/image" Target="../media/image4.png"/><Relationship Id="rId115" Type="http://schemas.openxmlformats.org/officeDocument/2006/relationships/hyperlink" Target="&#52285;&#49464;&#44592;49&#51109;.pptx" TargetMode="External"/><Relationship Id="rId136" Type="http://schemas.openxmlformats.org/officeDocument/2006/relationships/image" Target="../media/image52.png"/><Relationship Id="rId157" Type="http://schemas.openxmlformats.org/officeDocument/2006/relationships/hyperlink" Target="../12&#50676;&#50773;&#44592;&#54616;/&#50676;&#50773;&#44592;&#54616;.pptx" TargetMode="External"/><Relationship Id="rId178" Type="http://schemas.openxmlformats.org/officeDocument/2006/relationships/image" Target="../media/image73.png"/><Relationship Id="rId61" Type="http://schemas.openxmlformats.org/officeDocument/2006/relationships/hyperlink" Target="&#52285;&#49464;&#44592;13&#51109;.pptx" TargetMode="External"/><Relationship Id="rId82" Type="http://schemas.openxmlformats.org/officeDocument/2006/relationships/image" Target="../media/image25.png"/><Relationship Id="rId199" Type="http://schemas.openxmlformats.org/officeDocument/2006/relationships/hyperlink" Target="../32&#50836;&#45208;/&#50836;&#45208;.pptx" TargetMode="External"/><Relationship Id="rId203" Type="http://schemas.openxmlformats.org/officeDocument/2006/relationships/hyperlink" Target="../34&#45208;&#54996;/&#45208;&#5499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6.png"/><Relationship Id="rId245" Type="http://schemas.openxmlformats.org/officeDocument/2006/relationships/hyperlink" Target="../../&#49888;&#50557;PPT/55%20&#46356;&#47784;&#45936;&#54980;&#49436;/&#46356;&#47784;&#45936;&#54980;&#49436;.pptx" TargetMode="External"/><Relationship Id="rId266" Type="http://schemas.openxmlformats.org/officeDocument/2006/relationships/image" Target="../media/image117.png"/><Relationship Id="rId30" Type="http://schemas.openxmlformats.org/officeDocument/2006/relationships/slide" Target="slide16.xml"/><Relationship Id="rId105" Type="http://schemas.openxmlformats.org/officeDocument/2006/relationships/hyperlink" Target="&#52285;&#49464;&#44592;35&#51109;.pptx" TargetMode="External"/><Relationship Id="rId126" Type="http://schemas.openxmlformats.org/officeDocument/2006/relationships/image" Target="../media/image47.png"/><Relationship Id="rId147" Type="http://schemas.openxmlformats.org/officeDocument/2006/relationships/hyperlink" Target="../06&#50668;&#54840;&#49688;&#50500;/&#50668;&#54840;&#49688;&#50500;.pptx" TargetMode="External"/><Relationship Id="rId168" Type="http://schemas.openxmlformats.org/officeDocument/2006/relationships/image" Target="../media/image68.png"/><Relationship Id="rId51" Type="http://schemas.openxmlformats.org/officeDocument/2006/relationships/hyperlink" Target="&#52285;&#49464;&#44592;08&#51109;.pptx" TargetMode="External"/><Relationship Id="rId72" Type="http://schemas.openxmlformats.org/officeDocument/2006/relationships/image" Target="../media/image20.png"/><Relationship Id="rId93" Type="http://schemas.openxmlformats.org/officeDocument/2006/relationships/hyperlink" Target="&#52285;&#49464;&#44592;29&#51109;.pptx" TargetMode="External"/><Relationship Id="rId189" Type="http://schemas.openxmlformats.org/officeDocument/2006/relationships/hyperlink" Target="../27&#45796;&#45768;&#50648;/&#45796;&#45768;&#50648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1.png"/><Relationship Id="rId235" Type="http://schemas.openxmlformats.org/officeDocument/2006/relationships/hyperlink" Target="../../&#49888;&#50557;PPT/50%20&#48716;&#47549;&#48372;&#49436;/&#48716;&#47549;&#48372;&#49436;.pptx" TargetMode="External"/><Relationship Id="rId256" Type="http://schemas.openxmlformats.org/officeDocument/2006/relationships/image" Target="../media/image112.png"/><Relationship Id="rId116" Type="http://schemas.openxmlformats.org/officeDocument/2006/relationships/image" Target="../media/image42.png"/><Relationship Id="rId137" Type="http://schemas.openxmlformats.org/officeDocument/2006/relationships/hyperlink" Target="../02&#52636;&#50528;&#44413;&#44592;/&#52636;&#50528;&#44413;&#44592;.pptx" TargetMode="External"/><Relationship Id="rId158" Type="http://schemas.openxmlformats.org/officeDocument/2006/relationships/image" Target="../media/image63.png"/><Relationship Id="rId20" Type="http://schemas.openxmlformats.org/officeDocument/2006/relationships/slide" Target="slide10.xml"/><Relationship Id="rId41" Type="http://schemas.openxmlformats.org/officeDocument/2006/relationships/hyperlink" Target="&#52285;&#49464;&#44592;03&#51109;.pptx" TargetMode="External"/><Relationship Id="rId62" Type="http://schemas.openxmlformats.org/officeDocument/2006/relationships/image" Target="../media/image15.png"/><Relationship Id="rId83" Type="http://schemas.openxmlformats.org/officeDocument/2006/relationships/hyperlink" Target="&#52285;&#49464;&#44592;23&#51109;.pptx" TargetMode="External"/><Relationship Id="rId179" Type="http://schemas.openxmlformats.org/officeDocument/2006/relationships/hyperlink" Target="../22&#50500;&#44032;/&#50500;&#44032;.pptx" TargetMode="External"/><Relationship Id="rId190" Type="http://schemas.openxmlformats.org/officeDocument/2006/relationships/image" Target="../media/image79.png"/><Relationship Id="rId204" Type="http://schemas.openxmlformats.org/officeDocument/2006/relationships/image" Target="../media/image86.png"/><Relationship Id="rId225" Type="http://schemas.openxmlformats.org/officeDocument/2006/relationships/hyperlink" Target="../../&#49888;&#50557;PPT/45%20&#47196;&#47560;&#49436;/&#47196;&#47560;&#49436;.pptx" TargetMode="External"/><Relationship Id="rId246" Type="http://schemas.openxmlformats.org/officeDocument/2006/relationships/image" Target="../media/image107.png"/><Relationship Id="rId267" Type="http://schemas.openxmlformats.org/officeDocument/2006/relationships/hyperlink" Target="../../&#49888;&#50557;PPT/66%20&#50836;&#54620;&#44228;&#49884;&#47197;/&#50836;&#54620;&#44228;&#49884;&#47197;.pptx" TargetMode="External"/><Relationship Id="rId106" Type="http://schemas.openxmlformats.org/officeDocument/2006/relationships/image" Target="../media/image37.png"/><Relationship Id="rId127" Type="http://schemas.openxmlformats.org/officeDocument/2006/relationships/hyperlink" Target="&#52285;&#49464;&#44592;43&#51109;.pptx" TargetMode="External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image" Target="../media/image10.png"/><Relationship Id="rId73" Type="http://schemas.openxmlformats.org/officeDocument/2006/relationships/hyperlink" Target="&#52285;&#49464;&#44592;19&#51109;.pptx" TargetMode="External"/><Relationship Id="rId94" Type="http://schemas.openxmlformats.org/officeDocument/2006/relationships/image" Target="../media/image31.png"/><Relationship Id="rId148" Type="http://schemas.openxmlformats.org/officeDocument/2006/relationships/image" Target="../media/image58.png"/><Relationship Id="rId169" Type="http://schemas.openxmlformats.org/officeDocument/2006/relationships/hyperlink" Target="../17&#50640;&#49828;&#45908;/&#50640;&#49828;&#45908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4.png"/><Relationship Id="rId215" Type="http://schemas.openxmlformats.org/officeDocument/2006/relationships/hyperlink" Target="../../&#49888;&#50557;PPT/40%20&#47560;&#53468;&#48373;&#51020;/&#47560;&#53468;&#48373;&#51020;.pptx" TargetMode="External"/><Relationship Id="rId236" Type="http://schemas.openxmlformats.org/officeDocument/2006/relationships/image" Target="../media/image102.png"/><Relationship Id="rId257" Type="http://schemas.openxmlformats.org/officeDocument/2006/relationships/hyperlink" Target="../../&#49888;&#50557;PPT/61%20&#48288;&#46300;&#47196;&#54980;&#49436;/&#48288;&#46300;&#47196;&#54980;&#49436;.pptx" TargetMode="External"/><Relationship Id="rId42" Type="http://schemas.openxmlformats.org/officeDocument/2006/relationships/image" Target="../media/image5.png"/><Relationship Id="rId84" Type="http://schemas.openxmlformats.org/officeDocument/2006/relationships/image" Target="../media/image26.png"/><Relationship Id="rId138" Type="http://schemas.openxmlformats.org/officeDocument/2006/relationships/image" Target="../media/image53.png"/><Relationship Id="rId191" Type="http://schemas.openxmlformats.org/officeDocument/2006/relationships/hyperlink" Target="../28&#54840;&#49464;&#50500;/&#54840;&#49464;&#50500;.pptx" TargetMode="External"/><Relationship Id="rId205" Type="http://schemas.openxmlformats.org/officeDocument/2006/relationships/hyperlink" Target="../35&#54616;&#48149;&#44397;/&#54616;&#48149;&#44397;.pptx" TargetMode="External"/><Relationship Id="rId247" Type="http://schemas.openxmlformats.org/officeDocument/2006/relationships/hyperlink" Target="../../&#49888;&#50557;PPT/56%20&#46356;&#46020;&#49436;/&#46356;&#46020;&#49436;.pptx" TargetMode="External"/><Relationship Id="rId107" Type="http://schemas.openxmlformats.org/officeDocument/2006/relationships/hyperlink" Target="&#52285;&#49464;&#44592;36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7" name="AutoShape 3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8" name="AutoShape 40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9" name="AutoShape 42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0" name="AutoShape 43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9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0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1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2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3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4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5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6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7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48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49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0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1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2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3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4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7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5" name="AutoShape 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6" name="AutoShape 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7" name="AutoShape 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898" name="AutoShape 4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4" name="그룹 273"/>
          <p:cNvGrpSpPr/>
          <p:nvPr/>
        </p:nvGrpSpPr>
        <p:grpSpPr>
          <a:xfrm>
            <a:off x="158299" y="67062"/>
            <a:ext cx="11651680" cy="6050583"/>
            <a:chOff x="158299" y="67062"/>
            <a:chExt cx="11651680" cy="6050583"/>
          </a:xfrm>
        </p:grpSpPr>
        <p:grpSp>
          <p:nvGrpSpPr>
            <p:cNvPr id="275" name="그룹 274"/>
            <p:cNvGrpSpPr/>
            <p:nvPr/>
          </p:nvGrpSpPr>
          <p:grpSpPr>
            <a:xfrm>
              <a:off x="2869176" y="67062"/>
              <a:ext cx="8934103" cy="409610"/>
              <a:chOff x="2810382" y="67062"/>
              <a:chExt cx="8934103" cy="409610"/>
            </a:xfrm>
          </p:grpSpPr>
          <p:pic>
            <p:nvPicPr>
              <p:cNvPr id="344" name="Picture 187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Picture 188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Picture 189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Picture 190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Picture 191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Picture 192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Picture 193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Picture 194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Picture 195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Picture 196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Picture 197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8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Picture 198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607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199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99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Picture 200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332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Picture 201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695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Picture 202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9470" y="80648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Picture 203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596" y="80375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Picture 204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75275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Picture 205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3563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Picture 206" descr="0">
                <a:hlinkClick r:id="rId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6000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Picture 186" descr="0">
                <a:hlinkClick r:id="rId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15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Picture 207" descr="0">
                <a:hlinkClick r:id="rId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Picture 208" descr="0">
                <a:hlinkClick r:id="rId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18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Picture 209" descr="0">
                <a:hlinkClick r:id="rId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Picture 210" descr="0">
                <a:hlinkClick r:id="rId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Picture 211" descr="0">
                <a:hlinkClick r:id="rId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6706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0" name="Picture 212" descr="0">
                <a:hlinkClick r:id="rId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1" name="Picture 213" descr="0">
                <a:hlinkClick r:id="rId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520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2" name="Picture 214" descr="0">
                <a:hlinkClick r:id="rId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8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3" name="Picture 215" descr="0">
                <a:hlinkClick r:id="rId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02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4" name="Picture 216" descr="0">
                <a:hlinkClick r:id="rId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06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5" name="Picture 217" descr="0">
                <a:hlinkClick r:id="rId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93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218" descr="0">
                <a:hlinkClick r:id="rId1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9745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7" name="Picture 219" descr="0">
                <a:hlinkClick r:id="rId1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010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" name="Picture 220" descr="0">
                <a:hlinkClick r:id="rId1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07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" name="Picture 221" descr="0">
                <a:hlinkClick r:id="rId1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78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0" name="Picture 222" descr="0">
                <a:hlinkClick r:id="rId1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082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1" name="Picture 223" descr="0">
                <a:hlinkClick r:id="rId1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086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2" name="Picture 224" descr="0">
                <a:hlinkClick r:id="rId1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090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3" name="Picture 225" descr="0">
                <a:hlinkClick r:id="rId1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909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4" name="Picture 226" descr="0">
                <a:hlinkClick r:id="rId1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06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5" name="Picture 227" descr="0">
                <a:hlinkClick r:id="rId1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2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6" name="Picture 228" descr="0">
                <a:hlinkClick r:id="rId1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11479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7" name="Picture 229" descr="0">
                <a:hlinkClick r:id="rId1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117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8" name="Picture 230" descr="0">
                <a:hlinkClick r:id="rId1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90754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" name="Picture 231" descr="0">
                <a:hlinkClick r:id="rId1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06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0" name="Picture 232" descr="0">
                <a:hlinkClick r:id="rId1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102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1" name="Picture 233" descr="0">
                <a:hlinkClick r:id="rId1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098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234" descr="0">
                <a:hlinkClick r:id="rId1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0942" y="296523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3" name="Picture 235" descr="0">
                <a:hlinkClick r:id="rId1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51342" y="296672"/>
                <a:ext cx="293143" cy="1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" name="그룹 275"/>
            <p:cNvGrpSpPr/>
            <p:nvPr/>
          </p:nvGrpSpPr>
          <p:grpSpPr>
            <a:xfrm>
              <a:off x="496437" y="5739696"/>
              <a:ext cx="11313542" cy="377949"/>
              <a:chOff x="407368" y="5787355"/>
              <a:chExt cx="11313542" cy="377949"/>
            </a:xfrm>
          </p:grpSpPr>
          <p:pic>
            <p:nvPicPr>
              <p:cNvPr id="278" name="그림 277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278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3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279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1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280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30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281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54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282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78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283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2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284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10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34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59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9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3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3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4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72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6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0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8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2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6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00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091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333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57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081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980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13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80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114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03555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55968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6793" y="57873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029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1270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312">
                <a:hlinkClick r:id="rId2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512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313">
                <a:hlinkClick r:id="rId2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15946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314">
                <a:hlinkClick r:id="rId2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8358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315">
                <a:hlinkClick r:id="rId2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20771" y="578797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316">
                <a:hlinkClick r:id="rId2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38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317">
                <a:hlinkClick r:id="rId2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46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318">
                <a:hlinkClick r:id="rId2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71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319">
                <a:hlinkClick r:id="rId2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44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320">
                <a:hlinkClick r:id="rId2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68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321">
                <a:hlinkClick r:id="rId2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2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322">
                <a:hlinkClick r:id="rId2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6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323">
                <a:hlinkClick r:id="rId2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25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324">
                <a:hlinkClick r:id="rId2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325">
                <a:hlinkClick r:id="rId2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8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2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32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2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6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2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64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2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88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2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12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2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37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2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7453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2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694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2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793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2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17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2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82597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2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50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2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742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2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7476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2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7172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2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79585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2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410" y="600337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7" name="그림 276"/>
            <p:cNvPicPr>
              <a:picLocks noChangeAspect="1"/>
            </p:cNvPicPr>
            <p:nvPr/>
          </p:nvPicPr>
          <p:blipFill>
            <a:blip r:embed="rId2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99" y="261887"/>
              <a:ext cx="1181100" cy="390525"/>
            </a:xfrm>
            <a:prstGeom prst="rect">
              <a:avLst/>
            </a:prstGeom>
          </p:spPr>
        </p:pic>
      </p:grpSp>
      <p:cxnSp>
        <p:nvCxnSpPr>
          <p:cNvPr id="157" name="직선 연결선 15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1089</Words>
  <Application>Microsoft Office PowerPoint</Application>
  <PresentationFormat>와이드스크린</PresentationFormat>
  <Paragraphs>1089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2019-04-29T01:42:46Z</dcterms:modified>
</cp:coreProperties>
</file>