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1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1" autoAdjust="0"/>
    <p:restoredTop sz="94660"/>
  </p:normalViewPr>
  <p:slideViewPr>
    <p:cSldViewPr>
      <p:cViewPr varScale="1">
        <p:scale>
          <a:sx n="58" d="100"/>
          <a:sy n="58" d="100"/>
        </p:scale>
        <p:origin x="7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408A8F13-CDE1-42E9-B961-0F1D269232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00674-C804-458F-9DE9-9291D6EC2D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104543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77AF2-6D93-40B1-AAE3-776E2C7943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84455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32147-4193-4979-A7D4-A970F59E5A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068892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2D294-86B0-4B9D-A42A-56A35A9120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829279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16306-63B3-4C18-A701-16BC387D8D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34282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BC06F-8C66-442B-8335-4A820D7681A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43677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0BE2D-1DE7-43FD-9AF4-57552467F33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26791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0CB36-5D27-4E56-8E00-73EBCC46F68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61066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9135C-A590-42AB-9830-2F261A60E0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2361786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BFBCF-8296-477D-A708-39B4C1B8CD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697634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D2320-EF89-42F6-BA01-F353C11E8D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03670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갈라디아서 3장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6CBE02AB-43EE-4280-A4CF-B36F1FB2E0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76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77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78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79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0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1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2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3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4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5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6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7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8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89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0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1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2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3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4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5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6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7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8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99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100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101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102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103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44040;&#46972;&#46356;&#50500;&#49436;6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../&#44396;&#50557;PPT/20&#51104;&#50616;/&#51104;&#50616;.pptx" TargetMode="External"/><Relationship Id="rId138" Type="http://schemas.openxmlformats.org/officeDocument/2006/relationships/hyperlink" Target="../47%20&#44256;&#47536;&#46020;&#54980;&#49436;/&#44256;&#47536;&#46020;&#54980;&#49436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hyperlink" Target="&#44040;&#46972;&#46356;&#50500;&#49436;1&#51109;.pptx" TargetMode="External"/><Relationship Id="rId53" Type="http://schemas.openxmlformats.org/officeDocument/2006/relationships/image" Target="../media/image13.png"/><Relationship Id="rId74" Type="http://schemas.openxmlformats.org/officeDocument/2006/relationships/hyperlink" Target="../../&#44396;&#50557;PPT/15&#50640;&#49828;&#46972;/&#50640;&#49828;&#46972;.pptx" TargetMode="External"/><Relationship Id="rId128" Type="http://schemas.openxmlformats.org/officeDocument/2006/relationships/hyperlink" Target="../42%20&#45572;&#44032;&#48373;&#51020;/&#45572;&#44032;&#48373;&#5102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58%20&#55176;&#48652;&#47532;&#49436;/&#55176;&#48652;&#47532;&#49436;.pptx" TargetMode="External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../../&#44396;&#50557;PPT/10&#49324;&#47924;&#50648;&#54616;/&#49324;&#47924;&#50648;&#54616;.pptx" TargetMode="External"/><Relationship Id="rId118" Type="http://schemas.openxmlformats.org/officeDocument/2006/relationships/hyperlink" Target="../../&#44396;&#50557;PPT/37&#54617;&#44060;/&#54617;&#44060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53%20&#45936;&#49332;&#47196;&#45768;&#44032;&#54980;&#49436;/&#45936;&#49332;&#47196;&#45768;&#44032;&#54980;&#49436;.pptx" TargetMode="External"/><Relationship Id="rId171" Type="http://schemas.openxmlformats.org/officeDocument/2006/relationships/image" Target="../media/image72.png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../&#44396;&#50557;PPT/32&#50836;&#45208;/&#50836;&#45208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../../&#44396;&#50557;PPT/05&#49888;&#47749;&#44592;/&#49888;&#47749;&#44592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../&#44396;&#50557;PPT/26&#50640;&#49828;&#44180;/&#50640;&#49828;&#44180;.pptx" TargetMode="External"/><Relationship Id="rId140" Type="http://schemas.openxmlformats.org/officeDocument/2006/relationships/hyperlink" Target="../48%20&#44040;&#46972;&#46356;&#50500;&#49436;/&#44040;&#46972;&#46356;&#50500;&#49436;.pptx" TargetMode="External"/><Relationship Id="rId161" Type="http://schemas.openxmlformats.org/officeDocument/2006/relationships/image" Target="../media/image67.png"/><Relationship Id="rId6" Type="http://schemas.openxmlformats.org/officeDocument/2006/relationships/slide" Target="slide3.xml"/><Relationship Id="rId23" Type="http://schemas.openxmlformats.org/officeDocument/2006/relationships/slide" Target="slide13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../&#44396;&#50557;PPT/35&#54616;&#48149;&#44397;/&#54616;&#48149;&#44397;.pptx" TargetMode="External"/><Relationship Id="rId119" Type="http://schemas.openxmlformats.org/officeDocument/2006/relationships/image" Target="../media/image46.png"/><Relationship Id="rId44" Type="http://schemas.openxmlformats.org/officeDocument/2006/relationships/hyperlink" Target="../../&#44396;-&#49888;&#50557;%20&#49457;&#44221;&#47785;&#47197;.pptx" TargetMode="External"/><Relationship Id="rId60" Type="http://schemas.openxmlformats.org/officeDocument/2006/relationships/hyperlink" Target="../../&#44396;&#50557;PPT/08&#47355;&#44592;/&#47355;&#44592;.pptx" TargetMode="External"/><Relationship Id="rId65" Type="http://schemas.openxmlformats.org/officeDocument/2006/relationships/image" Target="../media/image19.png"/><Relationship Id="rId81" Type="http://schemas.openxmlformats.org/officeDocument/2006/relationships/image" Target="../media/image27.png"/><Relationship Id="rId86" Type="http://schemas.openxmlformats.org/officeDocument/2006/relationships/hyperlink" Target="../../&#44396;&#50557;PPT/21&#51204;&#46020;&#49436;/&#51204;&#46020;&#49436;.pptx" TargetMode="External"/><Relationship Id="rId130" Type="http://schemas.openxmlformats.org/officeDocument/2006/relationships/hyperlink" Target="../43%20&#50836;&#54620;&#48373;&#51020;/&#50836;&#54620;&#48373;&#51020;.pptx" TargetMode="External"/><Relationship Id="rId135" Type="http://schemas.openxmlformats.org/officeDocument/2006/relationships/image" Target="../media/image54.png"/><Relationship Id="rId151" Type="http://schemas.openxmlformats.org/officeDocument/2006/relationships/image" Target="../media/image62.png"/><Relationship Id="rId156" Type="http://schemas.openxmlformats.org/officeDocument/2006/relationships/hyperlink" Target="../56%20&#46356;&#46020;&#49436;/&#46356;&#46020;&#49436;.pptx" TargetMode="External"/><Relationship Id="rId177" Type="http://schemas.openxmlformats.org/officeDocument/2006/relationships/image" Target="../media/image75.png"/><Relationship Id="rId172" Type="http://schemas.openxmlformats.org/officeDocument/2006/relationships/hyperlink" Target="../64%20&#50836;&#54620;&#49340;&#49436;/&#50836;&#54620;&#49340;&#49436;1&#51109;.pptx" TargetMode="External"/><Relationship Id="rId13" Type="http://schemas.openxmlformats.org/officeDocument/2006/relationships/slide" Target="slide26.xm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109" Type="http://schemas.openxmlformats.org/officeDocument/2006/relationships/image" Target="../media/image41.png"/><Relationship Id="rId34" Type="http://schemas.openxmlformats.org/officeDocument/2006/relationships/hyperlink" Target="&#44040;&#46972;&#46356;&#50500;&#49436;2&#51109;.pptx" TargetMode="External"/><Relationship Id="rId50" Type="http://schemas.openxmlformats.org/officeDocument/2006/relationships/hyperlink" Target="../../&#44396;&#50557;PPT/03&#47112;&#50948;&#44592;/&#47112;&#50948;&#44592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../../&#44396;&#50557;PPT/16&#45712;&#54756;&#48120;&#50556;/&#45712;&#54756;&#48120;&#50556;.pptx" TargetMode="External"/><Relationship Id="rId97" Type="http://schemas.openxmlformats.org/officeDocument/2006/relationships/image" Target="../media/image35.png"/><Relationship Id="rId104" Type="http://schemas.openxmlformats.org/officeDocument/2006/relationships/hyperlink" Target="../../&#44396;&#50557;PPT/30&#50500;&#47784;&#49828;/&#50500;&#47784;&#49828;.pptx" TargetMode="External"/><Relationship Id="rId120" Type="http://schemas.openxmlformats.org/officeDocument/2006/relationships/hyperlink" Target="../../&#44396;&#50557;PPT/38&#49828;&#44032;&#47028;/&#49828;&#44032;&#47028;.pptx" TargetMode="External"/><Relationship Id="rId125" Type="http://schemas.openxmlformats.org/officeDocument/2006/relationships/image" Target="../media/image49.png"/><Relationship Id="rId141" Type="http://schemas.openxmlformats.org/officeDocument/2006/relationships/image" Target="../media/image57.png"/><Relationship Id="rId146" Type="http://schemas.openxmlformats.org/officeDocument/2006/relationships/hyperlink" Target="../51%20&#44264;&#47196;&#49352;&#49436;/&#44264;&#47196;&#49352;&#49436;.pptx" TargetMode="External"/><Relationship Id="rId167" Type="http://schemas.openxmlformats.org/officeDocument/2006/relationships/image" Target="../media/image70.png"/><Relationship Id="rId7" Type="http://schemas.openxmlformats.org/officeDocument/2006/relationships/slide" Target="slide23.xml"/><Relationship Id="rId71" Type="http://schemas.openxmlformats.org/officeDocument/2006/relationships/image" Target="../media/image22.png"/><Relationship Id="rId92" Type="http://schemas.openxmlformats.org/officeDocument/2006/relationships/hyperlink" Target="../../&#44396;&#50557;PPT/24&#50696;&#47112;&#48120;&#50556;/&#50696;&#47112;&#48120;&#50556;.pptx" TargetMode="External"/><Relationship Id="rId162" Type="http://schemas.openxmlformats.org/officeDocument/2006/relationships/hyperlink" Target="../59%20&#50556;&#44256;&#48372;&#49436;/&#50556;&#44256;&#4837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24" Type="http://schemas.openxmlformats.org/officeDocument/2006/relationships/slide" Target="slide14.xml"/><Relationship Id="rId40" Type="http://schemas.openxmlformats.org/officeDocument/2006/relationships/hyperlink" Target="&#44040;&#46972;&#46356;&#50500;&#49436;5&#51109;.pptx" TargetMode="External"/><Relationship Id="rId45" Type="http://schemas.openxmlformats.org/officeDocument/2006/relationships/image" Target="../media/image9.png"/><Relationship Id="rId66" Type="http://schemas.openxmlformats.org/officeDocument/2006/relationships/hyperlink" Target="../../&#44396;&#50557;PPT/12&#50676;&#50773;&#44592;&#54616;/&#50676;&#50773;&#44592;&#54616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../&#44396;&#50557;PPT/33&#48120;&#44032;/&#48120;&#44032;.pptx" TargetMode="External"/><Relationship Id="rId115" Type="http://schemas.openxmlformats.org/officeDocument/2006/relationships/image" Target="../media/image44.png"/><Relationship Id="rId131" Type="http://schemas.openxmlformats.org/officeDocument/2006/relationships/image" Target="../media/image52.png"/><Relationship Id="rId136" Type="http://schemas.openxmlformats.org/officeDocument/2006/relationships/hyperlink" Target="../46%20&#44256;&#47536;&#46020;&#51204;&#49436;/&#44256;&#47536;&#46020;&#51204;&#49436;.pptx" TargetMode="External"/><Relationship Id="rId157" Type="http://schemas.openxmlformats.org/officeDocument/2006/relationships/image" Target="../media/image65.png"/><Relationship Id="rId178" Type="http://schemas.openxmlformats.org/officeDocument/2006/relationships/image" Target="../media/image104.png"/><Relationship Id="rId61" Type="http://schemas.openxmlformats.org/officeDocument/2006/relationships/image" Target="../media/image17.png"/><Relationship Id="rId82" Type="http://schemas.openxmlformats.org/officeDocument/2006/relationships/hyperlink" Target="../../&#44396;&#50557;PPT/19&#49884;&#54200;/&#49884;&#54200;.pptx" TargetMode="External"/><Relationship Id="rId152" Type="http://schemas.openxmlformats.org/officeDocument/2006/relationships/hyperlink" Target="../54%20&#46356;&#47784;&#45936;&#51204;&#49436;/&#46356;&#47784;&#45936;&#51204;&#49436;.pptx" TargetMode="External"/><Relationship Id="rId173" Type="http://schemas.openxmlformats.org/officeDocument/2006/relationships/image" Target="../media/image73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../../&#44396;&#50557;PPT/06&#50668;&#54840;&#49688;&#50500;/&#50668;&#54840;&#49688;&#50500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../&#44396;&#50557;PPT/28&#54840;&#49464;&#50500;/&#54840;&#49464;&#50500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41%20&#47560;&#44032;&#48373;&#51020;/&#47560;&#44032;&#48373;&#51020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62%20&#50836;&#54620;&#51068;&#49436;/&#50836;&#54620;&#51068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../../&#44396;&#50557;PPT/14&#50669;&#45824;&#54616;/&#50669;&#45824;&#54616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../&#44396;&#50557;PPT/27&#45796;&#45768;&#50648;/&#45796;&#45768;&#50648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49%20&#50640;&#48288;&#49548;&#49436;/&#50640;&#48288;&#49548;&#49436;.pptx" TargetMode="External"/><Relationship Id="rId163" Type="http://schemas.openxmlformats.org/officeDocument/2006/relationships/image" Target="../media/image68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../../&#44396;&#50557;PPT/02&#52636;&#50528;&#44413;&#44592;/&#52636;&#50528;&#44413;&#44592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../&#44396;&#50557;PPT/36&#49828;&#48148;&#45264;/&#49828;&#48148;&#45264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57%20&#48716;&#47112;&#47788;&#49436;/&#48716;&#47112;&#47788;&#49436;1&#51109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../../&#44396;&#50557;PPT/09&#49324;&#47924;&#50648;&#49345;/&#49324;&#47924;&#50648;&#49345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../&#44396;&#50557;PPT/22&#50500;&#44032;/&#50500;&#44032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44%20&#49324;&#46020;&#54665;&#51204;/&#49324;&#46020;&#54665;&#51204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040;&#46972;&#46356;&#50500;&#49436;3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../&#44396;&#50557;PPT/31&#50724;&#48148;&#45852;/&#50724;&#48148;&#45852;1&#51109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hyperlink" Target="../../&#44396;&#50557;PPT/04&#48124;&#49688;&#44592;/&#48124;&#49688;&#44592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../&#44396;&#50557;PPT/17&#50640;&#49828;&#45908;/&#50640;&#49828;&#45908;.pptx" TargetMode="External"/><Relationship Id="rId94" Type="http://schemas.openxmlformats.org/officeDocument/2006/relationships/hyperlink" Target="../../&#44396;&#50557;PPT/25&#50696;&#47112;&#48120;&#50556;&#50528;&#44032;/&#50696;&#47112;&#48120;&#50556;&#50528;&#44032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../&#44396;&#50557;PPT/39&#47568;&#46972;&#44592;/&#47568;&#46972;&#44592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52%20&#45936;&#49332;&#47196;&#45768;&#44032;&#51204;&#49436;/&#45936;&#49332;&#47196;&#45768;&#44032;&#51204;&#49436;.pptx" TargetMode="External"/><Relationship Id="rId164" Type="http://schemas.openxmlformats.org/officeDocument/2006/relationships/hyperlink" Target="../60%20&#48288;&#46300;&#47196;&#51204;&#49436;/&#48288;&#46300;&#47196;&#51204;&#49436;.pptx" TargetMode="External"/><Relationship Id="rId169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../../&#44396;&#50557;PPT/11&#50676;&#50773;&#44592;&#49345;/&#50676;&#50773;&#44592;&#49345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../&#44396;&#50557;PPT/34&#45208;&#54996;/&#45208;&#54996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55%20&#46356;&#47784;&#45936;&#54980;&#49436;/&#46356;&#47784;&#45936;&#54980;&#49436;.pptx" TargetMode="External"/><Relationship Id="rId175" Type="http://schemas.openxmlformats.org/officeDocument/2006/relationships/image" Target="../media/image74.png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../../&#44396;&#50557;PPT/07&#49324;&#49324;&#44592;/&#49324;&#49324;&#44592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../&#44396;&#50557;PPT/29&#50836;&#50648;/&#50836;&#50648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50%20&#48716;&#47549;&#48372;&#49436;/&#48716;&#47549;&#48372;&#49436;.pptx" TargetMode="External"/><Relationship Id="rId90" Type="http://schemas.openxmlformats.org/officeDocument/2006/relationships/hyperlink" Target="../../&#44396;&#50557;PPT/23&#51060;&#49324;&#50556;/&#51060;&#49324;&#50556;.pptx" TargetMode="External"/><Relationship Id="rId165" Type="http://schemas.openxmlformats.org/officeDocument/2006/relationships/image" Target="../media/image69.png"/><Relationship Id="rId27" Type="http://schemas.openxmlformats.org/officeDocument/2006/relationships/slide" Target="slide17.xml"/><Relationship Id="rId48" Type="http://schemas.openxmlformats.org/officeDocument/2006/relationships/hyperlink" Target="../../&#44396;&#50557;PPT/01&#52285;&#49464;&#44592;/&#52285;&#49464;&#44592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45%20&#47196;&#47560;&#49436;/&#47196;&#47560;&#49436;.pptx" TargetMode="External"/><Relationship Id="rId80" Type="http://schemas.openxmlformats.org/officeDocument/2006/relationships/hyperlink" Target="../../&#44396;&#50557;PPT/18&#50853;&#44592;/&#50853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hyperlink" Target="&#44040;&#46972;&#46356;&#50500;&#49436;4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&#47560;&#53468;&#48373;&#51020;.pptx" TargetMode="External"/><Relationship Id="rId70" Type="http://schemas.openxmlformats.org/officeDocument/2006/relationships/hyperlink" Target="../../&#44396;&#50557;PPT/13&#50669;&#45824;&#49345;/&#50669;&#45824;&#49345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61%20&#48288;&#46300;&#47196;&#54980;&#49436;/&#48288;&#46300;&#47196;&#54980;&#49436;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5" name="AutoShape 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6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5" name="그룹 34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4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7" name="그룹 36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8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E3AD66F0-891B-404F-86E2-F5E1885A43D5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3C238EF-398C-42AE-A87F-C5D878633E33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78AAC58-43F0-47F1-8A67-79F635F9A381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118C373-2705-4AE6-9E85-12B2393DF97B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AEF8212-3095-429D-BEA7-0B0944DE2CAB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59180DA-496A-45A4-A818-F15128B6EA65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2900CF4-682F-4A9B-B6A4-4ED55AD8CBCB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9BEA45E-A0B2-419D-81BA-30D3153D177A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3486D86-3F47-4964-8BAF-9E92BB71E666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03DB86D-DDA3-46E4-A92B-55B443256BDD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52B101B-A2E5-4054-8D64-CABF142F334E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29982A1-5E95-41D5-A00C-A947279AD0BB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AFA8A70-892F-4CEC-A197-8474EC48B131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A7E025F-AD4E-4544-AE01-CD062C587095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803876F-9DBF-4705-A6B5-C322812A5BE5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28BD33F-93DF-4E7B-9329-44870A2E7E1B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6267651-DF98-40F4-9501-EC7E3E92B847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D72DDD8-B02B-41BC-8DE5-B06FFAB9BE7F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8EFE7B1-C086-443C-B868-282E9FB9DA7A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44D7703-C996-48D1-AE17-A35B2BE75B30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1A2AD35-7268-44E6-AF39-23AB21A6CEC8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CDACAE6-C19F-4184-A314-3EC8DC64BBC0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B84F0EB-0A10-435B-997B-FEF85CCF33C4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B3AE533-6696-4B88-8F92-517AEFCAB9DE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3F9D8F5-63C1-4CC7-B513-EB92C649A36E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F5EA3D1-3F59-4B47-B420-9EF9CD134712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723F7290-462F-466D-B754-7BB766256AB0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2F6BC55-1BF8-4B9F-B1F4-278DAF38E1E1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6563" y="-26988"/>
            <a:ext cx="10988029" cy="6048276"/>
            <a:chOff x="436563" y="-26988"/>
            <a:chExt cx="10988029" cy="6048276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3" y="330202"/>
              <a:ext cx="1590675" cy="285750"/>
            </a:xfrm>
            <a:prstGeom prst="rect">
              <a:avLst/>
            </a:prstGeom>
          </p:spPr>
        </p:pic>
        <p:grpSp>
          <p:nvGrpSpPr>
            <p:cNvPr id="34" name="그룹 33"/>
            <p:cNvGrpSpPr/>
            <p:nvPr/>
          </p:nvGrpSpPr>
          <p:grpSpPr>
            <a:xfrm>
              <a:off x="695400" y="-26988"/>
              <a:ext cx="10729192" cy="6048276"/>
              <a:chOff x="695400" y="-26988"/>
              <a:chExt cx="10729192" cy="6048276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1631951" y="-26988"/>
                <a:ext cx="9360593" cy="406128"/>
                <a:chOff x="1631951" y="-26988"/>
                <a:chExt cx="9360593" cy="406128"/>
              </a:xfrm>
            </p:grpSpPr>
            <p:pic>
              <p:nvPicPr>
                <p:cNvPr id="103" name="Picture 10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1561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0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8660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1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8554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1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7236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1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9307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1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378" y="188640"/>
                  <a:ext cx="311166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0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311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6" name="그룹 35"/>
              <p:cNvGrpSpPr/>
              <p:nvPr/>
            </p:nvGrpSpPr>
            <p:grpSpPr>
              <a:xfrm>
                <a:off x="695400" y="5588497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7" name="그림 85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6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7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8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89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0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1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2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3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4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5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6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7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8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9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0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1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2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3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4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5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6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7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8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9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0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1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2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3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4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5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2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C5FF09C-E789-49EC-9B0F-6DB8202A13BC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841</Words>
  <Application>Microsoft Office PowerPoint</Application>
  <PresentationFormat>와이드스크린</PresentationFormat>
  <Paragraphs>841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4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2020-01-12T00:58:16Z</dcterms:modified>
</cp:coreProperties>
</file>