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08" autoAdjust="0"/>
    <p:restoredTop sz="94251" autoAdjust="0"/>
  </p:normalViewPr>
  <p:slideViewPr>
    <p:cSldViewPr>
      <p:cViewPr varScale="1">
        <p:scale>
          <a:sx n="48" d="100"/>
          <a:sy n="48" d="100"/>
        </p:scale>
        <p:origin x="348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445EA-C07D-4280-B93F-E4FA0CF662A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1622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E29CA-AFE5-4E44-B222-B6F504DEAC5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689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C5266-AAE4-4899-A37B-938579ABB8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1493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C09C68-CD70-4505-ABB4-C94342315DE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480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89D56-113C-409F-BD3A-B4667094A5E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0881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0E8B8-9A61-4420-A863-09EFF92584F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51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87F26-0168-4A07-AF2E-16D1FD5247C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653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4C1789-0F93-4747-A71F-A6126A5EC4E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2415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61673F-EEB4-4F4B-AADF-5A89CC6FE4D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894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EAA4F-BD2E-474F-8D9B-35C4FC6393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9687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C31D3B-F9A3-448B-8C8C-FAC3D5F545C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11931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31F7A2-79CE-46A7-9624-E6CF4EE66C2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295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3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25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5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26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7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8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19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0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image" Target="../media/image2.png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2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24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1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4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22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6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23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7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18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9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slide" Target="slide20.xml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1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2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3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4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5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6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7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8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29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0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1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2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3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4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5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6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7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8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39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40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41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42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43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44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47&#54200;.pptx" TargetMode="External"/><Relationship Id="rId299" Type="http://schemas.openxmlformats.org/officeDocument/2006/relationships/hyperlink" Target="&#49884;&#54200;90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34&#54200;.pptx" TargetMode="External"/><Relationship Id="rId159" Type="http://schemas.openxmlformats.org/officeDocument/2006/relationships/hyperlink" Target="&#49884;&#54200;133&#54200;.pptx" TargetMode="External"/><Relationship Id="rId324" Type="http://schemas.openxmlformats.org/officeDocument/2006/relationships/image" Target="../media/image150.png"/><Relationship Id="rId366" Type="http://schemas.openxmlformats.org/officeDocument/2006/relationships/image" Target="../media/image171.png"/><Relationship Id="rId170" Type="http://schemas.openxmlformats.org/officeDocument/2006/relationships/image" Target="../media/image73.png"/><Relationship Id="rId226" Type="http://schemas.openxmlformats.org/officeDocument/2006/relationships/image" Target="../media/image101.png"/><Relationship Id="rId433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68" Type="http://schemas.openxmlformats.org/officeDocument/2006/relationships/image" Target="../media/image122.png"/><Relationship Id="rId32" Type="http://schemas.openxmlformats.org/officeDocument/2006/relationships/image" Target="../media/image4.png"/><Relationship Id="rId74" Type="http://schemas.openxmlformats.org/officeDocument/2006/relationships/image" Target="../media/image25.png"/><Relationship Id="rId128" Type="http://schemas.openxmlformats.org/officeDocument/2006/relationships/image" Target="../media/image52.png"/><Relationship Id="rId335" Type="http://schemas.openxmlformats.org/officeDocument/2006/relationships/hyperlink" Target="../03&#47112;&#50948;&#44592;/&#47112;&#50948;&#44592;.pptx" TargetMode="External"/><Relationship Id="rId377" Type="http://schemas.openxmlformats.org/officeDocument/2006/relationships/hyperlink" Target="../24&#50696;&#47112;&#48120;&#50556;/&#50696;&#47112;&#48120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45&#54200;.pptx" TargetMode="External"/><Relationship Id="rId237" Type="http://schemas.openxmlformats.org/officeDocument/2006/relationships/hyperlink" Target="&#49884;&#54200;115&#54200;.pptx" TargetMode="External"/><Relationship Id="rId402" Type="http://schemas.openxmlformats.org/officeDocument/2006/relationships/image" Target="../media/image189.png"/><Relationship Id="rId279" Type="http://schemas.openxmlformats.org/officeDocument/2006/relationships/hyperlink" Target="&#49884;&#54200;81&#54200;.pptx" TargetMode="External"/><Relationship Id="rId444" Type="http://schemas.openxmlformats.org/officeDocument/2006/relationships/image" Target="../media/image210.png"/><Relationship Id="rId43" Type="http://schemas.openxmlformats.org/officeDocument/2006/relationships/hyperlink" Target="&#49884;&#54200;31&#54200;.pptx" TargetMode="External"/><Relationship Id="rId139" Type="http://schemas.openxmlformats.org/officeDocument/2006/relationships/hyperlink" Target="&#49884;&#54200;68&#54200;.pptx" TargetMode="External"/><Relationship Id="rId290" Type="http://schemas.openxmlformats.org/officeDocument/2006/relationships/image" Target="../media/image133.png"/><Relationship Id="rId304" Type="http://schemas.openxmlformats.org/officeDocument/2006/relationships/image" Target="../media/image140.png"/><Relationship Id="rId346" Type="http://schemas.openxmlformats.org/officeDocument/2006/relationships/image" Target="../media/image161.png"/><Relationship Id="rId388" Type="http://schemas.openxmlformats.org/officeDocument/2006/relationships/image" Target="../media/image182.png"/><Relationship Id="rId85" Type="http://schemas.openxmlformats.org/officeDocument/2006/relationships/hyperlink" Target="&#49884;&#54200;45&#54200;.pptx" TargetMode="External"/><Relationship Id="rId150" Type="http://schemas.openxmlformats.org/officeDocument/2006/relationships/image" Target="../media/image63.png"/><Relationship Id="rId192" Type="http://schemas.openxmlformats.org/officeDocument/2006/relationships/image" Target="../media/image84.png"/><Relationship Id="rId206" Type="http://schemas.openxmlformats.org/officeDocument/2006/relationships/image" Target="../media/image91.png"/><Relationship Id="rId413" Type="http://schemas.openxmlformats.org/officeDocument/2006/relationships/hyperlink" Target="../../&#49888;&#50557;PPT/42%20&#45572;&#44032;&#48373;&#51020;/&#45572;&#44032;&#48373;&#51020;.pptx" TargetMode="External"/><Relationship Id="rId248" Type="http://schemas.openxmlformats.org/officeDocument/2006/relationships/image" Target="../media/image112.png"/><Relationship Id="rId455" Type="http://schemas.openxmlformats.org/officeDocument/2006/relationships/hyperlink" Target="../../&#49888;&#50557;PPT/63%20&#50836;&#54620;&#51060;&#49436;/&#50836;&#54620;&#5106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2.png"/><Relationship Id="rId315" Type="http://schemas.openxmlformats.org/officeDocument/2006/relationships/hyperlink" Target="&#49884;&#54200;96&#54200;.pptx" TargetMode="External"/><Relationship Id="rId357" Type="http://schemas.openxmlformats.org/officeDocument/2006/relationships/hyperlink" Target="../14&#50669;&#45824;&#54616;/&#50669;&#45824;&#54616;.pptx" TargetMode="External"/><Relationship Id="rId54" Type="http://schemas.openxmlformats.org/officeDocument/2006/relationships/image" Target="../media/image15.png"/><Relationship Id="rId96" Type="http://schemas.openxmlformats.org/officeDocument/2006/relationships/image" Target="../media/image36.png"/><Relationship Id="rId161" Type="http://schemas.openxmlformats.org/officeDocument/2006/relationships/hyperlink" Target="&#49884;&#54200;132&#54200;.pptx" TargetMode="External"/><Relationship Id="rId217" Type="http://schemas.openxmlformats.org/officeDocument/2006/relationships/hyperlink" Target="&#49884;&#54200;104&#54200;.pptx" TargetMode="External"/><Relationship Id="rId399" Type="http://schemas.openxmlformats.org/officeDocument/2006/relationships/hyperlink" Target="../35&#54616;&#48149;&#44397;/&#54616;&#48149;&#44397;.pptx" TargetMode="External"/><Relationship Id="rId259" Type="http://schemas.openxmlformats.org/officeDocument/2006/relationships/hyperlink" Target="&#49884;&#54200;77&#54200;.pptx" TargetMode="External"/><Relationship Id="rId424" Type="http://schemas.openxmlformats.org/officeDocument/2006/relationships/image" Target="../media/image200.png"/><Relationship Id="rId23" Type="http://schemas.openxmlformats.org/officeDocument/2006/relationships/slide" Target="slide17.xml"/><Relationship Id="rId119" Type="http://schemas.openxmlformats.org/officeDocument/2006/relationships/hyperlink" Target="&#49884;&#54200;37&#54200;.pptx" TargetMode="External"/><Relationship Id="rId270" Type="http://schemas.openxmlformats.org/officeDocument/2006/relationships/image" Target="../media/image123.png"/><Relationship Id="rId326" Type="http://schemas.openxmlformats.org/officeDocument/2006/relationships/image" Target="../media/image151.png"/><Relationship Id="rId65" Type="http://schemas.openxmlformats.org/officeDocument/2006/relationships/hyperlink" Target="&#49884;&#54200;14&#54200;.pptx" TargetMode="External"/><Relationship Id="rId130" Type="http://schemas.openxmlformats.org/officeDocument/2006/relationships/image" Target="../media/image53.png"/><Relationship Id="rId368" Type="http://schemas.openxmlformats.org/officeDocument/2006/relationships/image" Target="../media/image172.png"/><Relationship Id="rId172" Type="http://schemas.openxmlformats.org/officeDocument/2006/relationships/image" Target="../media/image74.png"/><Relationship Id="rId228" Type="http://schemas.openxmlformats.org/officeDocument/2006/relationships/image" Target="../media/image102.png"/><Relationship Id="rId435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1" Type="http://schemas.openxmlformats.org/officeDocument/2006/relationships/hyperlink" Target="&#49884;&#54200;82&#54200;.pptx" TargetMode="External"/><Relationship Id="rId337" Type="http://schemas.openxmlformats.org/officeDocument/2006/relationships/hyperlink" Target="../04&#48124;&#49688;&#44592;/&#48124;&#49688;&#44592;.pptx" TargetMode="External"/><Relationship Id="rId34" Type="http://schemas.openxmlformats.org/officeDocument/2006/relationships/image" Target="../media/image5.png"/><Relationship Id="rId76" Type="http://schemas.openxmlformats.org/officeDocument/2006/relationships/image" Target="../media/image26.png"/><Relationship Id="rId141" Type="http://schemas.openxmlformats.org/officeDocument/2006/relationships/hyperlink" Target="&#49884;&#54200;58&#54200;.pptx" TargetMode="External"/><Relationship Id="rId379" Type="http://schemas.openxmlformats.org/officeDocument/2006/relationships/hyperlink" Target="../25&#50696;&#47112;&#48120;&#50556;&#50528;&#44032;/&#50696;&#47112;&#48120;&#50556;&#50528;&#44032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30&#54200;.pptx" TargetMode="External"/><Relationship Id="rId239" Type="http://schemas.openxmlformats.org/officeDocument/2006/relationships/hyperlink" Target="&#49884;&#54200;120&#54200;.pptx" TargetMode="External"/><Relationship Id="rId390" Type="http://schemas.openxmlformats.org/officeDocument/2006/relationships/image" Target="../media/image183.png"/><Relationship Id="rId404" Type="http://schemas.openxmlformats.org/officeDocument/2006/relationships/image" Target="../media/image190.png"/><Relationship Id="rId446" Type="http://schemas.openxmlformats.org/officeDocument/2006/relationships/image" Target="../media/image211.png"/><Relationship Id="rId250" Type="http://schemas.openxmlformats.org/officeDocument/2006/relationships/image" Target="../media/image113.png"/><Relationship Id="rId292" Type="http://schemas.openxmlformats.org/officeDocument/2006/relationships/image" Target="../media/image134.png"/><Relationship Id="rId306" Type="http://schemas.openxmlformats.org/officeDocument/2006/relationships/image" Target="../media/image141.png"/><Relationship Id="rId45" Type="http://schemas.openxmlformats.org/officeDocument/2006/relationships/hyperlink" Target="&#49884;&#54200;32&#54200;.pptx" TargetMode="External"/><Relationship Id="rId87" Type="http://schemas.openxmlformats.org/officeDocument/2006/relationships/hyperlink" Target="&#49884;&#54200;10&#54200;.pptx" TargetMode="External"/><Relationship Id="rId110" Type="http://schemas.openxmlformats.org/officeDocument/2006/relationships/image" Target="../media/image43.png"/><Relationship Id="rId348" Type="http://schemas.openxmlformats.org/officeDocument/2006/relationships/image" Target="../media/image162.png"/><Relationship Id="rId152" Type="http://schemas.openxmlformats.org/officeDocument/2006/relationships/image" Target="../media/image64.png"/><Relationship Id="rId194" Type="http://schemas.openxmlformats.org/officeDocument/2006/relationships/image" Target="../media/image85.png"/><Relationship Id="rId208" Type="http://schemas.openxmlformats.org/officeDocument/2006/relationships/image" Target="../media/image92.png"/><Relationship Id="rId415" Type="http://schemas.openxmlformats.org/officeDocument/2006/relationships/hyperlink" Target="../../&#49888;&#50557;PPT/43%20&#50836;&#54620;&#48373;&#51020;/&#50836;&#54620;&#48373;&#51020;.pptx" TargetMode="External"/><Relationship Id="rId457" Type="http://schemas.openxmlformats.org/officeDocument/2006/relationships/hyperlink" Target="../../&#49888;&#50557;PPT/64%20&#50836;&#54620;&#49340;&#49436;/&#50836;&#54620;&#49340;&#49436;1&#51109;.pptx" TargetMode="External"/><Relationship Id="rId261" Type="http://schemas.openxmlformats.org/officeDocument/2006/relationships/hyperlink" Target="&#49884;&#54200;71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6.png"/><Relationship Id="rId317" Type="http://schemas.openxmlformats.org/officeDocument/2006/relationships/hyperlink" Target="&#49884;&#54200;95&#54200;.pptx" TargetMode="External"/><Relationship Id="rId359" Type="http://schemas.openxmlformats.org/officeDocument/2006/relationships/hyperlink" Target="../15&#50640;&#49828;&#46972;/&#50640;&#49828;&#46972;.pptx" TargetMode="External"/><Relationship Id="rId98" Type="http://schemas.openxmlformats.org/officeDocument/2006/relationships/image" Target="../media/image37.png"/><Relationship Id="rId121" Type="http://schemas.openxmlformats.org/officeDocument/2006/relationships/hyperlink" Target="&#49884;&#54200;27&#54200;.pptx" TargetMode="External"/><Relationship Id="rId163" Type="http://schemas.openxmlformats.org/officeDocument/2006/relationships/hyperlink" Target="&#49884;&#54200;131&#54200;.pptx" TargetMode="External"/><Relationship Id="rId219" Type="http://schemas.openxmlformats.org/officeDocument/2006/relationships/hyperlink" Target="&#49884;&#54200;105&#54200;.pptx" TargetMode="External"/><Relationship Id="rId370" Type="http://schemas.openxmlformats.org/officeDocument/2006/relationships/image" Target="../media/image173.png"/><Relationship Id="rId426" Type="http://schemas.openxmlformats.org/officeDocument/2006/relationships/image" Target="../media/image201.png"/><Relationship Id="rId230" Type="http://schemas.openxmlformats.org/officeDocument/2006/relationships/image" Target="../media/image103.png"/><Relationship Id="rId25" Type="http://schemas.openxmlformats.org/officeDocument/2006/relationships/slide" Target="slide19.xml"/><Relationship Id="rId67" Type="http://schemas.openxmlformats.org/officeDocument/2006/relationships/hyperlink" Target="&#49884;&#54200;24&#54200;.pptx" TargetMode="External"/><Relationship Id="rId272" Type="http://schemas.openxmlformats.org/officeDocument/2006/relationships/image" Target="../media/image124.png"/><Relationship Id="rId328" Type="http://schemas.openxmlformats.org/officeDocument/2006/relationships/image" Target="../media/image152.png"/><Relationship Id="rId132" Type="http://schemas.openxmlformats.org/officeDocument/2006/relationships/image" Target="../media/image54.png"/><Relationship Id="rId174" Type="http://schemas.openxmlformats.org/officeDocument/2006/relationships/image" Target="../media/image75.png"/><Relationship Id="rId381" Type="http://schemas.openxmlformats.org/officeDocument/2006/relationships/hyperlink" Target="../26&#50640;&#49828;&#44180;/&#50640;&#49828;&#44180;.pptx" TargetMode="External"/><Relationship Id="rId241" Type="http://schemas.openxmlformats.org/officeDocument/2006/relationships/hyperlink" Target="&#49884;&#54200;116&#54200;.pptx" TargetMode="External"/><Relationship Id="rId437" Type="http://schemas.openxmlformats.org/officeDocument/2006/relationships/hyperlink" Target="../../&#49888;&#50557;PPT/54%20&#46356;&#47784;&#45936;&#51204;&#49436;/&#46356;&#47784;&#45936;&#51204;&#49436;.pptx" TargetMode="External"/><Relationship Id="rId36" Type="http://schemas.openxmlformats.org/officeDocument/2006/relationships/image" Target="../media/image6.png"/><Relationship Id="rId283" Type="http://schemas.openxmlformats.org/officeDocument/2006/relationships/hyperlink" Target="&#49884;&#54200;83&#54200;.pptx" TargetMode="External"/><Relationship Id="rId339" Type="http://schemas.openxmlformats.org/officeDocument/2006/relationships/hyperlink" Target="../05&#49888;&#47749;&#44592;/&#49888;&#47749;&#44592;.pptx" TargetMode="External"/><Relationship Id="rId78" Type="http://schemas.openxmlformats.org/officeDocument/2006/relationships/image" Target="../media/image27.png"/><Relationship Id="rId101" Type="http://schemas.openxmlformats.org/officeDocument/2006/relationships/hyperlink" Target="&#49884;&#54200;16&#54200;.pptx" TargetMode="External"/><Relationship Id="rId143" Type="http://schemas.openxmlformats.org/officeDocument/2006/relationships/hyperlink" Target="&#49884;&#54200;48&#54200;.pptx" TargetMode="External"/><Relationship Id="rId185" Type="http://schemas.openxmlformats.org/officeDocument/2006/relationships/hyperlink" Target="&#49884;&#54200;140&#54200;.pptx" TargetMode="External"/><Relationship Id="rId350" Type="http://schemas.openxmlformats.org/officeDocument/2006/relationships/image" Target="../media/image163.png"/><Relationship Id="rId406" Type="http://schemas.openxmlformats.org/officeDocument/2006/relationships/image" Target="../media/image191.png"/><Relationship Id="rId9" Type="http://schemas.openxmlformats.org/officeDocument/2006/relationships/slide" Target="slide24.xml"/><Relationship Id="rId210" Type="http://schemas.openxmlformats.org/officeDocument/2006/relationships/image" Target="../media/image93.png"/><Relationship Id="rId392" Type="http://schemas.openxmlformats.org/officeDocument/2006/relationships/image" Target="../media/image184.png"/><Relationship Id="rId448" Type="http://schemas.openxmlformats.org/officeDocument/2006/relationships/image" Target="../media/image212.png"/><Relationship Id="rId252" Type="http://schemas.openxmlformats.org/officeDocument/2006/relationships/image" Target="../media/image114.png"/><Relationship Id="rId294" Type="http://schemas.openxmlformats.org/officeDocument/2006/relationships/image" Target="../media/image135.png"/><Relationship Id="rId308" Type="http://schemas.openxmlformats.org/officeDocument/2006/relationships/image" Target="../media/image142.png"/><Relationship Id="rId47" Type="http://schemas.openxmlformats.org/officeDocument/2006/relationships/hyperlink" Target="&#49884;&#54200;03&#54200;.pptx" TargetMode="External"/><Relationship Id="rId89" Type="http://schemas.openxmlformats.org/officeDocument/2006/relationships/hyperlink" Target="&#49884;&#54200;20&#54200;.pptx" TargetMode="External"/><Relationship Id="rId112" Type="http://schemas.openxmlformats.org/officeDocument/2006/relationships/image" Target="../media/image44.png"/><Relationship Id="rId154" Type="http://schemas.openxmlformats.org/officeDocument/2006/relationships/image" Target="../media/image65.png"/><Relationship Id="rId361" Type="http://schemas.openxmlformats.org/officeDocument/2006/relationships/hyperlink" Target="../16&#45712;&#54756;&#48120;&#50556;/&#45712;&#54756;&#48120;&#50556;.pptx" TargetMode="External"/><Relationship Id="rId196" Type="http://schemas.openxmlformats.org/officeDocument/2006/relationships/image" Target="../media/image86.png"/><Relationship Id="rId417" Type="http://schemas.openxmlformats.org/officeDocument/2006/relationships/hyperlink" Target="../../&#49888;&#50557;PPT/44%20&#49324;&#46020;&#54665;&#51204;/&#49324;&#46020;&#54665;&#51204;.pptx" TargetMode="External"/><Relationship Id="rId459" Type="http://schemas.openxmlformats.org/officeDocument/2006/relationships/hyperlink" Target="../../&#49888;&#50557;PPT/65%20&#50976;&#45796;&#49436;/&#50976;&#45796;&#49436;1&#51109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10&#54200;.pptx" TargetMode="External"/><Relationship Id="rId263" Type="http://schemas.openxmlformats.org/officeDocument/2006/relationships/hyperlink" Target="&#49884;&#54200;72&#54200;.pptx" TargetMode="External"/><Relationship Id="rId319" Type="http://schemas.openxmlformats.org/officeDocument/2006/relationships/hyperlink" Target="&#49884;&#54200;94&#54200;.pptx" TargetMode="External"/><Relationship Id="rId58" Type="http://schemas.openxmlformats.org/officeDocument/2006/relationships/image" Target="../media/image17.png"/><Relationship Id="rId123" Type="http://schemas.openxmlformats.org/officeDocument/2006/relationships/hyperlink" Target="&#49884;&#54200;17&#54200;.pptx" TargetMode="External"/><Relationship Id="rId330" Type="http://schemas.openxmlformats.org/officeDocument/2006/relationships/image" Target="../media/image153.png"/><Relationship Id="rId165" Type="http://schemas.openxmlformats.org/officeDocument/2006/relationships/hyperlink" Target="&#49884;&#54200;134&#54200;.pptx" TargetMode="External"/><Relationship Id="rId372" Type="http://schemas.openxmlformats.org/officeDocument/2006/relationships/image" Target="../media/image174.png"/><Relationship Id="rId428" Type="http://schemas.openxmlformats.org/officeDocument/2006/relationships/image" Target="../media/image202.png"/><Relationship Id="rId232" Type="http://schemas.openxmlformats.org/officeDocument/2006/relationships/image" Target="../media/image104.png"/><Relationship Id="rId274" Type="http://schemas.openxmlformats.org/officeDocument/2006/relationships/image" Target="../media/image125.png"/><Relationship Id="rId27" Type="http://schemas.openxmlformats.org/officeDocument/2006/relationships/slide" Target="slide8.xml"/><Relationship Id="rId69" Type="http://schemas.openxmlformats.org/officeDocument/2006/relationships/hyperlink" Target="&#49884;&#54200;54&#54200;.pptx" TargetMode="External"/><Relationship Id="rId134" Type="http://schemas.openxmlformats.org/officeDocument/2006/relationships/image" Target="../media/image55.png"/><Relationship Id="rId80" Type="http://schemas.openxmlformats.org/officeDocument/2006/relationships/image" Target="../media/image28.png"/><Relationship Id="rId176" Type="http://schemas.openxmlformats.org/officeDocument/2006/relationships/image" Target="../media/image76.png"/><Relationship Id="rId341" Type="http://schemas.openxmlformats.org/officeDocument/2006/relationships/hyperlink" Target="../06&#50668;&#54840;&#49688;&#50500;/&#50668;&#54840;&#49688;&#50500;.pptx" TargetMode="External"/><Relationship Id="rId383" Type="http://schemas.openxmlformats.org/officeDocument/2006/relationships/hyperlink" Target="../27&#45796;&#45768;&#50648;/&#45796;&#45768;&#50648;.pptx" TargetMode="External"/><Relationship Id="rId439" Type="http://schemas.openxmlformats.org/officeDocument/2006/relationships/hyperlink" Target="../../&#49888;&#50557;PPT/55%20&#46356;&#47784;&#45936;&#54980;&#49436;/&#46356;&#47784;&#45936;&#54980;&#49436;.pptx" TargetMode="External"/><Relationship Id="rId201" Type="http://schemas.openxmlformats.org/officeDocument/2006/relationships/hyperlink" Target="&#49884;&#54200;128&#54200;.pptx" TargetMode="External"/><Relationship Id="rId243" Type="http://schemas.openxmlformats.org/officeDocument/2006/relationships/hyperlink" Target="&#49884;&#54200;117&#54200;.pptx" TargetMode="External"/><Relationship Id="rId285" Type="http://schemas.openxmlformats.org/officeDocument/2006/relationships/hyperlink" Target="&#49884;&#54200;84&#54200;.pptx" TargetMode="External"/><Relationship Id="rId450" Type="http://schemas.openxmlformats.org/officeDocument/2006/relationships/image" Target="../media/image213.png"/><Relationship Id="rId38" Type="http://schemas.openxmlformats.org/officeDocument/2006/relationships/image" Target="../media/image7.png"/><Relationship Id="rId103" Type="http://schemas.openxmlformats.org/officeDocument/2006/relationships/hyperlink" Target="&#49884;&#54200;26&#54200;.pptx" TargetMode="External"/><Relationship Id="rId310" Type="http://schemas.openxmlformats.org/officeDocument/2006/relationships/image" Target="../media/image143.png"/><Relationship Id="rId91" Type="http://schemas.openxmlformats.org/officeDocument/2006/relationships/hyperlink" Target="&#49884;&#54200;30&#54200;.pptx" TargetMode="External"/><Relationship Id="rId145" Type="http://schemas.openxmlformats.org/officeDocument/2006/relationships/hyperlink" Target="&#49884;&#54200;38&#54200;.pptx" TargetMode="External"/><Relationship Id="rId187" Type="http://schemas.openxmlformats.org/officeDocument/2006/relationships/hyperlink" Target="&#49884;&#54200;150&#54200;.pptx" TargetMode="External"/><Relationship Id="rId352" Type="http://schemas.openxmlformats.org/officeDocument/2006/relationships/image" Target="../media/image164.png"/><Relationship Id="rId394" Type="http://schemas.openxmlformats.org/officeDocument/2006/relationships/image" Target="../media/image185.png"/><Relationship Id="rId408" Type="http://schemas.openxmlformats.org/officeDocument/2006/relationships/image" Target="../media/image192.png"/><Relationship Id="rId212" Type="http://schemas.openxmlformats.org/officeDocument/2006/relationships/image" Target="../media/image94.png"/><Relationship Id="rId254" Type="http://schemas.openxmlformats.org/officeDocument/2006/relationships/image" Target="../media/image115.png"/><Relationship Id="rId49" Type="http://schemas.openxmlformats.org/officeDocument/2006/relationships/hyperlink" Target="&#49884;&#54200;13&#54200;.pptx" TargetMode="External"/><Relationship Id="rId114" Type="http://schemas.openxmlformats.org/officeDocument/2006/relationships/image" Target="../media/image45.png"/><Relationship Id="rId296" Type="http://schemas.openxmlformats.org/officeDocument/2006/relationships/image" Target="../media/image136.png"/><Relationship Id="rId461" Type="http://schemas.openxmlformats.org/officeDocument/2006/relationships/hyperlink" Target="../../&#49888;&#50557;PPT/66%20&#50836;&#54620;&#44228;&#49884;&#47197;/&#50836;&#54620;&#44228;&#49884;&#47197;.pptx" TargetMode="External"/><Relationship Id="rId60" Type="http://schemas.openxmlformats.org/officeDocument/2006/relationships/image" Target="../media/image18.png"/><Relationship Id="rId156" Type="http://schemas.openxmlformats.org/officeDocument/2006/relationships/image" Target="../media/image66.png"/><Relationship Id="rId198" Type="http://schemas.openxmlformats.org/officeDocument/2006/relationships/image" Target="../media/image87.png"/><Relationship Id="rId321" Type="http://schemas.openxmlformats.org/officeDocument/2006/relationships/hyperlink" Target="&#49884;&#54200;93&#54200;.pptx" TargetMode="External"/><Relationship Id="rId363" Type="http://schemas.openxmlformats.org/officeDocument/2006/relationships/hyperlink" Target="../17&#50640;&#49828;&#45908;/&#50640;&#49828;&#45908;.pptx" TargetMode="External"/><Relationship Id="rId419" Type="http://schemas.openxmlformats.org/officeDocument/2006/relationships/hyperlink" Target="../../&#49888;&#50557;PPT/45%20&#47196;&#47560;&#49436;/&#47196;&#47560;&#49436;.pptx" TargetMode="External"/><Relationship Id="rId223" Type="http://schemas.openxmlformats.org/officeDocument/2006/relationships/hyperlink" Target="&#49884;&#54200;107&#54200;.pptx" TargetMode="External"/><Relationship Id="rId430" Type="http://schemas.openxmlformats.org/officeDocument/2006/relationships/image" Target="../media/image203.png"/><Relationship Id="rId18" Type="http://schemas.openxmlformats.org/officeDocument/2006/relationships/slide" Target="slide12.xml"/><Relationship Id="rId265" Type="http://schemas.openxmlformats.org/officeDocument/2006/relationships/hyperlink" Target="&#49884;&#54200;73&#54200;.pptx" TargetMode="External"/><Relationship Id="rId125" Type="http://schemas.openxmlformats.org/officeDocument/2006/relationships/hyperlink" Target="&#49884;&#54200;66&#54200;.pptx" TargetMode="External"/><Relationship Id="rId167" Type="http://schemas.openxmlformats.org/officeDocument/2006/relationships/hyperlink" Target="&#49884;&#54200;144&#54200;.pptx" TargetMode="External"/><Relationship Id="rId332" Type="http://schemas.openxmlformats.org/officeDocument/2006/relationships/image" Target="../media/image154.png"/><Relationship Id="rId374" Type="http://schemas.openxmlformats.org/officeDocument/2006/relationships/image" Target="../media/image175.png"/><Relationship Id="rId71" Type="http://schemas.openxmlformats.org/officeDocument/2006/relationships/hyperlink" Target="&#49884;&#54200;55&#54200;.pptx" TargetMode="External"/><Relationship Id="rId234" Type="http://schemas.openxmlformats.org/officeDocument/2006/relationships/image" Target="../media/image105.png"/><Relationship Id="rId2" Type="http://schemas.openxmlformats.org/officeDocument/2006/relationships/slide" Target="slide1.xml"/><Relationship Id="rId29" Type="http://schemas.openxmlformats.org/officeDocument/2006/relationships/hyperlink" Target="&#49884;&#54200;12&#54200;.pptx" TargetMode="External"/><Relationship Id="rId276" Type="http://schemas.openxmlformats.org/officeDocument/2006/relationships/image" Target="../media/image126.png"/><Relationship Id="rId441" Type="http://schemas.openxmlformats.org/officeDocument/2006/relationships/hyperlink" Target="../../&#49888;&#50557;PPT/56%20&#46356;&#46020;&#49436;/&#46356;&#46020;&#49436;.pptx" TargetMode="External"/><Relationship Id="rId40" Type="http://schemas.openxmlformats.org/officeDocument/2006/relationships/image" Target="../media/image8.png"/><Relationship Id="rId115" Type="http://schemas.openxmlformats.org/officeDocument/2006/relationships/hyperlink" Target="&#49884;&#54200;57&#54200;.pptx" TargetMode="External"/><Relationship Id="rId136" Type="http://schemas.openxmlformats.org/officeDocument/2006/relationships/image" Target="../media/image56.png"/><Relationship Id="rId157" Type="http://schemas.openxmlformats.org/officeDocument/2006/relationships/hyperlink" Target="&#49884;&#54200;123&#54200;.pptx" TargetMode="External"/><Relationship Id="rId178" Type="http://schemas.openxmlformats.org/officeDocument/2006/relationships/image" Target="../media/image77.png"/><Relationship Id="rId301" Type="http://schemas.openxmlformats.org/officeDocument/2006/relationships/hyperlink" Target="&#49884;&#54200;89&#54200;.pptx" TargetMode="External"/><Relationship Id="rId322" Type="http://schemas.openxmlformats.org/officeDocument/2006/relationships/image" Target="../media/image149.png"/><Relationship Id="rId343" Type="http://schemas.openxmlformats.org/officeDocument/2006/relationships/hyperlink" Target="../07&#49324;&#49324;&#44592;/&#49324;&#49324;&#44592;.pptx" TargetMode="External"/><Relationship Id="rId364" Type="http://schemas.openxmlformats.org/officeDocument/2006/relationships/image" Target="../media/image170.png"/><Relationship Id="rId61" Type="http://schemas.openxmlformats.org/officeDocument/2006/relationships/hyperlink" Target="&#49884;&#54200;43&#54200;.pptx" TargetMode="External"/><Relationship Id="rId82" Type="http://schemas.openxmlformats.org/officeDocument/2006/relationships/image" Target="../media/image29.png"/><Relationship Id="rId199" Type="http://schemas.openxmlformats.org/officeDocument/2006/relationships/hyperlink" Target="&#49884;&#54200;127&#54200;.pptx" TargetMode="External"/><Relationship Id="rId203" Type="http://schemas.openxmlformats.org/officeDocument/2006/relationships/hyperlink" Target="&#49884;&#54200;138&#54200;.pptx" TargetMode="External"/><Relationship Id="rId385" Type="http://schemas.openxmlformats.org/officeDocument/2006/relationships/hyperlink" Target="../28&#54840;&#49464;&#50500;/&#54840;&#49464;&#50500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0.png"/><Relationship Id="rId245" Type="http://schemas.openxmlformats.org/officeDocument/2006/relationships/hyperlink" Target="&#49884;&#54200;118&#54200;.pptx" TargetMode="External"/><Relationship Id="rId266" Type="http://schemas.openxmlformats.org/officeDocument/2006/relationships/image" Target="../media/image121.png"/><Relationship Id="rId287" Type="http://schemas.openxmlformats.org/officeDocument/2006/relationships/hyperlink" Target="&#49884;&#54200;85&#54200;.pptx" TargetMode="External"/><Relationship Id="rId410" Type="http://schemas.openxmlformats.org/officeDocument/2006/relationships/image" Target="../media/image193.png"/><Relationship Id="rId431" Type="http://schemas.openxmlformats.org/officeDocument/2006/relationships/hyperlink" Target="../../&#49888;&#50557;PPT/51%20&#44264;&#47196;&#49352;&#49436;/&#44264;&#47196;&#49352;&#49436;.pptx" TargetMode="External"/><Relationship Id="rId452" Type="http://schemas.openxmlformats.org/officeDocument/2006/relationships/image" Target="../media/image214.png"/><Relationship Id="rId30" Type="http://schemas.openxmlformats.org/officeDocument/2006/relationships/image" Target="../media/image3.png"/><Relationship Id="rId105" Type="http://schemas.openxmlformats.org/officeDocument/2006/relationships/hyperlink" Target="&#49884;&#54200;35&#54200;.pptx" TargetMode="External"/><Relationship Id="rId126" Type="http://schemas.openxmlformats.org/officeDocument/2006/relationships/image" Target="../media/image51.png"/><Relationship Id="rId147" Type="http://schemas.openxmlformats.org/officeDocument/2006/relationships/hyperlink" Target="&#49884;&#54200;28&#54200;.pptx" TargetMode="External"/><Relationship Id="rId168" Type="http://schemas.openxmlformats.org/officeDocument/2006/relationships/image" Target="../media/image72.png"/><Relationship Id="rId312" Type="http://schemas.openxmlformats.org/officeDocument/2006/relationships/image" Target="../media/image144.png"/><Relationship Id="rId333" Type="http://schemas.openxmlformats.org/officeDocument/2006/relationships/hyperlink" Target="&#52285;&#49464;&#44592;.pptx" TargetMode="External"/><Relationship Id="rId354" Type="http://schemas.openxmlformats.org/officeDocument/2006/relationships/image" Target="../media/image165.png"/><Relationship Id="rId51" Type="http://schemas.openxmlformats.org/officeDocument/2006/relationships/hyperlink" Target="&#49884;&#54200;23&#54200;.pptx" TargetMode="External"/><Relationship Id="rId72" Type="http://schemas.openxmlformats.org/officeDocument/2006/relationships/image" Target="../media/image24.png"/><Relationship Id="rId93" Type="http://schemas.openxmlformats.org/officeDocument/2006/relationships/hyperlink" Target="&#49884;&#54200;40&#54200;.pptx" TargetMode="External"/><Relationship Id="rId189" Type="http://schemas.openxmlformats.org/officeDocument/2006/relationships/hyperlink" Target="&#49884;&#54200;126&#54200;.pptx" TargetMode="External"/><Relationship Id="rId375" Type="http://schemas.openxmlformats.org/officeDocument/2006/relationships/hyperlink" Target="../23&#51060;&#49324;&#50556;/&#51060;&#49324;&#50556;.pptx" TargetMode="External"/><Relationship Id="rId396" Type="http://schemas.openxmlformats.org/officeDocument/2006/relationships/image" Target="../media/image186.png"/><Relationship Id="rId3" Type="http://schemas.openxmlformats.org/officeDocument/2006/relationships/slide" Target="slide21.xml"/><Relationship Id="rId214" Type="http://schemas.openxmlformats.org/officeDocument/2006/relationships/image" Target="../media/image95.png"/><Relationship Id="rId235" Type="http://schemas.openxmlformats.org/officeDocument/2006/relationships/hyperlink" Target="&#49884;&#54200;114&#54200;.pptx" TargetMode="External"/><Relationship Id="rId256" Type="http://schemas.openxmlformats.org/officeDocument/2006/relationships/image" Target="../media/image116.png"/><Relationship Id="rId277" Type="http://schemas.openxmlformats.org/officeDocument/2006/relationships/hyperlink" Target="&#49884;&#54200;88&#54200;.pptx" TargetMode="External"/><Relationship Id="rId298" Type="http://schemas.openxmlformats.org/officeDocument/2006/relationships/image" Target="../media/image137.png"/><Relationship Id="rId400" Type="http://schemas.openxmlformats.org/officeDocument/2006/relationships/image" Target="../media/image188.png"/><Relationship Id="rId421" Type="http://schemas.openxmlformats.org/officeDocument/2006/relationships/hyperlink" Target="../../&#49888;&#50557;PPT/46%20&#44256;&#47536;&#46020;&#51204;&#49436;/&#44256;&#47536;&#46020;&#51204;&#49436;.pptx" TargetMode="External"/><Relationship Id="rId442" Type="http://schemas.openxmlformats.org/officeDocument/2006/relationships/image" Target="../media/image209.png"/><Relationship Id="rId463" Type="http://schemas.openxmlformats.org/officeDocument/2006/relationships/image" Target="../media/image220.png"/><Relationship Id="rId116" Type="http://schemas.openxmlformats.org/officeDocument/2006/relationships/image" Target="../media/image46.png"/><Relationship Id="rId137" Type="http://schemas.openxmlformats.org/officeDocument/2006/relationships/hyperlink" Target="&#49884;&#54200;67&#54200;.pptx" TargetMode="External"/><Relationship Id="rId158" Type="http://schemas.openxmlformats.org/officeDocument/2006/relationships/image" Target="../media/image67.png"/><Relationship Id="rId302" Type="http://schemas.openxmlformats.org/officeDocument/2006/relationships/image" Target="../media/image139.png"/><Relationship Id="rId323" Type="http://schemas.openxmlformats.org/officeDocument/2006/relationships/hyperlink" Target="&#49884;&#54200;92&#54200;.pptx" TargetMode="External"/><Relationship Id="rId344" Type="http://schemas.openxmlformats.org/officeDocument/2006/relationships/image" Target="../media/image160.png"/><Relationship Id="rId20" Type="http://schemas.openxmlformats.org/officeDocument/2006/relationships/slide" Target="slide14.xml"/><Relationship Id="rId41" Type="http://schemas.openxmlformats.org/officeDocument/2006/relationships/hyperlink" Target="&#49884;&#54200;33&#54200;.pptx" TargetMode="External"/><Relationship Id="rId62" Type="http://schemas.openxmlformats.org/officeDocument/2006/relationships/image" Target="../media/image19.png"/><Relationship Id="rId83" Type="http://schemas.openxmlformats.org/officeDocument/2006/relationships/hyperlink" Target="&#49884;&#54200;25&#54200;.pptx" TargetMode="External"/><Relationship Id="rId179" Type="http://schemas.openxmlformats.org/officeDocument/2006/relationships/hyperlink" Target="&#49884;&#54200;135&#54200;.pptx" TargetMode="External"/><Relationship Id="rId365" Type="http://schemas.openxmlformats.org/officeDocument/2006/relationships/hyperlink" Target="../18&#50853;&#44592;/&#50853;&#44592;.pptx" TargetMode="External"/><Relationship Id="rId386" Type="http://schemas.openxmlformats.org/officeDocument/2006/relationships/image" Target="../media/image181.png"/><Relationship Id="rId190" Type="http://schemas.openxmlformats.org/officeDocument/2006/relationships/image" Target="../media/image83.png"/><Relationship Id="rId204" Type="http://schemas.openxmlformats.org/officeDocument/2006/relationships/image" Target="../media/image90.png"/><Relationship Id="rId225" Type="http://schemas.openxmlformats.org/officeDocument/2006/relationships/hyperlink" Target="&#49884;&#54200;106&#54200;.pptx" TargetMode="External"/><Relationship Id="rId246" Type="http://schemas.openxmlformats.org/officeDocument/2006/relationships/image" Target="../media/image111.png"/><Relationship Id="rId267" Type="http://schemas.openxmlformats.org/officeDocument/2006/relationships/hyperlink" Target="&#49884;&#54200;74&#54200;.pptx" TargetMode="External"/><Relationship Id="rId288" Type="http://schemas.openxmlformats.org/officeDocument/2006/relationships/image" Target="../media/image132.png"/><Relationship Id="rId411" Type="http://schemas.openxmlformats.org/officeDocument/2006/relationships/hyperlink" Target="../../&#49888;&#50557;PPT/41%20&#47560;&#44032;&#48373;&#51020;/&#47560;&#44032;&#48373;&#51020;.pptx" TargetMode="External"/><Relationship Id="rId432" Type="http://schemas.openxmlformats.org/officeDocument/2006/relationships/image" Target="../media/image204.png"/><Relationship Id="rId453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image" Target="../media/image41.png"/><Relationship Id="rId127" Type="http://schemas.openxmlformats.org/officeDocument/2006/relationships/hyperlink" Target="&#49884;&#54200;61&#54200;.pptx" TargetMode="External"/><Relationship Id="rId313" Type="http://schemas.openxmlformats.org/officeDocument/2006/relationships/hyperlink" Target="&#49884;&#54200;97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2&#54200;.pptx" TargetMode="External"/><Relationship Id="rId52" Type="http://schemas.openxmlformats.org/officeDocument/2006/relationships/image" Target="../media/image14.png"/><Relationship Id="rId73" Type="http://schemas.openxmlformats.org/officeDocument/2006/relationships/hyperlink" Target="&#49884;&#54200;51&#54200;.pptx" TargetMode="External"/><Relationship Id="rId94" Type="http://schemas.openxmlformats.org/officeDocument/2006/relationships/image" Target="../media/image35.png"/><Relationship Id="rId148" Type="http://schemas.openxmlformats.org/officeDocument/2006/relationships/image" Target="../media/image62.png"/><Relationship Id="rId169" Type="http://schemas.openxmlformats.org/officeDocument/2006/relationships/hyperlink" Target="&#49884;&#54200;124&#54200;.pptx" TargetMode="External"/><Relationship Id="rId334" Type="http://schemas.openxmlformats.org/officeDocument/2006/relationships/image" Target="../media/image155.png"/><Relationship Id="rId355" Type="http://schemas.openxmlformats.org/officeDocument/2006/relationships/hyperlink" Target="../13&#50669;&#45824;&#49345;/&#50669;&#45824;&#49345;.pptx" TargetMode="External"/><Relationship Id="rId376" Type="http://schemas.openxmlformats.org/officeDocument/2006/relationships/image" Target="../media/image176.png"/><Relationship Id="rId397" Type="http://schemas.openxmlformats.org/officeDocument/2006/relationships/hyperlink" Target="../34&#45208;&#54996;/&#45208;&#54996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8.png"/><Relationship Id="rId215" Type="http://schemas.openxmlformats.org/officeDocument/2006/relationships/hyperlink" Target="&#49884;&#54200;103&#54200;.pptx" TargetMode="External"/><Relationship Id="rId236" Type="http://schemas.openxmlformats.org/officeDocument/2006/relationships/image" Target="../media/image106.png"/><Relationship Id="rId257" Type="http://schemas.openxmlformats.org/officeDocument/2006/relationships/hyperlink" Target="&#49884;&#54200;59&#54200;.pptx" TargetMode="External"/><Relationship Id="rId278" Type="http://schemas.openxmlformats.org/officeDocument/2006/relationships/image" Target="../media/image127.png"/><Relationship Id="rId401" Type="http://schemas.openxmlformats.org/officeDocument/2006/relationships/hyperlink" Target="../36&#49828;&#48148;&#45264;/&#49828;&#48148;&#45264;.pptx" TargetMode="External"/><Relationship Id="rId422" Type="http://schemas.openxmlformats.org/officeDocument/2006/relationships/image" Target="../media/image199.png"/><Relationship Id="rId443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hyperlink" Target="&#49884;&#54200;100&#54200;.pptx" TargetMode="External"/><Relationship Id="rId42" Type="http://schemas.openxmlformats.org/officeDocument/2006/relationships/image" Target="../media/image9.png"/><Relationship Id="rId84" Type="http://schemas.openxmlformats.org/officeDocument/2006/relationships/image" Target="../media/image30.png"/><Relationship Id="rId138" Type="http://schemas.openxmlformats.org/officeDocument/2006/relationships/image" Target="../media/image57.png"/><Relationship Id="rId345" Type="http://schemas.openxmlformats.org/officeDocument/2006/relationships/hyperlink" Target="../08&#47355;&#44592;/&#47355;&#44592;.pptx" TargetMode="External"/><Relationship Id="rId387" Type="http://schemas.openxmlformats.org/officeDocument/2006/relationships/hyperlink" Target="../29&#50836;&#50648;/&#50836;&#50648;.pptx" TargetMode="External"/><Relationship Id="rId191" Type="http://schemas.openxmlformats.org/officeDocument/2006/relationships/hyperlink" Target="&#49884;&#54200;136&#54200;.pptx" TargetMode="External"/><Relationship Id="rId205" Type="http://schemas.openxmlformats.org/officeDocument/2006/relationships/hyperlink" Target="&#49884;&#54200;148&#54200;.pptx" TargetMode="External"/><Relationship Id="rId247" Type="http://schemas.openxmlformats.org/officeDocument/2006/relationships/hyperlink" Target="&#49884;&#54200;119&#54200;.pptx" TargetMode="External"/><Relationship Id="rId412" Type="http://schemas.openxmlformats.org/officeDocument/2006/relationships/image" Target="../media/image194.png"/><Relationship Id="rId107" Type="http://schemas.openxmlformats.org/officeDocument/2006/relationships/hyperlink" Target="&#49884;&#54200;36&#54200;.pptx" TargetMode="External"/><Relationship Id="rId289" Type="http://schemas.openxmlformats.org/officeDocument/2006/relationships/hyperlink" Target="&#49884;&#54200;86&#54200;.pptx" TargetMode="External"/><Relationship Id="rId454" Type="http://schemas.openxmlformats.org/officeDocument/2006/relationships/image" Target="../media/image215.png"/><Relationship Id="rId11" Type="http://schemas.openxmlformats.org/officeDocument/2006/relationships/slide" Target="slide25.xml"/><Relationship Id="rId53" Type="http://schemas.openxmlformats.org/officeDocument/2006/relationships/hyperlink" Target="&#49884;&#54200;44&#54200;.pptx" TargetMode="External"/><Relationship Id="rId149" Type="http://schemas.openxmlformats.org/officeDocument/2006/relationships/hyperlink" Target="&#49884;&#54200;18&#54200;.pptx" TargetMode="External"/><Relationship Id="rId314" Type="http://schemas.openxmlformats.org/officeDocument/2006/relationships/image" Target="../media/image145.png"/><Relationship Id="rId356" Type="http://schemas.openxmlformats.org/officeDocument/2006/relationships/image" Target="../media/image166.png"/><Relationship Id="rId398" Type="http://schemas.openxmlformats.org/officeDocument/2006/relationships/image" Target="../media/image187.png"/><Relationship Id="rId95" Type="http://schemas.openxmlformats.org/officeDocument/2006/relationships/hyperlink" Target="&#49884;&#54200;50&#54200;.pptx" TargetMode="External"/><Relationship Id="rId160" Type="http://schemas.openxmlformats.org/officeDocument/2006/relationships/image" Target="../media/image68.png"/><Relationship Id="rId216" Type="http://schemas.openxmlformats.org/officeDocument/2006/relationships/image" Target="../media/image96.png"/><Relationship Id="rId423" Type="http://schemas.openxmlformats.org/officeDocument/2006/relationships/hyperlink" Target="../../&#49888;&#50557;PPT/47%20&#44256;&#47536;&#46020;&#54980;&#49436;/&#44256;&#47536;&#46020;&#54980;&#49436;.pptx" TargetMode="External"/><Relationship Id="rId258" Type="http://schemas.openxmlformats.org/officeDocument/2006/relationships/image" Target="../media/image117.png"/><Relationship Id="rId22" Type="http://schemas.openxmlformats.org/officeDocument/2006/relationships/slide" Target="slide16.xml"/><Relationship Id="rId64" Type="http://schemas.openxmlformats.org/officeDocument/2006/relationships/image" Target="../media/image20.png"/><Relationship Id="rId118" Type="http://schemas.openxmlformats.org/officeDocument/2006/relationships/image" Target="../media/image47.png"/><Relationship Id="rId325" Type="http://schemas.openxmlformats.org/officeDocument/2006/relationships/hyperlink" Target="&#49884;&#54200;91&#54200;.pptx" TargetMode="External"/><Relationship Id="rId367" Type="http://schemas.openxmlformats.org/officeDocument/2006/relationships/hyperlink" Target="../19&#49884;&#54200;/&#49884;&#54200;.pptx" TargetMode="External"/><Relationship Id="rId171" Type="http://schemas.openxmlformats.org/officeDocument/2006/relationships/hyperlink" Target="&#49884;&#54200;143&#54200;.pptx" TargetMode="External"/><Relationship Id="rId227" Type="http://schemas.openxmlformats.org/officeDocument/2006/relationships/hyperlink" Target="&#49884;&#54200;108&#54200;.pptx" TargetMode="External"/><Relationship Id="rId269" Type="http://schemas.openxmlformats.org/officeDocument/2006/relationships/hyperlink" Target="&#49884;&#54200;75&#54200;.pptx" TargetMode="External"/><Relationship Id="rId434" Type="http://schemas.openxmlformats.org/officeDocument/2006/relationships/image" Target="../media/image205.png"/><Relationship Id="rId33" Type="http://schemas.openxmlformats.org/officeDocument/2006/relationships/hyperlink" Target="&#49884;&#54200;21&#54200;.pptx" TargetMode="External"/><Relationship Id="rId129" Type="http://schemas.openxmlformats.org/officeDocument/2006/relationships/hyperlink" Target="&#49884;&#54200;65&#54200;.pptx" TargetMode="External"/><Relationship Id="rId280" Type="http://schemas.openxmlformats.org/officeDocument/2006/relationships/image" Target="../media/image128.png"/><Relationship Id="rId336" Type="http://schemas.openxmlformats.org/officeDocument/2006/relationships/image" Target="../media/image156.png"/><Relationship Id="rId75" Type="http://schemas.openxmlformats.org/officeDocument/2006/relationships/hyperlink" Target="&#49884;&#54200;52&#54200;.pptx" TargetMode="External"/><Relationship Id="rId140" Type="http://schemas.openxmlformats.org/officeDocument/2006/relationships/image" Target="../media/image58.png"/><Relationship Id="rId182" Type="http://schemas.openxmlformats.org/officeDocument/2006/relationships/image" Target="../media/image79.png"/><Relationship Id="rId378" Type="http://schemas.openxmlformats.org/officeDocument/2006/relationships/image" Target="../media/image177.png"/><Relationship Id="rId403" Type="http://schemas.openxmlformats.org/officeDocument/2006/relationships/hyperlink" Target="../37&#54617;&#44060;/&#54617;&#44060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7.png"/><Relationship Id="rId445" Type="http://schemas.openxmlformats.org/officeDocument/2006/relationships/hyperlink" Target="../../&#49888;&#50557;PPT/58%20&#55176;&#48652;&#47532;&#49436;/&#55176;&#48652;&#47532;&#49436;.pptx" TargetMode="External"/><Relationship Id="rId291" Type="http://schemas.openxmlformats.org/officeDocument/2006/relationships/hyperlink" Target="&#49884;&#54200;87&#54200;.pptx" TargetMode="External"/><Relationship Id="rId305" Type="http://schemas.openxmlformats.org/officeDocument/2006/relationships/hyperlink" Target="&#49884;&#54200;101&#54200;.pptx" TargetMode="External"/><Relationship Id="rId347" Type="http://schemas.openxmlformats.org/officeDocument/2006/relationships/hyperlink" Target="../09&#49324;&#47924;&#50648;&#49345;/&#49324;&#47924;&#50648;&#49345;.pptx" TargetMode="External"/><Relationship Id="rId44" Type="http://schemas.openxmlformats.org/officeDocument/2006/relationships/image" Target="../media/image10.png"/><Relationship Id="rId86" Type="http://schemas.openxmlformats.org/officeDocument/2006/relationships/image" Target="../media/image31.png"/><Relationship Id="rId151" Type="http://schemas.openxmlformats.org/officeDocument/2006/relationships/hyperlink" Target="&#49884;&#54200;08&#54200;.pptx" TargetMode="External"/><Relationship Id="rId389" Type="http://schemas.openxmlformats.org/officeDocument/2006/relationships/hyperlink" Target="../30&#50500;&#47784;&#49828;/&#50500;&#47784;&#49828;.pptx" TargetMode="External"/><Relationship Id="rId193" Type="http://schemas.openxmlformats.org/officeDocument/2006/relationships/hyperlink" Target="&#49884;&#54200;146&#54200;.pptx" TargetMode="External"/><Relationship Id="rId207" Type="http://schemas.openxmlformats.org/officeDocument/2006/relationships/hyperlink" Target="&#49884;&#54200;149&#54200;.pptx" TargetMode="External"/><Relationship Id="rId249" Type="http://schemas.openxmlformats.org/officeDocument/2006/relationships/hyperlink" Target="&#49884;&#54200;19&#54200;.pptx" TargetMode="External"/><Relationship Id="rId414" Type="http://schemas.openxmlformats.org/officeDocument/2006/relationships/image" Target="../media/image195.png"/><Relationship Id="rId456" Type="http://schemas.openxmlformats.org/officeDocument/2006/relationships/image" Target="../media/image216.png"/><Relationship Id="rId13" Type="http://schemas.openxmlformats.org/officeDocument/2006/relationships/slide" Target="slide26.xml"/><Relationship Id="rId109" Type="http://schemas.openxmlformats.org/officeDocument/2006/relationships/hyperlink" Target="&#49884;&#54200;46&#54200;.pptx" TargetMode="External"/><Relationship Id="rId260" Type="http://schemas.openxmlformats.org/officeDocument/2006/relationships/image" Target="../media/image118.png"/><Relationship Id="rId316" Type="http://schemas.openxmlformats.org/officeDocument/2006/relationships/image" Target="../media/image146.png"/><Relationship Id="rId55" Type="http://schemas.openxmlformats.org/officeDocument/2006/relationships/hyperlink" Target="&#49884;&#54200;04&#54200;.pptx" TargetMode="External"/><Relationship Id="rId97" Type="http://schemas.openxmlformats.org/officeDocument/2006/relationships/hyperlink" Target="&#49884;&#54200;56&#54200;.pptx" TargetMode="External"/><Relationship Id="rId120" Type="http://schemas.openxmlformats.org/officeDocument/2006/relationships/image" Target="../media/image48.png"/><Relationship Id="rId358" Type="http://schemas.openxmlformats.org/officeDocument/2006/relationships/image" Target="../media/image167.png"/><Relationship Id="rId162" Type="http://schemas.openxmlformats.org/officeDocument/2006/relationships/image" Target="../media/image69.png"/><Relationship Id="rId218" Type="http://schemas.openxmlformats.org/officeDocument/2006/relationships/image" Target="../media/image97.png"/><Relationship Id="rId425" Type="http://schemas.openxmlformats.org/officeDocument/2006/relationships/hyperlink" Target="../../&#49888;&#50557;PPT/48%20&#44040;&#46972;&#46356;&#50500;&#49436;/&#44040;&#46972;&#46356;&#50500;&#49436;.pptx" TargetMode="External"/><Relationship Id="rId271" Type="http://schemas.openxmlformats.org/officeDocument/2006/relationships/hyperlink" Target="&#49884;&#54200;76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1.png"/><Relationship Id="rId131" Type="http://schemas.openxmlformats.org/officeDocument/2006/relationships/hyperlink" Target="&#49884;&#54200;64&#54200;.pptx" TargetMode="External"/><Relationship Id="rId327" Type="http://schemas.openxmlformats.org/officeDocument/2006/relationships/hyperlink" Target="&#49884;&#54200;09&#54200;.pptx" TargetMode="External"/><Relationship Id="rId369" Type="http://schemas.openxmlformats.org/officeDocument/2006/relationships/hyperlink" Target="../20&#51104;&#50616;/&#51104;&#50616;.pptx" TargetMode="External"/><Relationship Id="rId173" Type="http://schemas.openxmlformats.org/officeDocument/2006/relationships/hyperlink" Target="&#49884;&#54200;142&#54200;.pptx" TargetMode="External"/><Relationship Id="rId229" Type="http://schemas.openxmlformats.org/officeDocument/2006/relationships/hyperlink" Target="&#49884;&#54200;109&#54200;.pptx" TargetMode="External"/><Relationship Id="rId380" Type="http://schemas.openxmlformats.org/officeDocument/2006/relationships/image" Target="../media/image178.png"/><Relationship Id="rId436" Type="http://schemas.openxmlformats.org/officeDocument/2006/relationships/image" Target="../media/image206.png"/><Relationship Id="rId240" Type="http://schemas.openxmlformats.org/officeDocument/2006/relationships/image" Target="../media/image108.png"/><Relationship Id="rId35" Type="http://schemas.openxmlformats.org/officeDocument/2006/relationships/hyperlink" Target="&#49884;&#54200;11&#54200;.pptx" TargetMode="External"/><Relationship Id="rId77" Type="http://schemas.openxmlformats.org/officeDocument/2006/relationships/hyperlink" Target="&#49884;&#54200;53&#54200;.pptx" TargetMode="External"/><Relationship Id="rId100" Type="http://schemas.openxmlformats.org/officeDocument/2006/relationships/image" Target="../media/image38.png"/><Relationship Id="rId282" Type="http://schemas.openxmlformats.org/officeDocument/2006/relationships/image" Target="../media/image129.png"/><Relationship Id="rId338" Type="http://schemas.openxmlformats.org/officeDocument/2006/relationships/image" Target="../media/image157.png"/><Relationship Id="rId8" Type="http://schemas.openxmlformats.org/officeDocument/2006/relationships/slide" Target="slide4.xml"/><Relationship Id="rId142" Type="http://schemas.openxmlformats.org/officeDocument/2006/relationships/image" Target="../media/image59.png"/><Relationship Id="rId184" Type="http://schemas.openxmlformats.org/officeDocument/2006/relationships/image" Target="../media/image80.png"/><Relationship Id="rId391" Type="http://schemas.openxmlformats.org/officeDocument/2006/relationships/hyperlink" Target="../31&#50724;&#48148;&#45852;/&#50724;&#48148;&#45852;1&#51109;.pptx" TargetMode="External"/><Relationship Id="rId405" Type="http://schemas.openxmlformats.org/officeDocument/2006/relationships/hyperlink" Target="../38&#49828;&#44032;&#47028;/&#49828;&#44032;&#47028;.pptx" TargetMode="External"/><Relationship Id="rId447" Type="http://schemas.openxmlformats.org/officeDocument/2006/relationships/hyperlink" Target="../../&#49888;&#50557;PPT/59%20&#50556;&#44256;&#48372;&#49436;/&#50556;&#44256;&#48372;&#49436;.pptx" TargetMode="External"/><Relationship Id="rId251" Type="http://schemas.openxmlformats.org/officeDocument/2006/relationships/hyperlink" Target="&#49884;&#54200;29&#54200;.pptx" TargetMode="External"/><Relationship Id="rId46" Type="http://schemas.openxmlformats.org/officeDocument/2006/relationships/image" Target="../media/image11.png"/><Relationship Id="rId293" Type="http://schemas.openxmlformats.org/officeDocument/2006/relationships/hyperlink" Target="&#49884;&#54200;69&#54200;.pptx" TargetMode="External"/><Relationship Id="rId307" Type="http://schemas.openxmlformats.org/officeDocument/2006/relationships/hyperlink" Target="&#49884;&#54200;102&#54200;.pptx" TargetMode="External"/><Relationship Id="rId349" Type="http://schemas.openxmlformats.org/officeDocument/2006/relationships/hyperlink" Target="../10&#49324;&#47924;&#50648;&#54616;/&#49324;&#47924;&#50648;&#54616;.pptx" TargetMode="External"/><Relationship Id="rId88" Type="http://schemas.openxmlformats.org/officeDocument/2006/relationships/image" Target="../media/image32.png"/><Relationship Id="rId111" Type="http://schemas.openxmlformats.org/officeDocument/2006/relationships/hyperlink" Target="&#49884;&#54200;60&#54200;.pptx" TargetMode="External"/><Relationship Id="rId153" Type="http://schemas.openxmlformats.org/officeDocument/2006/relationships/hyperlink" Target="&#49884;&#54200;122&#54200;.pptx" TargetMode="External"/><Relationship Id="rId195" Type="http://schemas.openxmlformats.org/officeDocument/2006/relationships/hyperlink" Target="&#49884;&#54200;147&#54200;.pptx" TargetMode="External"/><Relationship Id="rId209" Type="http://schemas.openxmlformats.org/officeDocument/2006/relationships/hyperlink" Target="&#49884;&#54200;139&#54200;.pptx" TargetMode="External"/><Relationship Id="rId360" Type="http://schemas.openxmlformats.org/officeDocument/2006/relationships/image" Target="../media/image168.png"/><Relationship Id="rId416" Type="http://schemas.openxmlformats.org/officeDocument/2006/relationships/image" Target="../media/image196.png"/><Relationship Id="rId220" Type="http://schemas.openxmlformats.org/officeDocument/2006/relationships/image" Target="../media/image98.png"/><Relationship Id="rId458" Type="http://schemas.openxmlformats.org/officeDocument/2006/relationships/image" Target="../media/image217.png"/><Relationship Id="rId15" Type="http://schemas.openxmlformats.org/officeDocument/2006/relationships/slide" Target="slide9.xml"/><Relationship Id="rId57" Type="http://schemas.openxmlformats.org/officeDocument/2006/relationships/hyperlink" Target="&#49884;&#54200;41&#54200;.pptx" TargetMode="External"/><Relationship Id="rId262" Type="http://schemas.openxmlformats.org/officeDocument/2006/relationships/image" Target="../media/image119.png"/><Relationship Id="rId318" Type="http://schemas.openxmlformats.org/officeDocument/2006/relationships/image" Target="../media/image147.png"/><Relationship Id="rId99" Type="http://schemas.openxmlformats.org/officeDocument/2006/relationships/hyperlink" Target="&#49884;&#54200;06&#54200;.pptx" TargetMode="External"/><Relationship Id="rId122" Type="http://schemas.openxmlformats.org/officeDocument/2006/relationships/image" Target="../media/image49.png"/><Relationship Id="rId164" Type="http://schemas.openxmlformats.org/officeDocument/2006/relationships/image" Target="../media/image70.png"/><Relationship Id="rId371" Type="http://schemas.openxmlformats.org/officeDocument/2006/relationships/hyperlink" Target="../21&#51204;&#46020;&#49436;/&#51204;&#46020;&#49436;.pptx" TargetMode="External"/><Relationship Id="rId427" Type="http://schemas.openxmlformats.org/officeDocument/2006/relationships/hyperlink" Target="../../&#49888;&#50557;PPT/49%20&#50640;&#48288;&#49548;&#49436;/&#50640;&#48288;&#49548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2&#54200;.pptx" TargetMode="External"/><Relationship Id="rId273" Type="http://schemas.openxmlformats.org/officeDocument/2006/relationships/hyperlink" Target="&#49884;&#54200;70&#54200;.pptx" TargetMode="External"/><Relationship Id="rId329" Type="http://schemas.openxmlformats.org/officeDocument/2006/relationships/hyperlink" Target="../../&#44396;-&#49888;&#50557;%20&#49457;&#44221;&#47785;&#47197;.pptx" TargetMode="External"/><Relationship Id="rId68" Type="http://schemas.openxmlformats.org/officeDocument/2006/relationships/image" Target="../media/image22.png"/><Relationship Id="rId133" Type="http://schemas.openxmlformats.org/officeDocument/2006/relationships/hyperlink" Target="&#49884;&#54200;63&#54200;.pptx" TargetMode="External"/><Relationship Id="rId175" Type="http://schemas.openxmlformats.org/officeDocument/2006/relationships/hyperlink" Target="&#49884;&#54200;141&#54200;.pptx" TargetMode="External"/><Relationship Id="rId340" Type="http://schemas.openxmlformats.org/officeDocument/2006/relationships/image" Target="../media/image158.png"/><Relationship Id="rId200" Type="http://schemas.openxmlformats.org/officeDocument/2006/relationships/image" Target="../media/image88.png"/><Relationship Id="rId382" Type="http://schemas.openxmlformats.org/officeDocument/2006/relationships/image" Target="../media/image179.png"/><Relationship Id="rId438" Type="http://schemas.openxmlformats.org/officeDocument/2006/relationships/image" Target="../media/image207.png"/><Relationship Id="rId242" Type="http://schemas.openxmlformats.org/officeDocument/2006/relationships/image" Target="../media/image109.png"/><Relationship Id="rId284" Type="http://schemas.openxmlformats.org/officeDocument/2006/relationships/image" Target="../media/image130.png"/><Relationship Id="rId37" Type="http://schemas.openxmlformats.org/officeDocument/2006/relationships/hyperlink" Target="&#49884;&#54200;01&#54200;.pptx" TargetMode="External"/><Relationship Id="rId79" Type="http://schemas.openxmlformats.org/officeDocument/2006/relationships/hyperlink" Target="&#49884;&#54200;05&#54200;.pptx" TargetMode="External"/><Relationship Id="rId102" Type="http://schemas.openxmlformats.org/officeDocument/2006/relationships/image" Target="../media/image39.png"/><Relationship Id="rId144" Type="http://schemas.openxmlformats.org/officeDocument/2006/relationships/image" Target="../media/image60.png"/><Relationship Id="rId90" Type="http://schemas.openxmlformats.org/officeDocument/2006/relationships/image" Target="../media/image33.png"/><Relationship Id="rId186" Type="http://schemas.openxmlformats.org/officeDocument/2006/relationships/image" Target="../media/image81.png"/><Relationship Id="rId351" Type="http://schemas.openxmlformats.org/officeDocument/2006/relationships/hyperlink" Target="../12&#50676;&#50773;&#44592;&#54616;/&#50676;&#50773;&#44592;&#54616;.pptx" TargetMode="External"/><Relationship Id="rId393" Type="http://schemas.openxmlformats.org/officeDocument/2006/relationships/hyperlink" Target="../32&#50836;&#45208;/&#50836;&#45208;.pptx" TargetMode="External"/><Relationship Id="rId407" Type="http://schemas.openxmlformats.org/officeDocument/2006/relationships/hyperlink" Target="../39&#47568;&#46972;&#44592;/&#47568;&#46972;&#44592;.pptx" TargetMode="External"/><Relationship Id="rId449" Type="http://schemas.openxmlformats.org/officeDocument/2006/relationships/hyperlink" Target="../../&#49888;&#50557;PPT/60%20&#48288;&#46300;&#47196;&#51204;&#49436;/&#48288;&#46300;&#47196;&#51204;&#49436;.pptx" TargetMode="External"/><Relationship Id="rId211" Type="http://schemas.openxmlformats.org/officeDocument/2006/relationships/hyperlink" Target="&#49884;&#54200;129&#54200;.pptx" TargetMode="External"/><Relationship Id="rId253" Type="http://schemas.openxmlformats.org/officeDocument/2006/relationships/hyperlink" Target="&#49884;&#54200;39&#54200;.pptx" TargetMode="External"/><Relationship Id="rId295" Type="http://schemas.openxmlformats.org/officeDocument/2006/relationships/hyperlink" Target="&#49884;&#54200;79&#54200;.pptx" TargetMode="External"/><Relationship Id="rId309" Type="http://schemas.openxmlformats.org/officeDocument/2006/relationships/hyperlink" Target="&#49884;&#54200;99&#54200;.pptx" TargetMode="External"/><Relationship Id="rId460" Type="http://schemas.openxmlformats.org/officeDocument/2006/relationships/image" Target="../media/image218.png"/><Relationship Id="rId48" Type="http://schemas.openxmlformats.org/officeDocument/2006/relationships/image" Target="../media/image12.png"/><Relationship Id="rId113" Type="http://schemas.openxmlformats.org/officeDocument/2006/relationships/hyperlink" Target="&#49884;&#54200;07&#54200;.pptx" TargetMode="External"/><Relationship Id="rId320" Type="http://schemas.openxmlformats.org/officeDocument/2006/relationships/image" Target="../media/image148.png"/><Relationship Id="rId155" Type="http://schemas.openxmlformats.org/officeDocument/2006/relationships/hyperlink" Target="&#49884;&#54200;121&#54200;.pptx" TargetMode="External"/><Relationship Id="rId197" Type="http://schemas.openxmlformats.org/officeDocument/2006/relationships/hyperlink" Target="&#49884;&#54200;137&#54200;.pptx" TargetMode="External"/><Relationship Id="rId362" Type="http://schemas.openxmlformats.org/officeDocument/2006/relationships/image" Target="../media/image169.png"/><Relationship Id="rId418" Type="http://schemas.openxmlformats.org/officeDocument/2006/relationships/image" Target="../media/image197.png"/><Relationship Id="rId222" Type="http://schemas.openxmlformats.org/officeDocument/2006/relationships/image" Target="../media/image99.png"/><Relationship Id="rId264" Type="http://schemas.openxmlformats.org/officeDocument/2006/relationships/image" Target="../media/image120.png"/><Relationship Id="rId17" Type="http://schemas.openxmlformats.org/officeDocument/2006/relationships/slide" Target="slide11.xml"/><Relationship Id="rId59" Type="http://schemas.openxmlformats.org/officeDocument/2006/relationships/hyperlink" Target="&#49884;&#54200;42&#54200;.pptx" TargetMode="External"/><Relationship Id="rId124" Type="http://schemas.openxmlformats.org/officeDocument/2006/relationships/image" Target="../media/image50.png"/><Relationship Id="rId70" Type="http://schemas.openxmlformats.org/officeDocument/2006/relationships/image" Target="../media/image23.png"/><Relationship Id="rId166" Type="http://schemas.openxmlformats.org/officeDocument/2006/relationships/image" Target="../media/image71.png"/><Relationship Id="rId331" Type="http://schemas.openxmlformats.org/officeDocument/2006/relationships/hyperlink" Target="../02&#52636;&#50528;&#44413;&#44592;/&#52636;&#50528;&#44413;&#44592;.pptx" TargetMode="External"/><Relationship Id="rId373" Type="http://schemas.openxmlformats.org/officeDocument/2006/relationships/hyperlink" Target="../22&#50500;&#44032;/&#50500;&#44032;.pptx" TargetMode="External"/><Relationship Id="rId429" Type="http://schemas.openxmlformats.org/officeDocument/2006/relationships/hyperlink" Target="../../&#49888;&#50557;PPT/50%20&#48716;&#47549;&#48372;&#49436;/&#48716;&#47549;&#4837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3&#54200;.pptx" TargetMode="External"/><Relationship Id="rId440" Type="http://schemas.openxmlformats.org/officeDocument/2006/relationships/image" Target="../media/image208.png"/><Relationship Id="rId28" Type="http://schemas.openxmlformats.org/officeDocument/2006/relationships/image" Target="../media/image245.png"/><Relationship Id="rId275" Type="http://schemas.openxmlformats.org/officeDocument/2006/relationships/hyperlink" Target="&#49884;&#54200;78&#54200;.pptx" TargetMode="External"/><Relationship Id="rId300" Type="http://schemas.openxmlformats.org/officeDocument/2006/relationships/image" Target="../media/image138.png"/><Relationship Id="rId81" Type="http://schemas.openxmlformats.org/officeDocument/2006/relationships/hyperlink" Target="&#49884;&#54200;15&#54200;.pptx" TargetMode="External"/><Relationship Id="rId135" Type="http://schemas.openxmlformats.org/officeDocument/2006/relationships/hyperlink" Target="&#49884;&#54200;62&#54200;.pptx" TargetMode="External"/><Relationship Id="rId177" Type="http://schemas.openxmlformats.org/officeDocument/2006/relationships/hyperlink" Target="&#49884;&#54200;125&#54200;.pptx" TargetMode="External"/><Relationship Id="rId342" Type="http://schemas.openxmlformats.org/officeDocument/2006/relationships/image" Target="../media/image159.png"/><Relationship Id="rId384" Type="http://schemas.openxmlformats.org/officeDocument/2006/relationships/image" Target="../media/image180.png"/><Relationship Id="rId202" Type="http://schemas.openxmlformats.org/officeDocument/2006/relationships/image" Target="../media/image89.png"/><Relationship Id="rId244" Type="http://schemas.openxmlformats.org/officeDocument/2006/relationships/image" Target="../media/image110.png"/><Relationship Id="rId39" Type="http://schemas.openxmlformats.org/officeDocument/2006/relationships/hyperlink" Target="&#49884;&#54200;02&#54200;.pptx" TargetMode="External"/><Relationship Id="rId286" Type="http://schemas.openxmlformats.org/officeDocument/2006/relationships/image" Target="../media/image131.png"/><Relationship Id="rId451" Type="http://schemas.openxmlformats.org/officeDocument/2006/relationships/hyperlink" Target="../../&#49888;&#50557;PPT/61%20&#48288;&#46300;&#47196;&#54980;&#49436;/&#48288;&#46300;&#47196;&#54980;&#49436;.pptx" TargetMode="External"/><Relationship Id="rId50" Type="http://schemas.openxmlformats.org/officeDocument/2006/relationships/image" Target="../media/image13.png"/><Relationship Id="rId104" Type="http://schemas.openxmlformats.org/officeDocument/2006/relationships/image" Target="../media/image40.png"/><Relationship Id="rId146" Type="http://schemas.openxmlformats.org/officeDocument/2006/relationships/image" Target="../media/image61.png"/><Relationship Id="rId188" Type="http://schemas.openxmlformats.org/officeDocument/2006/relationships/image" Target="../media/image82.png"/><Relationship Id="rId311" Type="http://schemas.openxmlformats.org/officeDocument/2006/relationships/hyperlink" Target="&#49884;&#54200;98&#54200;.pptx" TargetMode="External"/><Relationship Id="rId353" Type="http://schemas.openxmlformats.org/officeDocument/2006/relationships/hyperlink" Target="../11&#50676;&#50773;&#44592;&#49345;/&#50676;&#50773;&#44592;&#49345;.pptx" TargetMode="External"/><Relationship Id="rId395" Type="http://schemas.openxmlformats.org/officeDocument/2006/relationships/hyperlink" Target="../33&#48120;&#44032;/&#48120;&#44032;.pptx" TargetMode="External"/><Relationship Id="rId409" Type="http://schemas.openxmlformats.org/officeDocument/2006/relationships/hyperlink" Target="../../&#49888;&#50557;PPT/40%20&#47560;&#53468;&#48373;&#51020;/&#47560;&#53468;&#48373;&#51020;.pptx" TargetMode="External"/><Relationship Id="rId92" Type="http://schemas.openxmlformats.org/officeDocument/2006/relationships/image" Target="../media/image34.png"/><Relationship Id="rId213" Type="http://schemas.openxmlformats.org/officeDocument/2006/relationships/hyperlink" Target="&#49884;&#54200;111&#54200;.pptx" TargetMode="External"/><Relationship Id="rId420" Type="http://schemas.openxmlformats.org/officeDocument/2006/relationships/image" Target="../media/image198.png"/><Relationship Id="rId255" Type="http://schemas.openxmlformats.org/officeDocument/2006/relationships/hyperlink" Target="&#49884;&#54200;49&#54200;.pptx" TargetMode="External"/><Relationship Id="rId297" Type="http://schemas.openxmlformats.org/officeDocument/2006/relationships/hyperlink" Target="&#49884;&#54200;80&#54200;.pptx" TargetMode="External"/><Relationship Id="rId462" Type="http://schemas.openxmlformats.org/officeDocument/2006/relationships/image" Target="../media/image2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46C827A-EF0E-46A2-90C6-23C4B23F6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23528"/>
            <a:ext cx="11906250" cy="5257800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4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5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6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7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8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9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0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1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2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3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4" name="AutoShape 14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5" name="AutoShape 14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472" name="그룹 47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473" name="그룹 472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1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56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57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57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632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4" name="그룹 473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5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8" name="AutoShape 326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9" name="AutoShape 328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0" name="AutoShape 3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1" name="AutoShape 3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2" name="AutoShape 33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3" name="AutoShape 336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4" name="AutoShape 33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5" name="AutoShape 340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6" name="AutoShape 34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7" name="AutoShape 34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8" name="AutoShape 346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9" name="AutoShape 397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8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9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0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1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2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3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4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5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6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7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8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9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2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3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4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5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6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8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9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0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1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2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3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6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7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8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9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0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1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2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3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4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5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6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7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0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1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2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3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4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5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6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7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8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49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0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1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6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6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6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5" name="AutoShape 19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51" name="직선 연결선 250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247265" y="26300"/>
            <a:ext cx="11897407" cy="5940889"/>
            <a:chOff x="247265" y="26300"/>
            <a:chExt cx="11897407" cy="5940889"/>
          </a:xfrm>
        </p:grpSpPr>
        <p:grpSp>
          <p:nvGrpSpPr>
            <p:cNvPr id="32" name="그룹 31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2" name="그림 310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2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3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4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15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16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0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3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4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5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326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327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88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89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0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1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92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293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0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1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2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3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4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5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6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7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08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309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315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134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135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34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40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1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14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2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3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44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47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4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5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6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57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58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3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5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6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7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38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339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345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2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3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4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5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6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207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209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1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7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18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19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321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322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4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5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6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7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298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299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0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12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13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4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25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26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2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3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4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5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366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367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19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0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1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3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224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225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193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19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0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21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22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359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360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217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22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308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286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287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11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23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361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36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1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6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7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28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29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230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231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6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48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49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0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1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52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353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369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01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08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0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1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2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3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4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15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16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2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3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4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6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317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318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5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38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39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0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1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2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3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244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245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246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6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6" name="그림 8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4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65" y="281900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676</Words>
  <Application>Microsoft Office PowerPoint</Application>
  <PresentationFormat>와이드스크린</PresentationFormat>
  <Paragraphs>676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11</cp:revision>
  <dcterms:modified xsi:type="dcterms:W3CDTF">2020-02-24T07:51:43Z</dcterms:modified>
</cp:coreProperties>
</file>