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80" autoAdjust="0"/>
    <p:restoredTop sz="94251" autoAdjust="0"/>
  </p:normalViewPr>
  <p:slideViewPr>
    <p:cSldViewPr>
      <p:cViewPr varScale="1">
        <p:scale>
          <a:sx n="44" d="100"/>
          <a:sy n="44" d="100"/>
        </p:scale>
        <p:origin x="54" y="7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D56707-ABF4-4CCF-8A11-DB174BC85A3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11164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B8BC06-9A53-4ABB-98F1-1ECEAB25E70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1699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EB5914-745E-4DEE-AC5A-75589488ECB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51052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E31509-0F1D-4A4D-B5CF-5D025F8CDC6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88567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6DBE90-3589-49FF-91E5-45F857ACF23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45688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95F190-C863-4582-861B-3C17F1C5338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43607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D00F6D-AD49-45B1-ADB6-B7903A4DBC4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61441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3C21C7-EF8D-4E2E-B62F-BD4ECEE0743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31223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616546-E847-4050-962F-0BF770CB11B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56005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6C0F86-C7A2-4B82-82A7-4C4A594D9DF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25899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7E7835-1BCC-4513-B672-217AD75D06D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80987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06E5BD-1C4C-4D72-944A-9EB7DB29342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3707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&#50696;&#47112;&#48120;&#50556;47&#51109;.pptx" TargetMode="External"/><Relationship Id="rId21" Type="http://schemas.openxmlformats.org/officeDocument/2006/relationships/slide" Target="slide30.xml"/><Relationship Id="rId63" Type="http://schemas.openxmlformats.org/officeDocument/2006/relationships/hyperlink" Target="&#50696;&#47112;&#48120;&#50556;14&#51109;.pptx" TargetMode="External"/><Relationship Id="rId159" Type="http://schemas.openxmlformats.org/officeDocument/2006/relationships/hyperlink" Target="../12&#50676;&#50773;&#44592;&#54616;/&#50676;&#50773;&#44592;&#54616;.pptx" TargetMode="External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268" Type="http://schemas.openxmlformats.org/officeDocument/2006/relationships/image" Target="../media/image120.png"/><Relationship Id="rId11" Type="http://schemas.openxmlformats.org/officeDocument/2006/relationships/slide" Target="slide25.xml"/><Relationship Id="rId32" Type="http://schemas.openxmlformats.org/officeDocument/2006/relationships/hyperlink" Target="../../&#44396;-&#49888;&#50557;%20&#49457;&#44221;&#47785;&#47197;.pptx" TargetMode="External"/><Relationship Id="rId53" Type="http://schemas.openxmlformats.org/officeDocument/2006/relationships/hyperlink" Target="&#50696;&#47112;&#48120;&#50556;09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06&#50668;&#54840;&#49688;&#50500;/&#50668;&#54840;&#49688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96;&#47112;&#48120;&#50556;31&#51109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22&#50500;&#44032;/&#50500;&#44032;.pptx" TargetMode="External"/><Relationship Id="rId216" Type="http://schemas.openxmlformats.org/officeDocument/2006/relationships/image" Target="../media/image94.png"/><Relationship Id="rId237" Type="http://schemas.openxmlformats.org/officeDocument/2006/relationships/hyperlink" Target="../../&#49888;&#50557;PPT/50%20&#48716;&#47549;&#48372;&#49436;/&#48716;&#47549;&#48372;&#49436;.pptx" TargetMode="External"/><Relationship Id="rId258" Type="http://schemas.openxmlformats.org/officeDocument/2006/relationships/image" Target="../media/image115.png"/><Relationship Id="rId22" Type="http://schemas.openxmlformats.org/officeDocument/2006/relationships/slide" Target="slide11.xml"/><Relationship Id="rId43" Type="http://schemas.openxmlformats.org/officeDocument/2006/relationships/hyperlink" Target="&#50696;&#47112;&#48120;&#50556;04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02&#52636;&#50528;&#44413;&#44592;/&#52636;&#50528;&#44413;&#44592;.pptx" TargetMode="External"/><Relationship Id="rId85" Type="http://schemas.openxmlformats.org/officeDocument/2006/relationships/hyperlink" Target="&#50696;&#47112;&#48120;&#50556;25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17&#50640;&#49828;&#45908;/&#50640;&#49828;&#45908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hyperlink" Target="../../&#49888;&#50557;PPT/45%20&#47196;&#47560;&#49436;/&#47196;&#47560;&#49436;.pptx" TargetMode="External"/><Relationship Id="rId248" Type="http://schemas.openxmlformats.org/officeDocument/2006/relationships/image" Target="../media/image110.png"/><Relationship Id="rId269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image" Target="../media/image40.png"/><Relationship Id="rId129" Type="http://schemas.openxmlformats.org/officeDocument/2006/relationships/hyperlink" Target="&#50696;&#47112;&#48120;&#50556;41&#51109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0696;&#47112;&#48120;&#50556;20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11&#50676;&#50773;&#44592;&#49345;/&#50676;&#50773;&#44592;&#49345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40%20&#47560;&#53468;&#48373;&#51020;/&#47560;&#53468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259" Type="http://schemas.openxmlformats.org/officeDocument/2006/relationships/hyperlink" Target="../../&#49888;&#50557;PPT/61%20&#48288;&#46300;&#47196;&#54980;&#49436;/&#48288;&#46300;&#47196;&#54980;&#49436;.pptx" TargetMode="External"/><Relationship Id="rId23" Type="http://schemas.openxmlformats.org/officeDocument/2006/relationships/slide" Target="slide12.xml"/><Relationship Id="rId119" Type="http://schemas.openxmlformats.org/officeDocument/2006/relationships/hyperlink" Target="&#50696;&#47112;&#48120;&#50556;46&#51109;.pptx" TargetMode="External"/><Relationship Id="rId270" Type="http://schemas.openxmlformats.org/officeDocument/2006/relationships/image" Target="../media/image121.png"/><Relationship Id="rId44" Type="http://schemas.openxmlformats.org/officeDocument/2006/relationships/image" Target="../media/image8.png"/><Relationship Id="rId65" Type="http://schemas.openxmlformats.org/officeDocument/2006/relationships/hyperlink" Target="&#50696;&#47112;&#48120;&#50556;15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07&#49324;&#49324;&#44592;/&#49324;&#49324;&#44592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28&#54840;&#49464;&#50500;/&#54840;&#49464;&#50500;.pptx" TargetMode="External"/><Relationship Id="rId207" Type="http://schemas.openxmlformats.org/officeDocument/2006/relationships/hyperlink" Target="../35&#54616;&#48149;&#44397;/&#54616;&#48149;&#44397;.pptx" TargetMode="External"/><Relationship Id="rId228" Type="http://schemas.openxmlformats.org/officeDocument/2006/relationships/image" Target="../media/image100.png"/><Relationship Id="rId249" Type="http://schemas.openxmlformats.org/officeDocument/2006/relationships/hyperlink" Target="../../&#49888;&#50557;PPT/56%20&#46356;&#46020;&#49436;/&#46356;&#4602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96;&#47112;&#48120;&#50556;38&#51109;.pptx" TargetMode="External"/><Relationship Id="rId260" Type="http://schemas.openxmlformats.org/officeDocument/2006/relationships/image" Target="../media/image116.png"/><Relationship Id="rId34" Type="http://schemas.openxmlformats.org/officeDocument/2006/relationships/image" Target="../media/image3.png"/><Relationship Id="rId55" Type="http://schemas.openxmlformats.org/officeDocument/2006/relationships/hyperlink" Target="&#50696;&#47112;&#48120;&#50556;10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0696;&#47112;&#48120;&#50556;32&#51109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&#52285;&#49464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23&#51060;&#49324;&#50556;/&#51060;&#49324;&#50556;.pptx" TargetMode="External"/><Relationship Id="rId218" Type="http://schemas.openxmlformats.org/officeDocument/2006/relationships/image" Target="../media/image95.png"/><Relationship Id="rId239" Type="http://schemas.openxmlformats.org/officeDocument/2006/relationships/hyperlink" Target="../../&#49888;&#50557;PPT/51%20&#44264;&#47196;&#49352;&#49436;/&#44264;&#47196;&#49352;&#49436;.pptx" TargetMode="External"/><Relationship Id="rId250" Type="http://schemas.openxmlformats.org/officeDocument/2006/relationships/image" Target="../media/image111.png"/><Relationship Id="rId271" Type="http://schemas.openxmlformats.org/officeDocument/2006/relationships/image" Target="../media/image122.png"/><Relationship Id="rId24" Type="http://schemas.openxmlformats.org/officeDocument/2006/relationships/slide" Target="slide13.xml"/><Relationship Id="rId45" Type="http://schemas.openxmlformats.org/officeDocument/2006/relationships/hyperlink" Target="&#50696;&#47112;&#48120;&#50556;05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0696;&#47112;&#48120;&#50556;26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&#50696;&#47112;&#48120;&#50556;40&#51109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18&#50853;&#44592;/&#50853;&#44592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229" Type="http://schemas.openxmlformats.org/officeDocument/2006/relationships/hyperlink" Target="../../&#49888;&#50557;PPT/46%20&#44256;&#47536;&#46020;&#51204;&#49436;/&#44256;&#47536;&#46020;&#51204;&#49436;.pptx" TargetMode="External"/><Relationship Id="rId240" Type="http://schemas.openxmlformats.org/officeDocument/2006/relationships/image" Target="../media/image106.png"/><Relationship Id="rId261" Type="http://schemas.openxmlformats.org/officeDocument/2006/relationships/hyperlink" Target="../../&#49888;&#50557;PPT/62%20&#50836;&#54620;&#51068;&#49436;/&#50836;&#54620;&#51068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0696;&#47112;&#48120;&#50556;27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0696;&#47112;&#48120;&#50556;21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&#50696;&#47112;&#48120;&#50556;45&#51109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13&#50669;&#45824;&#49345;/&#50669;&#45824;&#49345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41%20&#47560;&#44032;&#48373;&#51020;/&#47560;&#44032;&#48373;&#51020;.pptx" TargetMode="External"/><Relationship Id="rId230" Type="http://schemas.openxmlformats.org/officeDocument/2006/relationships/image" Target="../media/image101.png"/><Relationship Id="rId251" Type="http://schemas.openxmlformats.org/officeDocument/2006/relationships/hyperlink" Target="../../&#49888;&#50557;PPT/57%20&#48716;&#47112;&#47788;&#49436;/&#48716;&#47112;&#47788;&#49436;1&#51109;.pptx" TargetMode="External"/><Relationship Id="rId25" Type="http://schemas.openxmlformats.org/officeDocument/2006/relationships/slide" Target="slide14.xml"/><Relationship Id="rId46" Type="http://schemas.openxmlformats.org/officeDocument/2006/relationships/image" Target="../media/image9.png"/><Relationship Id="rId67" Type="http://schemas.openxmlformats.org/officeDocument/2006/relationships/hyperlink" Target="&#50696;&#47112;&#48120;&#50556;16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50696;&#47112;&#48120;&#50556;39&#51109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08&#47355;&#44592;/&#47355;&#44592;.pptx" TargetMode="External"/><Relationship Id="rId174" Type="http://schemas.openxmlformats.org/officeDocument/2006/relationships/image" Target="../media/image73.png"/><Relationship Id="rId195" Type="http://schemas.openxmlformats.org/officeDocument/2006/relationships/hyperlink" Target="../29&#50836;&#50648;/&#50836;&#50648;.pptx" TargetMode="External"/><Relationship Id="rId209" Type="http://schemas.openxmlformats.org/officeDocument/2006/relationships/hyperlink" Target="../36&#49828;&#48148;&#45264;/&#49828;&#48148;&#45264;.pptx" TargetMode="External"/><Relationship Id="rId220" Type="http://schemas.openxmlformats.org/officeDocument/2006/relationships/image" Target="../media/image96.png"/><Relationship Id="rId2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0696;&#47112;&#48120;&#50556;11&#51109;.pptx" TargetMode="External"/><Relationship Id="rId262" Type="http://schemas.openxmlformats.org/officeDocument/2006/relationships/image" Target="../media/image117.png"/><Relationship Id="rId78" Type="http://schemas.openxmlformats.org/officeDocument/2006/relationships/image" Target="../media/image25.png"/><Relationship Id="rId99" Type="http://schemas.openxmlformats.org/officeDocument/2006/relationships/hyperlink" Target="&#50696;&#47112;&#48120;&#50556;33&#51109;.pptx" TargetMode="External"/><Relationship Id="rId101" Type="http://schemas.openxmlformats.org/officeDocument/2006/relationships/hyperlink" Target="&#50696;&#47112;&#48120;&#50556;34&#51109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03&#47112;&#50948;&#44592;/&#47112;&#50948;&#44592;.pptx" TargetMode="External"/><Relationship Id="rId164" Type="http://schemas.openxmlformats.org/officeDocument/2006/relationships/image" Target="../media/image68.png"/><Relationship Id="rId185" Type="http://schemas.openxmlformats.org/officeDocument/2006/relationships/hyperlink" Target="../24&#50696;&#47112;&#48120;&#50556;/&#50696;&#47112;&#48120;&#50556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26" Type="http://schemas.openxmlformats.org/officeDocument/2006/relationships/slide" Target="slide15.xml"/><Relationship Id="rId231" Type="http://schemas.openxmlformats.org/officeDocument/2006/relationships/hyperlink" Target="../../&#49888;&#50557;PPT/47%20&#44256;&#47536;&#46020;&#54980;&#49436;/&#44256;&#47536;&#46020;&#54980;&#49436;.pptx" TargetMode="External"/><Relationship Id="rId252" Type="http://schemas.openxmlformats.org/officeDocument/2006/relationships/image" Target="../media/image112.png"/><Relationship Id="rId47" Type="http://schemas.openxmlformats.org/officeDocument/2006/relationships/hyperlink" Target="&#50696;&#47112;&#48120;&#50556;06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0696;&#47112;&#48120;&#50556;28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&#50696;&#47112;&#48120;&#50556;50&#51109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19&#49884;&#54200;/&#49884;&#5420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8.xml"/><Relationship Id="rId221" Type="http://schemas.openxmlformats.org/officeDocument/2006/relationships/hyperlink" Target="../../&#49888;&#50557;PPT/42%20&#45572;&#44032;&#48373;&#51020;/&#45572;&#44032;&#48373;&#51020;.pptx" TargetMode="External"/><Relationship Id="rId242" Type="http://schemas.openxmlformats.org/officeDocument/2006/relationships/image" Target="../media/image107.png"/><Relationship Id="rId263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hyperlink" Target="&#50696;&#47112;&#48120;&#50556;01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0696;&#47112;&#48120;&#50556;22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&#50696;&#47112;&#48120;&#50556;44&#51109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14&#50669;&#45824;&#54616;/&#50669;&#45824;&#54616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37&#54617;&#44060;/&#54617;&#44060;.pptx" TargetMode="External"/><Relationship Id="rId232" Type="http://schemas.openxmlformats.org/officeDocument/2006/relationships/image" Target="../media/image102.png"/><Relationship Id="rId253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slide" Target="slide16.xml"/><Relationship Id="rId48" Type="http://schemas.openxmlformats.org/officeDocument/2006/relationships/image" Target="../media/image10.png"/><Relationship Id="rId69" Type="http://schemas.openxmlformats.org/officeDocument/2006/relationships/hyperlink" Target="&#50696;&#47112;&#48120;&#50556;17&#51109;.pptx" TargetMode="External"/><Relationship Id="rId113" Type="http://schemas.openxmlformats.org/officeDocument/2006/relationships/hyperlink" Target="&#50696;&#47112;&#48120;&#50556;49&#51109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09&#49324;&#47924;&#50648;&#49345;/&#49324;&#47924;&#50648;&#49345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30&#50500;&#47784;&#49828;/&#50500;&#47784;&#49828;.pptx" TargetMode="External"/><Relationship Id="rId201" Type="http://schemas.openxmlformats.org/officeDocument/2006/relationships/hyperlink" Target="../32&#50836;&#45208;/&#50836;&#45208;.pptx" TargetMode="External"/><Relationship Id="rId222" Type="http://schemas.openxmlformats.org/officeDocument/2006/relationships/image" Target="../media/image97.png"/><Relationship Id="rId2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4" Type="http://schemas.openxmlformats.org/officeDocument/2006/relationships/image" Target="../media/image118.png"/><Relationship Id="rId17" Type="http://schemas.openxmlformats.org/officeDocument/2006/relationships/slide" Target="slide28.xml"/><Relationship Id="rId38" Type="http://schemas.openxmlformats.org/officeDocument/2006/relationships/image" Target="../media/image5.png"/><Relationship Id="rId59" Type="http://schemas.openxmlformats.org/officeDocument/2006/relationships/hyperlink" Target="&#50696;&#47112;&#48120;&#50556;12&#51109;.pptx" TargetMode="External"/><Relationship Id="rId103" Type="http://schemas.openxmlformats.org/officeDocument/2006/relationships/hyperlink" Target="&#50696;&#47112;&#48120;&#50556;35&#51109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0696;&#47112;&#48120;&#50556;29&#51109;.pptx" TargetMode="External"/><Relationship Id="rId145" Type="http://schemas.openxmlformats.org/officeDocument/2006/relationships/hyperlink" Target="../04&#48124;&#49688;&#44592;/&#48124;&#49688;&#44592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25&#50696;&#47112;&#48120;&#50556;&#50528;&#44032;/&#50696;&#47112;&#48120;&#50556;&#50528;&#44032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2.png"/><Relationship Id="rId233" Type="http://schemas.openxmlformats.org/officeDocument/2006/relationships/hyperlink" Target="../../&#49888;&#50557;PPT/48%20&#44040;&#46972;&#46356;&#50500;&#49436;/&#44040;&#46972;&#46356;&#50500;&#49436;.pptx" TargetMode="External"/><Relationship Id="rId254" Type="http://schemas.openxmlformats.org/officeDocument/2006/relationships/image" Target="../media/image113.png"/><Relationship Id="rId28" Type="http://schemas.openxmlformats.org/officeDocument/2006/relationships/slide" Target="slide17.xml"/><Relationship Id="rId49" Type="http://schemas.openxmlformats.org/officeDocument/2006/relationships/hyperlink" Target="&#50696;&#47112;&#48120;&#50556;07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0696;&#47112;&#48120;&#50556;23&#51109;.pptx" TargetMode="External"/><Relationship Id="rId135" Type="http://schemas.openxmlformats.org/officeDocument/2006/relationships/hyperlink" Target="&#50696;&#47112;&#48120;&#50556;51&#51109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20&#51104;&#50616;/&#51104;&#50616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43%20&#50836;&#54620;&#48373;&#51020;/&#50836;&#54620;&#48373;&#51020;.pptx" TargetMode="External"/><Relationship Id="rId244" Type="http://schemas.openxmlformats.org/officeDocument/2006/relationships/image" Target="../media/image108.png"/><Relationship Id="rId18" Type="http://schemas.openxmlformats.org/officeDocument/2006/relationships/slide" Target="slide9.xml"/><Relationship Id="rId39" Type="http://schemas.openxmlformats.org/officeDocument/2006/relationships/hyperlink" Target="&#50696;&#47112;&#48120;&#50556;02&#51109;.pptx" TargetMode="External"/><Relationship Id="rId265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&#50696;&#47112;&#48120;&#50556;43&#51109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15&#50640;&#49828;&#46972;/&#50640;&#49828;&#46972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0696;&#47112;&#48120;&#50556;18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38&#49828;&#44032;&#47028;/&#49828;&#44032;&#47028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18.xml"/><Relationship Id="rId255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image" Target="../media/image6.png"/><Relationship Id="rId115" Type="http://schemas.openxmlformats.org/officeDocument/2006/relationships/hyperlink" Target="&#50696;&#47112;&#48120;&#50556;48&#51109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10&#49324;&#47924;&#50648;&#54616;/&#49324;&#47924;&#50648;&#54616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0696;&#47112;&#48120;&#50556;13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31&#50724;&#48148;&#45852;/&#50724;&#48148;&#45852;1&#51109;.pptx" TargetMode="External"/><Relationship Id="rId203" Type="http://schemas.openxmlformats.org/officeDocument/2006/relationships/hyperlink" Target="../33&#48120;&#44032;/&#48120;&#44032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8.png"/><Relationship Id="rId245" Type="http://schemas.openxmlformats.org/officeDocument/2006/relationships/hyperlink" Target="../../&#49888;&#50557;PPT/54%20&#46356;&#47784;&#45936;&#51204;&#49436;/&#46356;&#47784;&#45936;&#51204;&#49436;.pptx" TargetMode="External"/><Relationship Id="rId266" Type="http://schemas.openxmlformats.org/officeDocument/2006/relationships/image" Target="../media/image119.png"/><Relationship Id="rId30" Type="http://schemas.openxmlformats.org/officeDocument/2006/relationships/slide" Target="slide19.xml"/><Relationship Id="rId105" Type="http://schemas.openxmlformats.org/officeDocument/2006/relationships/hyperlink" Target="&#50696;&#47112;&#48120;&#50556;36&#51109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05&#49888;&#47749;&#44592;/&#49888;&#47749;&#44592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0696;&#47112;&#48120;&#50556;08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0696;&#47112;&#48120;&#50556;30&#51109;.pptx" TargetMode="External"/><Relationship Id="rId189" Type="http://schemas.openxmlformats.org/officeDocument/2006/relationships/hyperlink" Target="../26&#50640;&#49828;&#44180;/&#50640;&#49828;&#44180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../../&#49888;&#50557;PPT/49%20&#50640;&#48288;&#49548;&#49436;/&#50640;&#48288;&#49548;&#49436;.pptx" TargetMode="External"/><Relationship Id="rId256" Type="http://schemas.openxmlformats.org/officeDocument/2006/relationships/image" Target="../media/image114.png"/><Relationship Id="rId116" Type="http://schemas.openxmlformats.org/officeDocument/2006/relationships/image" Target="../media/image44.png"/><Relationship Id="rId137" Type="http://schemas.openxmlformats.org/officeDocument/2006/relationships/hyperlink" Target="&#50696;&#47112;&#48120;&#50556;52&#51109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10.xml"/><Relationship Id="rId41" Type="http://schemas.openxmlformats.org/officeDocument/2006/relationships/hyperlink" Target="&#50696;&#47112;&#48120;&#50556;03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0696;&#47112;&#48120;&#50556;24&#51109;.pptx" TargetMode="External"/><Relationship Id="rId179" Type="http://schemas.openxmlformats.org/officeDocument/2006/relationships/hyperlink" Target="../21&#51204;&#46020;&#49436;/&#51204;&#46020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../../&#49888;&#50557;PPT/44%20&#49324;&#46020;&#54665;&#51204;/&#49324;&#46020;&#54665;&#51204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50696;&#47112;&#48120;&#50556;42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20.xml"/><Relationship Id="rId52" Type="http://schemas.openxmlformats.org/officeDocument/2006/relationships/image" Target="../media/image12.png"/><Relationship Id="rId73" Type="http://schemas.openxmlformats.org/officeDocument/2006/relationships/hyperlink" Target="&#50696;&#47112;&#48120;&#50556;19&#51109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../16&#45712;&#54756;&#48120;&#50556;/&#45712;&#54756;&#48120;&#5055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../39&#47568;&#46972;&#44592;/&#47568;&#46972;&#44592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91" Type="http://schemas.openxmlformats.org/officeDocument/2006/relationships/hyperlink" Target="../27&#45796;&#45768;&#50648;/&#45796;&#45768;&#50648;.pptx" TargetMode="External"/><Relationship Id="rId205" Type="http://schemas.openxmlformats.org/officeDocument/2006/relationships/hyperlink" Target="../34&#45208;&#54996;/&#45208;&#54996;.pptx" TargetMode="External"/><Relationship Id="rId247" Type="http://schemas.openxmlformats.org/officeDocument/2006/relationships/hyperlink" Target="../../&#49888;&#50557;PPT/55%20&#46356;&#47784;&#45936;&#54980;&#49436;/&#46356;&#47784;&#45936;&#54980;&#49436;.pptx" TargetMode="External"/><Relationship Id="rId107" Type="http://schemas.openxmlformats.org/officeDocument/2006/relationships/hyperlink" Target="&#50696;&#47112;&#48120;&#50556;37&#51109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&#50696;&#47112;&#48120;&#50556;47&#51109;.pptx" TargetMode="External"/><Relationship Id="rId21" Type="http://schemas.openxmlformats.org/officeDocument/2006/relationships/slide" Target="slide11.xml"/><Relationship Id="rId63" Type="http://schemas.openxmlformats.org/officeDocument/2006/relationships/hyperlink" Target="&#50696;&#47112;&#48120;&#50556;14&#51109;.pptx" TargetMode="External"/><Relationship Id="rId159" Type="http://schemas.openxmlformats.org/officeDocument/2006/relationships/hyperlink" Target="../12&#50676;&#50773;&#44592;&#54616;/&#50676;&#50773;&#44592;&#54616;.pptx" TargetMode="External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268" Type="http://schemas.openxmlformats.org/officeDocument/2006/relationships/image" Target="../media/image120.png"/><Relationship Id="rId11" Type="http://schemas.openxmlformats.org/officeDocument/2006/relationships/slide" Target="slide25.xml"/><Relationship Id="rId32" Type="http://schemas.openxmlformats.org/officeDocument/2006/relationships/hyperlink" Target="../../&#44396;-&#49888;&#50557;%20&#49457;&#44221;&#47785;&#47197;.pptx" TargetMode="External"/><Relationship Id="rId53" Type="http://schemas.openxmlformats.org/officeDocument/2006/relationships/hyperlink" Target="&#50696;&#47112;&#48120;&#50556;09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06&#50668;&#54840;&#49688;&#50500;/&#50668;&#54840;&#49688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96;&#47112;&#48120;&#50556;31&#51109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22&#50500;&#44032;/&#50500;&#44032;.pptx" TargetMode="External"/><Relationship Id="rId216" Type="http://schemas.openxmlformats.org/officeDocument/2006/relationships/image" Target="../media/image94.png"/><Relationship Id="rId237" Type="http://schemas.openxmlformats.org/officeDocument/2006/relationships/hyperlink" Target="../../&#49888;&#50557;PPT/50%20&#48716;&#47549;&#48372;&#49436;/&#48716;&#47549;&#48372;&#49436;.pptx" TargetMode="External"/><Relationship Id="rId258" Type="http://schemas.openxmlformats.org/officeDocument/2006/relationships/image" Target="../media/image115.png"/><Relationship Id="rId22" Type="http://schemas.openxmlformats.org/officeDocument/2006/relationships/slide" Target="slide12.xml"/><Relationship Id="rId43" Type="http://schemas.openxmlformats.org/officeDocument/2006/relationships/hyperlink" Target="&#50696;&#47112;&#48120;&#50556;04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02&#52636;&#50528;&#44413;&#44592;/&#52636;&#50528;&#44413;&#44592;.pptx" TargetMode="External"/><Relationship Id="rId85" Type="http://schemas.openxmlformats.org/officeDocument/2006/relationships/hyperlink" Target="&#50696;&#47112;&#48120;&#50556;25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17&#50640;&#49828;&#45908;/&#50640;&#49828;&#45908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hyperlink" Target="../../&#49888;&#50557;PPT/45%20&#47196;&#47560;&#49436;/&#47196;&#47560;&#49436;.pptx" TargetMode="External"/><Relationship Id="rId248" Type="http://schemas.openxmlformats.org/officeDocument/2006/relationships/image" Target="../media/image110.png"/><Relationship Id="rId269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image" Target="../media/image40.png"/><Relationship Id="rId129" Type="http://schemas.openxmlformats.org/officeDocument/2006/relationships/hyperlink" Target="&#50696;&#47112;&#48120;&#50556;41&#51109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0696;&#47112;&#48120;&#50556;20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11&#50676;&#50773;&#44592;&#49345;/&#50676;&#50773;&#44592;&#49345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40%20&#47560;&#53468;&#48373;&#51020;/&#47560;&#53468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259" Type="http://schemas.openxmlformats.org/officeDocument/2006/relationships/hyperlink" Target="../../&#49888;&#50557;PPT/61%20&#48288;&#46300;&#47196;&#54980;&#49436;/&#48288;&#46300;&#47196;&#54980;&#49436;.pptx" TargetMode="External"/><Relationship Id="rId23" Type="http://schemas.openxmlformats.org/officeDocument/2006/relationships/slide" Target="slide13.xml"/><Relationship Id="rId119" Type="http://schemas.openxmlformats.org/officeDocument/2006/relationships/hyperlink" Target="&#50696;&#47112;&#48120;&#50556;46&#51109;.pptx" TargetMode="External"/><Relationship Id="rId270" Type="http://schemas.openxmlformats.org/officeDocument/2006/relationships/image" Target="../media/image121.png"/><Relationship Id="rId44" Type="http://schemas.openxmlformats.org/officeDocument/2006/relationships/image" Target="../media/image8.png"/><Relationship Id="rId65" Type="http://schemas.openxmlformats.org/officeDocument/2006/relationships/hyperlink" Target="&#50696;&#47112;&#48120;&#50556;15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07&#49324;&#49324;&#44592;/&#49324;&#49324;&#44592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28&#54840;&#49464;&#50500;/&#54840;&#49464;&#50500;.pptx" TargetMode="External"/><Relationship Id="rId207" Type="http://schemas.openxmlformats.org/officeDocument/2006/relationships/hyperlink" Target="../35&#54616;&#48149;&#44397;/&#54616;&#48149;&#44397;.pptx" TargetMode="External"/><Relationship Id="rId228" Type="http://schemas.openxmlformats.org/officeDocument/2006/relationships/image" Target="../media/image100.png"/><Relationship Id="rId249" Type="http://schemas.openxmlformats.org/officeDocument/2006/relationships/hyperlink" Target="../../&#49888;&#50557;PPT/56%20&#46356;&#46020;&#49436;/&#46356;&#4602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96;&#47112;&#48120;&#50556;38&#51109;.pptx" TargetMode="External"/><Relationship Id="rId260" Type="http://schemas.openxmlformats.org/officeDocument/2006/relationships/image" Target="../media/image116.png"/><Relationship Id="rId34" Type="http://schemas.openxmlformats.org/officeDocument/2006/relationships/image" Target="../media/image3.png"/><Relationship Id="rId55" Type="http://schemas.openxmlformats.org/officeDocument/2006/relationships/hyperlink" Target="&#50696;&#47112;&#48120;&#50556;10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0696;&#47112;&#48120;&#50556;32&#51109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&#52285;&#49464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23&#51060;&#49324;&#50556;/&#51060;&#49324;&#50556;.pptx" TargetMode="External"/><Relationship Id="rId218" Type="http://schemas.openxmlformats.org/officeDocument/2006/relationships/image" Target="../media/image95.png"/><Relationship Id="rId239" Type="http://schemas.openxmlformats.org/officeDocument/2006/relationships/hyperlink" Target="../../&#49888;&#50557;PPT/51%20&#44264;&#47196;&#49352;&#49436;/&#44264;&#47196;&#49352;&#49436;.pptx" TargetMode="External"/><Relationship Id="rId250" Type="http://schemas.openxmlformats.org/officeDocument/2006/relationships/image" Target="../media/image111.png"/><Relationship Id="rId271" Type="http://schemas.openxmlformats.org/officeDocument/2006/relationships/image" Target="../media/image123.png"/><Relationship Id="rId24" Type="http://schemas.openxmlformats.org/officeDocument/2006/relationships/slide" Target="slide14.xml"/><Relationship Id="rId45" Type="http://schemas.openxmlformats.org/officeDocument/2006/relationships/hyperlink" Target="&#50696;&#47112;&#48120;&#50556;05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0696;&#47112;&#48120;&#50556;26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&#50696;&#47112;&#48120;&#50556;40&#51109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18&#50853;&#44592;/&#50853;&#44592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229" Type="http://schemas.openxmlformats.org/officeDocument/2006/relationships/hyperlink" Target="../../&#49888;&#50557;PPT/46%20&#44256;&#47536;&#46020;&#51204;&#49436;/&#44256;&#47536;&#46020;&#51204;&#49436;.pptx" TargetMode="External"/><Relationship Id="rId240" Type="http://schemas.openxmlformats.org/officeDocument/2006/relationships/image" Target="../media/image106.png"/><Relationship Id="rId261" Type="http://schemas.openxmlformats.org/officeDocument/2006/relationships/hyperlink" Target="../../&#49888;&#50557;PPT/62%20&#50836;&#54620;&#51068;&#49436;/&#50836;&#54620;&#51068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0696;&#47112;&#48120;&#50556;27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0696;&#47112;&#48120;&#50556;21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&#50696;&#47112;&#48120;&#50556;45&#51109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13&#50669;&#45824;&#49345;/&#50669;&#45824;&#49345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41%20&#47560;&#44032;&#48373;&#51020;/&#47560;&#44032;&#48373;&#51020;.pptx" TargetMode="External"/><Relationship Id="rId230" Type="http://schemas.openxmlformats.org/officeDocument/2006/relationships/image" Target="../media/image101.png"/><Relationship Id="rId251" Type="http://schemas.openxmlformats.org/officeDocument/2006/relationships/hyperlink" Target="../../&#49888;&#50557;PPT/57%20&#48716;&#47112;&#47788;&#49436;/&#48716;&#47112;&#47788;&#49436;1&#51109;.pptx" TargetMode="External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0696;&#47112;&#48120;&#50556;16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50696;&#47112;&#48120;&#50556;39&#51109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08&#47355;&#44592;/&#47355;&#44592;.pptx" TargetMode="External"/><Relationship Id="rId174" Type="http://schemas.openxmlformats.org/officeDocument/2006/relationships/image" Target="../media/image73.png"/><Relationship Id="rId195" Type="http://schemas.openxmlformats.org/officeDocument/2006/relationships/hyperlink" Target="../29&#50836;&#50648;/&#50836;&#50648;.pptx" TargetMode="External"/><Relationship Id="rId209" Type="http://schemas.openxmlformats.org/officeDocument/2006/relationships/hyperlink" Target="../36&#49828;&#48148;&#45264;/&#49828;&#48148;&#45264;.pptx" TargetMode="External"/><Relationship Id="rId220" Type="http://schemas.openxmlformats.org/officeDocument/2006/relationships/image" Target="../media/image96.png"/><Relationship Id="rId2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0696;&#47112;&#48120;&#50556;11&#51109;.pptx" TargetMode="External"/><Relationship Id="rId262" Type="http://schemas.openxmlformats.org/officeDocument/2006/relationships/image" Target="../media/image117.png"/><Relationship Id="rId78" Type="http://schemas.openxmlformats.org/officeDocument/2006/relationships/image" Target="../media/image25.png"/><Relationship Id="rId99" Type="http://schemas.openxmlformats.org/officeDocument/2006/relationships/hyperlink" Target="&#50696;&#47112;&#48120;&#50556;33&#51109;.pptx" TargetMode="External"/><Relationship Id="rId101" Type="http://schemas.openxmlformats.org/officeDocument/2006/relationships/hyperlink" Target="&#50696;&#47112;&#48120;&#50556;34&#51109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03&#47112;&#50948;&#44592;/&#47112;&#50948;&#44592;.pptx" TargetMode="External"/><Relationship Id="rId164" Type="http://schemas.openxmlformats.org/officeDocument/2006/relationships/image" Target="../media/image68.png"/><Relationship Id="rId185" Type="http://schemas.openxmlformats.org/officeDocument/2006/relationships/hyperlink" Target="../24&#50696;&#47112;&#48120;&#50556;/&#50696;&#47112;&#48120;&#50556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26" Type="http://schemas.openxmlformats.org/officeDocument/2006/relationships/slide" Target="slide16.xml"/><Relationship Id="rId231" Type="http://schemas.openxmlformats.org/officeDocument/2006/relationships/hyperlink" Target="../../&#49888;&#50557;PPT/47%20&#44256;&#47536;&#46020;&#54980;&#49436;/&#44256;&#47536;&#46020;&#54980;&#49436;.pptx" TargetMode="External"/><Relationship Id="rId252" Type="http://schemas.openxmlformats.org/officeDocument/2006/relationships/image" Target="../media/image112.png"/><Relationship Id="rId47" Type="http://schemas.openxmlformats.org/officeDocument/2006/relationships/hyperlink" Target="&#50696;&#47112;&#48120;&#50556;06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0696;&#47112;&#48120;&#50556;28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&#50696;&#47112;&#48120;&#50556;50&#51109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19&#49884;&#54200;/&#49884;&#5420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42%20&#45572;&#44032;&#48373;&#51020;/&#45572;&#44032;&#48373;&#51020;.pptx" TargetMode="External"/><Relationship Id="rId242" Type="http://schemas.openxmlformats.org/officeDocument/2006/relationships/image" Target="../media/image107.png"/><Relationship Id="rId263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hyperlink" Target="&#50696;&#47112;&#48120;&#50556;01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0696;&#47112;&#48120;&#50556;22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&#50696;&#47112;&#48120;&#50556;44&#51109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14&#50669;&#45824;&#54616;/&#50669;&#45824;&#54616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37&#54617;&#44060;/&#54617;&#44060;.pptx" TargetMode="External"/><Relationship Id="rId232" Type="http://schemas.openxmlformats.org/officeDocument/2006/relationships/image" Target="../media/image102.png"/><Relationship Id="rId253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0696;&#47112;&#48120;&#50556;17&#51109;.pptx" TargetMode="External"/><Relationship Id="rId113" Type="http://schemas.openxmlformats.org/officeDocument/2006/relationships/hyperlink" Target="&#50696;&#47112;&#48120;&#50556;49&#51109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09&#49324;&#47924;&#50648;&#49345;/&#49324;&#47924;&#50648;&#49345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30&#50500;&#47784;&#49828;/&#50500;&#47784;&#49828;.pptx" TargetMode="External"/><Relationship Id="rId201" Type="http://schemas.openxmlformats.org/officeDocument/2006/relationships/hyperlink" Target="../32&#50836;&#45208;/&#50836;&#45208;.pptx" TargetMode="External"/><Relationship Id="rId222" Type="http://schemas.openxmlformats.org/officeDocument/2006/relationships/image" Target="../media/image97.png"/><Relationship Id="rId2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38" Type="http://schemas.openxmlformats.org/officeDocument/2006/relationships/image" Target="../media/image5.png"/><Relationship Id="rId59" Type="http://schemas.openxmlformats.org/officeDocument/2006/relationships/hyperlink" Target="&#50696;&#47112;&#48120;&#50556;12&#51109;.pptx" TargetMode="External"/><Relationship Id="rId103" Type="http://schemas.openxmlformats.org/officeDocument/2006/relationships/hyperlink" Target="&#50696;&#47112;&#48120;&#50556;35&#51109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0696;&#47112;&#48120;&#50556;29&#51109;.pptx" TargetMode="External"/><Relationship Id="rId145" Type="http://schemas.openxmlformats.org/officeDocument/2006/relationships/hyperlink" Target="../04&#48124;&#49688;&#44592;/&#48124;&#49688;&#44592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25&#50696;&#47112;&#48120;&#50556;&#50528;&#44032;/&#50696;&#47112;&#48120;&#50556;&#50528;&#44032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2.png"/><Relationship Id="rId233" Type="http://schemas.openxmlformats.org/officeDocument/2006/relationships/hyperlink" Target="../../&#49888;&#50557;PPT/48%20&#44040;&#46972;&#46356;&#50500;&#49436;/&#44040;&#46972;&#46356;&#50500;&#49436;.pptx" TargetMode="External"/><Relationship Id="rId254" Type="http://schemas.openxmlformats.org/officeDocument/2006/relationships/image" Target="../media/image113.png"/><Relationship Id="rId28" Type="http://schemas.openxmlformats.org/officeDocument/2006/relationships/slide" Target="slide18.xml"/><Relationship Id="rId49" Type="http://schemas.openxmlformats.org/officeDocument/2006/relationships/hyperlink" Target="&#50696;&#47112;&#48120;&#50556;07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0696;&#47112;&#48120;&#50556;23&#51109;.pptx" TargetMode="External"/><Relationship Id="rId135" Type="http://schemas.openxmlformats.org/officeDocument/2006/relationships/hyperlink" Target="&#50696;&#47112;&#48120;&#50556;51&#51109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20&#51104;&#50616;/&#51104;&#50616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43%20&#50836;&#54620;&#48373;&#51020;/&#50836;&#54620;&#48373;&#51020;.pptx" TargetMode="External"/><Relationship Id="rId244" Type="http://schemas.openxmlformats.org/officeDocument/2006/relationships/image" Target="../media/image108.png"/><Relationship Id="rId18" Type="http://schemas.openxmlformats.org/officeDocument/2006/relationships/slide" Target="slide29.xml"/><Relationship Id="rId39" Type="http://schemas.openxmlformats.org/officeDocument/2006/relationships/hyperlink" Target="&#50696;&#47112;&#48120;&#50556;02&#51109;.pptx" TargetMode="External"/><Relationship Id="rId265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&#50696;&#47112;&#48120;&#50556;43&#51109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15&#50640;&#49828;&#46972;/&#50640;&#49828;&#46972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0696;&#47112;&#48120;&#50556;18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38&#49828;&#44032;&#47028;/&#49828;&#44032;&#47028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19.xml"/><Relationship Id="rId255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image" Target="../media/image6.png"/><Relationship Id="rId115" Type="http://schemas.openxmlformats.org/officeDocument/2006/relationships/hyperlink" Target="&#50696;&#47112;&#48120;&#50556;48&#51109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10&#49324;&#47924;&#50648;&#54616;/&#49324;&#47924;&#50648;&#54616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0696;&#47112;&#48120;&#50556;13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31&#50724;&#48148;&#45852;/&#50724;&#48148;&#45852;1&#51109;.pptx" TargetMode="External"/><Relationship Id="rId203" Type="http://schemas.openxmlformats.org/officeDocument/2006/relationships/hyperlink" Target="../33&#48120;&#44032;/&#48120;&#44032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../../&#49888;&#50557;PPT/54%20&#46356;&#47784;&#45936;&#51204;&#49436;/&#46356;&#47784;&#45936;&#51204;&#49436;.pptx" TargetMode="External"/><Relationship Id="rId266" Type="http://schemas.openxmlformats.org/officeDocument/2006/relationships/image" Target="../media/image119.png"/><Relationship Id="rId30" Type="http://schemas.openxmlformats.org/officeDocument/2006/relationships/slide" Target="slide20.xml"/><Relationship Id="rId105" Type="http://schemas.openxmlformats.org/officeDocument/2006/relationships/hyperlink" Target="&#50696;&#47112;&#48120;&#50556;36&#51109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05&#49888;&#47749;&#44592;/&#49888;&#47749;&#44592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0696;&#47112;&#48120;&#50556;08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0696;&#47112;&#48120;&#50556;30&#51109;.pptx" TargetMode="External"/><Relationship Id="rId189" Type="http://schemas.openxmlformats.org/officeDocument/2006/relationships/hyperlink" Target="../26&#50640;&#49828;&#44180;/&#50640;&#49828;&#44180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../../&#49888;&#50557;PPT/49%20&#50640;&#48288;&#49548;&#49436;/&#50640;&#48288;&#49548;&#49436;.pptx" TargetMode="External"/><Relationship Id="rId256" Type="http://schemas.openxmlformats.org/officeDocument/2006/relationships/image" Target="../media/image114.png"/><Relationship Id="rId116" Type="http://schemas.openxmlformats.org/officeDocument/2006/relationships/image" Target="../media/image44.png"/><Relationship Id="rId137" Type="http://schemas.openxmlformats.org/officeDocument/2006/relationships/hyperlink" Target="&#50696;&#47112;&#48120;&#50556;52&#51109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30.xml"/><Relationship Id="rId41" Type="http://schemas.openxmlformats.org/officeDocument/2006/relationships/hyperlink" Target="&#50696;&#47112;&#48120;&#50556;03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0696;&#47112;&#48120;&#50556;24&#51109;.pptx" TargetMode="External"/><Relationship Id="rId179" Type="http://schemas.openxmlformats.org/officeDocument/2006/relationships/hyperlink" Target="../21&#51204;&#46020;&#49436;/&#51204;&#46020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../../&#49888;&#50557;PPT/44%20&#49324;&#46020;&#54665;&#51204;/&#49324;&#46020;&#54665;&#51204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50696;&#47112;&#48120;&#50556;42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8.xml"/><Relationship Id="rId52" Type="http://schemas.openxmlformats.org/officeDocument/2006/relationships/image" Target="../media/image12.png"/><Relationship Id="rId73" Type="http://schemas.openxmlformats.org/officeDocument/2006/relationships/hyperlink" Target="&#50696;&#47112;&#48120;&#50556;19&#51109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../16&#45712;&#54756;&#48120;&#50556;/&#45712;&#54756;&#48120;&#5055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../39&#47568;&#46972;&#44592;/&#47568;&#46972;&#44592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91" Type="http://schemas.openxmlformats.org/officeDocument/2006/relationships/hyperlink" Target="../27&#45796;&#45768;&#50648;/&#45796;&#45768;&#50648;.pptx" TargetMode="External"/><Relationship Id="rId205" Type="http://schemas.openxmlformats.org/officeDocument/2006/relationships/hyperlink" Target="../34&#45208;&#54996;/&#45208;&#54996;.pptx" TargetMode="External"/><Relationship Id="rId247" Type="http://schemas.openxmlformats.org/officeDocument/2006/relationships/hyperlink" Target="../../&#49888;&#50557;PPT/55%20&#46356;&#47784;&#45936;&#54980;&#49436;/&#46356;&#47784;&#45936;&#54980;&#49436;.pptx" TargetMode="External"/><Relationship Id="rId107" Type="http://schemas.openxmlformats.org/officeDocument/2006/relationships/hyperlink" Target="&#50696;&#47112;&#48120;&#50556;37&#51109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&#50696;&#47112;&#48120;&#50556;47&#51109;.pptx" TargetMode="External"/><Relationship Id="rId21" Type="http://schemas.openxmlformats.org/officeDocument/2006/relationships/slide" Target="slide11.xml"/><Relationship Id="rId63" Type="http://schemas.openxmlformats.org/officeDocument/2006/relationships/hyperlink" Target="&#50696;&#47112;&#48120;&#50556;14&#51109;.pptx" TargetMode="External"/><Relationship Id="rId159" Type="http://schemas.openxmlformats.org/officeDocument/2006/relationships/hyperlink" Target="../12&#50676;&#50773;&#44592;&#54616;/&#50676;&#50773;&#44592;&#54616;.pptx" TargetMode="External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268" Type="http://schemas.openxmlformats.org/officeDocument/2006/relationships/image" Target="../media/image120.png"/><Relationship Id="rId11" Type="http://schemas.openxmlformats.org/officeDocument/2006/relationships/slide" Target="slide25.xml"/><Relationship Id="rId32" Type="http://schemas.openxmlformats.org/officeDocument/2006/relationships/hyperlink" Target="../../&#44396;-&#49888;&#50557;%20&#49457;&#44221;&#47785;&#47197;.pptx" TargetMode="External"/><Relationship Id="rId53" Type="http://schemas.openxmlformats.org/officeDocument/2006/relationships/hyperlink" Target="&#50696;&#47112;&#48120;&#50556;09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06&#50668;&#54840;&#49688;&#50500;/&#50668;&#54840;&#49688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96;&#47112;&#48120;&#50556;31&#51109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22&#50500;&#44032;/&#50500;&#44032;.pptx" TargetMode="External"/><Relationship Id="rId216" Type="http://schemas.openxmlformats.org/officeDocument/2006/relationships/image" Target="../media/image94.png"/><Relationship Id="rId237" Type="http://schemas.openxmlformats.org/officeDocument/2006/relationships/hyperlink" Target="../../&#49888;&#50557;PPT/50%20&#48716;&#47549;&#48372;&#49436;/&#48716;&#47549;&#48372;&#49436;.pptx" TargetMode="External"/><Relationship Id="rId258" Type="http://schemas.openxmlformats.org/officeDocument/2006/relationships/image" Target="../media/image115.png"/><Relationship Id="rId22" Type="http://schemas.openxmlformats.org/officeDocument/2006/relationships/slide" Target="slide12.xml"/><Relationship Id="rId43" Type="http://schemas.openxmlformats.org/officeDocument/2006/relationships/hyperlink" Target="&#50696;&#47112;&#48120;&#50556;04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02&#52636;&#50528;&#44413;&#44592;/&#52636;&#50528;&#44413;&#44592;.pptx" TargetMode="External"/><Relationship Id="rId85" Type="http://schemas.openxmlformats.org/officeDocument/2006/relationships/hyperlink" Target="&#50696;&#47112;&#48120;&#50556;25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17&#50640;&#49828;&#45908;/&#50640;&#49828;&#45908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hyperlink" Target="../../&#49888;&#50557;PPT/45%20&#47196;&#47560;&#49436;/&#47196;&#47560;&#49436;.pptx" TargetMode="External"/><Relationship Id="rId248" Type="http://schemas.openxmlformats.org/officeDocument/2006/relationships/image" Target="../media/image110.png"/><Relationship Id="rId269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image" Target="../media/image40.png"/><Relationship Id="rId129" Type="http://schemas.openxmlformats.org/officeDocument/2006/relationships/hyperlink" Target="&#50696;&#47112;&#48120;&#50556;41&#51109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0696;&#47112;&#48120;&#50556;20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11&#50676;&#50773;&#44592;&#49345;/&#50676;&#50773;&#44592;&#49345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40%20&#47560;&#53468;&#48373;&#51020;/&#47560;&#53468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259" Type="http://schemas.openxmlformats.org/officeDocument/2006/relationships/hyperlink" Target="../../&#49888;&#50557;PPT/61%20&#48288;&#46300;&#47196;&#54980;&#49436;/&#48288;&#46300;&#47196;&#54980;&#49436;.pptx" TargetMode="External"/><Relationship Id="rId23" Type="http://schemas.openxmlformats.org/officeDocument/2006/relationships/slide" Target="slide13.xml"/><Relationship Id="rId119" Type="http://schemas.openxmlformats.org/officeDocument/2006/relationships/hyperlink" Target="&#50696;&#47112;&#48120;&#50556;46&#51109;.pptx" TargetMode="External"/><Relationship Id="rId270" Type="http://schemas.openxmlformats.org/officeDocument/2006/relationships/image" Target="../media/image121.png"/><Relationship Id="rId44" Type="http://schemas.openxmlformats.org/officeDocument/2006/relationships/image" Target="../media/image8.png"/><Relationship Id="rId65" Type="http://schemas.openxmlformats.org/officeDocument/2006/relationships/hyperlink" Target="&#50696;&#47112;&#48120;&#50556;15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07&#49324;&#49324;&#44592;/&#49324;&#49324;&#44592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28&#54840;&#49464;&#50500;/&#54840;&#49464;&#50500;.pptx" TargetMode="External"/><Relationship Id="rId207" Type="http://schemas.openxmlformats.org/officeDocument/2006/relationships/hyperlink" Target="../35&#54616;&#48149;&#44397;/&#54616;&#48149;&#44397;.pptx" TargetMode="External"/><Relationship Id="rId228" Type="http://schemas.openxmlformats.org/officeDocument/2006/relationships/image" Target="../media/image100.png"/><Relationship Id="rId249" Type="http://schemas.openxmlformats.org/officeDocument/2006/relationships/hyperlink" Target="../../&#49888;&#50557;PPT/56%20&#46356;&#46020;&#49436;/&#46356;&#4602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96;&#47112;&#48120;&#50556;38&#51109;.pptx" TargetMode="External"/><Relationship Id="rId260" Type="http://schemas.openxmlformats.org/officeDocument/2006/relationships/image" Target="../media/image116.png"/><Relationship Id="rId34" Type="http://schemas.openxmlformats.org/officeDocument/2006/relationships/image" Target="../media/image3.png"/><Relationship Id="rId55" Type="http://schemas.openxmlformats.org/officeDocument/2006/relationships/hyperlink" Target="&#50696;&#47112;&#48120;&#50556;10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0696;&#47112;&#48120;&#50556;32&#51109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&#52285;&#49464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23&#51060;&#49324;&#50556;/&#51060;&#49324;&#50556;.pptx" TargetMode="External"/><Relationship Id="rId218" Type="http://schemas.openxmlformats.org/officeDocument/2006/relationships/image" Target="../media/image95.png"/><Relationship Id="rId239" Type="http://schemas.openxmlformats.org/officeDocument/2006/relationships/hyperlink" Target="../../&#49888;&#50557;PPT/51%20&#44264;&#47196;&#49352;&#49436;/&#44264;&#47196;&#49352;&#49436;.pptx" TargetMode="External"/><Relationship Id="rId250" Type="http://schemas.openxmlformats.org/officeDocument/2006/relationships/image" Target="../media/image111.png"/><Relationship Id="rId271" Type="http://schemas.openxmlformats.org/officeDocument/2006/relationships/image" Target="../media/image124.png"/><Relationship Id="rId24" Type="http://schemas.openxmlformats.org/officeDocument/2006/relationships/slide" Target="slide14.xml"/><Relationship Id="rId45" Type="http://schemas.openxmlformats.org/officeDocument/2006/relationships/hyperlink" Target="&#50696;&#47112;&#48120;&#50556;05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0696;&#47112;&#48120;&#50556;26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&#50696;&#47112;&#48120;&#50556;40&#51109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18&#50853;&#44592;/&#50853;&#44592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229" Type="http://schemas.openxmlformats.org/officeDocument/2006/relationships/hyperlink" Target="../../&#49888;&#50557;PPT/46%20&#44256;&#47536;&#46020;&#51204;&#49436;/&#44256;&#47536;&#46020;&#51204;&#49436;.pptx" TargetMode="External"/><Relationship Id="rId240" Type="http://schemas.openxmlformats.org/officeDocument/2006/relationships/image" Target="../media/image106.png"/><Relationship Id="rId261" Type="http://schemas.openxmlformats.org/officeDocument/2006/relationships/hyperlink" Target="../../&#49888;&#50557;PPT/62%20&#50836;&#54620;&#51068;&#49436;/&#50836;&#54620;&#51068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0696;&#47112;&#48120;&#50556;27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0696;&#47112;&#48120;&#50556;21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&#50696;&#47112;&#48120;&#50556;45&#51109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13&#50669;&#45824;&#49345;/&#50669;&#45824;&#49345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41%20&#47560;&#44032;&#48373;&#51020;/&#47560;&#44032;&#48373;&#51020;.pptx" TargetMode="External"/><Relationship Id="rId230" Type="http://schemas.openxmlformats.org/officeDocument/2006/relationships/image" Target="../media/image101.png"/><Relationship Id="rId251" Type="http://schemas.openxmlformats.org/officeDocument/2006/relationships/hyperlink" Target="../../&#49888;&#50557;PPT/57%20&#48716;&#47112;&#47788;&#49436;/&#48716;&#47112;&#47788;&#49436;1&#51109;.pptx" TargetMode="External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0696;&#47112;&#48120;&#50556;16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50696;&#47112;&#48120;&#50556;39&#51109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08&#47355;&#44592;/&#47355;&#44592;.pptx" TargetMode="External"/><Relationship Id="rId174" Type="http://schemas.openxmlformats.org/officeDocument/2006/relationships/image" Target="../media/image73.png"/><Relationship Id="rId195" Type="http://schemas.openxmlformats.org/officeDocument/2006/relationships/hyperlink" Target="../29&#50836;&#50648;/&#50836;&#50648;.pptx" TargetMode="External"/><Relationship Id="rId209" Type="http://schemas.openxmlformats.org/officeDocument/2006/relationships/hyperlink" Target="../36&#49828;&#48148;&#45264;/&#49828;&#48148;&#45264;.pptx" TargetMode="External"/><Relationship Id="rId220" Type="http://schemas.openxmlformats.org/officeDocument/2006/relationships/image" Target="../media/image96.png"/><Relationship Id="rId2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0696;&#47112;&#48120;&#50556;11&#51109;.pptx" TargetMode="External"/><Relationship Id="rId262" Type="http://schemas.openxmlformats.org/officeDocument/2006/relationships/image" Target="../media/image117.png"/><Relationship Id="rId78" Type="http://schemas.openxmlformats.org/officeDocument/2006/relationships/image" Target="../media/image25.png"/><Relationship Id="rId99" Type="http://schemas.openxmlformats.org/officeDocument/2006/relationships/hyperlink" Target="&#50696;&#47112;&#48120;&#50556;33&#51109;.pptx" TargetMode="External"/><Relationship Id="rId101" Type="http://schemas.openxmlformats.org/officeDocument/2006/relationships/hyperlink" Target="&#50696;&#47112;&#48120;&#50556;34&#51109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03&#47112;&#50948;&#44592;/&#47112;&#50948;&#44592;.pptx" TargetMode="External"/><Relationship Id="rId164" Type="http://schemas.openxmlformats.org/officeDocument/2006/relationships/image" Target="../media/image68.png"/><Relationship Id="rId185" Type="http://schemas.openxmlformats.org/officeDocument/2006/relationships/hyperlink" Target="../24&#50696;&#47112;&#48120;&#50556;/&#50696;&#47112;&#48120;&#50556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26" Type="http://schemas.openxmlformats.org/officeDocument/2006/relationships/slide" Target="slide16.xml"/><Relationship Id="rId231" Type="http://schemas.openxmlformats.org/officeDocument/2006/relationships/hyperlink" Target="../../&#49888;&#50557;PPT/47%20&#44256;&#47536;&#46020;&#54980;&#49436;/&#44256;&#47536;&#46020;&#54980;&#49436;.pptx" TargetMode="External"/><Relationship Id="rId252" Type="http://schemas.openxmlformats.org/officeDocument/2006/relationships/image" Target="../media/image112.png"/><Relationship Id="rId47" Type="http://schemas.openxmlformats.org/officeDocument/2006/relationships/hyperlink" Target="&#50696;&#47112;&#48120;&#50556;06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0696;&#47112;&#48120;&#50556;28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&#50696;&#47112;&#48120;&#50556;50&#51109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19&#49884;&#54200;/&#49884;&#5420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42%20&#45572;&#44032;&#48373;&#51020;/&#45572;&#44032;&#48373;&#51020;.pptx" TargetMode="External"/><Relationship Id="rId242" Type="http://schemas.openxmlformats.org/officeDocument/2006/relationships/image" Target="../media/image107.png"/><Relationship Id="rId263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hyperlink" Target="&#50696;&#47112;&#48120;&#50556;01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0696;&#47112;&#48120;&#50556;22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&#50696;&#47112;&#48120;&#50556;44&#51109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14&#50669;&#45824;&#54616;/&#50669;&#45824;&#54616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37&#54617;&#44060;/&#54617;&#44060;.pptx" TargetMode="External"/><Relationship Id="rId232" Type="http://schemas.openxmlformats.org/officeDocument/2006/relationships/image" Target="../media/image102.png"/><Relationship Id="rId253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0696;&#47112;&#48120;&#50556;17&#51109;.pptx" TargetMode="External"/><Relationship Id="rId113" Type="http://schemas.openxmlformats.org/officeDocument/2006/relationships/hyperlink" Target="&#50696;&#47112;&#48120;&#50556;49&#51109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09&#49324;&#47924;&#50648;&#49345;/&#49324;&#47924;&#50648;&#49345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30&#50500;&#47784;&#49828;/&#50500;&#47784;&#49828;.pptx" TargetMode="External"/><Relationship Id="rId201" Type="http://schemas.openxmlformats.org/officeDocument/2006/relationships/hyperlink" Target="../32&#50836;&#45208;/&#50836;&#45208;.pptx" TargetMode="External"/><Relationship Id="rId222" Type="http://schemas.openxmlformats.org/officeDocument/2006/relationships/image" Target="../media/image97.png"/><Relationship Id="rId2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38" Type="http://schemas.openxmlformats.org/officeDocument/2006/relationships/image" Target="../media/image5.png"/><Relationship Id="rId59" Type="http://schemas.openxmlformats.org/officeDocument/2006/relationships/hyperlink" Target="&#50696;&#47112;&#48120;&#50556;12&#51109;.pptx" TargetMode="External"/><Relationship Id="rId103" Type="http://schemas.openxmlformats.org/officeDocument/2006/relationships/hyperlink" Target="&#50696;&#47112;&#48120;&#50556;35&#51109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0696;&#47112;&#48120;&#50556;29&#51109;.pptx" TargetMode="External"/><Relationship Id="rId145" Type="http://schemas.openxmlformats.org/officeDocument/2006/relationships/hyperlink" Target="../04&#48124;&#49688;&#44592;/&#48124;&#49688;&#44592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25&#50696;&#47112;&#48120;&#50556;&#50528;&#44032;/&#50696;&#47112;&#48120;&#50556;&#50528;&#44032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2.png"/><Relationship Id="rId233" Type="http://schemas.openxmlformats.org/officeDocument/2006/relationships/hyperlink" Target="../../&#49888;&#50557;PPT/48%20&#44040;&#46972;&#46356;&#50500;&#49436;/&#44040;&#46972;&#46356;&#50500;&#49436;.pptx" TargetMode="External"/><Relationship Id="rId254" Type="http://schemas.openxmlformats.org/officeDocument/2006/relationships/image" Target="../media/image113.png"/><Relationship Id="rId28" Type="http://schemas.openxmlformats.org/officeDocument/2006/relationships/slide" Target="slide18.xml"/><Relationship Id="rId49" Type="http://schemas.openxmlformats.org/officeDocument/2006/relationships/hyperlink" Target="&#50696;&#47112;&#48120;&#50556;07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0696;&#47112;&#48120;&#50556;23&#51109;.pptx" TargetMode="External"/><Relationship Id="rId135" Type="http://schemas.openxmlformats.org/officeDocument/2006/relationships/hyperlink" Target="&#50696;&#47112;&#48120;&#50556;51&#51109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20&#51104;&#50616;/&#51104;&#50616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43%20&#50836;&#54620;&#48373;&#51020;/&#50836;&#54620;&#48373;&#51020;.pptx" TargetMode="External"/><Relationship Id="rId244" Type="http://schemas.openxmlformats.org/officeDocument/2006/relationships/image" Target="../media/image108.png"/><Relationship Id="rId18" Type="http://schemas.openxmlformats.org/officeDocument/2006/relationships/slide" Target="slide29.xml"/><Relationship Id="rId39" Type="http://schemas.openxmlformats.org/officeDocument/2006/relationships/hyperlink" Target="&#50696;&#47112;&#48120;&#50556;02&#51109;.pptx" TargetMode="External"/><Relationship Id="rId265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&#50696;&#47112;&#48120;&#50556;43&#51109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15&#50640;&#49828;&#46972;/&#50640;&#49828;&#46972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0696;&#47112;&#48120;&#50556;18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38&#49828;&#44032;&#47028;/&#49828;&#44032;&#47028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19.xml"/><Relationship Id="rId255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image" Target="../media/image6.png"/><Relationship Id="rId115" Type="http://schemas.openxmlformats.org/officeDocument/2006/relationships/hyperlink" Target="&#50696;&#47112;&#48120;&#50556;48&#51109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10&#49324;&#47924;&#50648;&#54616;/&#49324;&#47924;&#50648;&#54616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0696;&#47112;&#48120;&#50556;13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31&#50724;&#48148;&#45852;/&#50724;&#48148;&#45852;1&#51109;.pptx" TargetMode="External"/><Relationship Id="rId203" Type="http://schemas.openxmlformats.org/officeDocument/2006/relationships/hyperlink" Target="../33&#48120;&#44032;/&#48120;&#44032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../../&#49888;&#50557;PPT/54%20&#46356;&#47784;&#45936;&#51204;&#49436;/&#46356;&#47784;&#45936;&#51204;&#49436;.pptx" TargetMode="External"/><Relationship Id="rId266" Type="http://schemas.openxmlformats.org/officeDocument/2006/relationships/image" Target="../media/image119.png"/><Relationship Id="rId30" Type="http://schemas.openxmlformats.org/officeDocument/2006/relationships/slide" Target="slide20.xml"/><Relationship Id="rId105" Type="http://schemas.openxmlformats.org/officeDocument/2006/relationships/hyperlink" Target="&#50696;&#47112;&#48120;&#50556;36&#51109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05&#49888;&#47749;&#44592;/&#49888;&#47749;&#44592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0696;&#47112;&#48120;&#50556;08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0696;&#47112;&#48120;&#50556;30&#51109;.pptx" TargetMode="External"/><Relationship Id="rId189" Type="http://schemas.openxmlformats.org/officeDocument/2006/relationships/hyperlink" Target="../26&#50640;&#49828;&#44180;/&#50640;&#49828;&#44180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../../&#49888;&#50557;PPT/49%20&#50640;&#48288;&#49548;&#49436;/&#50640;&#48288;&#49548;&#49436;.pptx" TargetMode="External"/><Relationship Id="rId256" Type="http://schemas.openxmlformats.org/officeDocument/2006/relationships/image" Target="../media/image114.png"/><Relationship Id="rId116" Type="http://schemas.openxmlformats.org/officeDocument/2006/relationships/image" Target="../media/image44.png"/><Relationship Id="rId137" Type="http://schemas.openxmlformats.org/officeDocument/2006/relationships/hyperlink" Target="&#50696;&#47112;&#48120;&#50556;52&#51109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30.xml"/><Relationship Id="rId41" Type="http://schemas.openxmlformats.org/officeDocument/2006/relationships/hyperlink" Target="&#50696;&#47112;&#48120;&#50556;03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0696;&#47112;&#48120;&#50556;24&#51109;.pptx" TargetMode="External"/><Relationship Id="rId179" Type="http://schemas.openxmlformats.org/officeDocument/2006/relationships/hyperlink" Target="../21&#51204;&#46020;&#49436;/&#51204;&#46020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../../&#49888;&#50557;PPT/44%20&#49324;&#46020;&#54665;&#51204;/&#49324;&#46020;&#54665;&#51204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50696;&#47112;&#48120;&#50556;42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8.xml"/><Relationship Id="rId52" Type="http://schemas.openxmlformats.org/officeDocument/2006/relationships/image" Target="../media/image12.png"/><Relationship Id="rId73" Type="http://schemas.openxmlformats.org/officeDocument/2006/relationships/hyperlink" Target="&#50696;&#47112;&#48120;&#50556;19&#51109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../16&#45712;&#54756;&#48120;&#50556;/&#45712;&#54756;&#48120;&#5055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../39&#47568;&#46972;&#44592;/&#47568;&#46972;&#44592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91" Type="http://schemas.openxmlformats.org/officeDocument/2006/relationships/hyperlink" Target="../27&#45796;&#45768;&#50648;/&#45796;&#45768;&#50648;.pptx" TargetMode="External"/><Relationship Id="rId205" Type="http://schemas.openxmlformats.org/officeDocument/2006/relationships/hyperlink" Target="../34&#45208;&#54996;/&#45208;&#54996;.pptx" TargetMode="External"/><Relationship Id="rId247" Type="http://schemas.openxmlformats.org/officeDocument/2006/relationships/hyperlink" Target="../../&#49888;&#50557;PPT/55%20&#46356;&#47784;&#45936;&#54980;&#49436;/&#46356;&#47784;&#45936;&#54980;&#49436;.pptx" TargetMode="External"/><Relationship Id="rId107" Type="http://schemas.openxmlformats.org/officeDocument/2006/relationships/hyperlink" Target="&#50696;&#47112;&#48120;&#50556;37&#51109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&#50696;&#47112;&#48120;&#50556;47&#51109;.pptx" TargetMode="External"/><Relationship Id="rId21" Type="http://schemas.openxmlformats.org/officeDocument/2006/relationships/slide" Target="slide11.xml"/><Relationship Id="rId63" Type="http://schemas.openxmlformats.org/officeDocument/2006/relationships/hyperlink" Target="&#50696;&#47112;&#48120;&#50556;14&#51109;.pptx" TargetMode="External"/><Relationship Id="rId159" Type="http://schemas.openxmlformats.org/officeDocument/2006/relationships/hyperlink" Target="../12&#50676;&#50773;&#44592;&#54616;/&#50676;&#50773;&#44592;&#54616;.pptx" TargetMode="External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268" Type="http://schemas.openxmlformats.org/officeDocument/2006/relationships/image" Target="../media/image120.png"/><Relationship Id="rId11" Type="http://schemas.openxmlformats.org/officeDocument/2006/relationships/slide" Target="slide25.xml"/><Relationship Id="rId32" Type="http://schemas.openxmlformats.org/officeDocument/2006/relationships/hyperlink" Target="../../&#44396;-&#49888;&#50557;%20&#49457;&#44221;&#47785;&#47197;.pptx" TargetMode="External"/><Relationship Id="rId53" Type="http://schemas.openxmlformats.org/officeDocument/2006/relationships/hyperlink" Target="&#50696;&#47112;&#48120;&#50556;09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06&#50668;&#54840;&#49688;&#50500;/&#50668;&#54840;&#49688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96;&#47112;&#48120;&#50556;31&#51109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22&#50500;&#44032;/&#50500;&#44032;.pptx" TargetMode="External"/><Relationship Id="rId216" Type="http://schemas.openxmlformats.org/officeDocument/2006/relationships/image" Target="../media/image94.png"/><Relationship Id="rId237" Type="http://schemas.openxmlformats.org/officeDocument/2006/relationships/hyperlink" Target="../../&#49888;&#50557;PPT/50%20&#48716;&#47549;&#48372;&#49436;/&#48716;&#47549;&#48372;&#49436;.pptx" TargetMode="External"/><Relationship Id="rId258" Type="http://schemas.openxmlformats.org/officeDocument/2006/relationships/image" Target="../media/image115.png"/><Relationship Id="rId22" Type="http://schemas.openxmlformats.org/officeDocument/2006/relationships/slide" Target="slide12.xml"/><Relationship Id="rId43" Type="http://schemas.openxmlformats.org/officeDocument/2006/relationships/hyperlink" Target="&#50696;&#47112;&#48120;&#50556;04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02&#52636;&#50528;&#44413;&#44592;/&#52636;&#50528;&#44413;&#44592;.pptx" TargetMode="External"/><Relationship Id="rId85" Type="http://schemas.openxmlformats.org/officeDocument/2006/relationships/hyperlink" Target="&#50696;&#47112;&#48120;&#50556;25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17&#50640;&#49828;&#45908;/&#50640;&#49828;&#45908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hyperlink" Target="../../&#49888;&#50557;PPT/45%20&#47196;&#47560;&#49436;/&#47196;&#47560;&#49436;.pptx" TargetMode="External"/><Relationship Id="rId248" Type="http://schemas.openxmlformats.org/officeDocument/2006/relationships/image" Target="../media/image110.png"/><Relationship Id="rId269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image" Target="../media/image40.png"/><Relationship Id="rId129" Type="http://schemas.openxmlformats.org/officeDocument/2006/relationships/hyperlink" Target="&#50696;&#47112;&#48120;&#50556;41&#51109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0696;&#47112;&#48120;&#50556;20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11&#50676;&#50773;&#44592;&#49345;/&#50676;&#50773;&#44592;&#49345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40%20&#47560;&#53468;&#48373;&#51020;/&#47560;&#53468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259" Type="http://schemas.openxmlformats.org/officeDocument/2006/relationships/hyperlink" Target="../../&#49888;&#50557;PPT/61%20&#48288;&#46300;&#47196;&#54980;&#49436;/&#48288;&#46300;&#47196;&#54980;&#49436;.pptx" TargetMode="External"/><Relationship Id="rId23" Type="http://schemas.openxmlformats.org/officeDocument/2006/relationships/slide" Target="slide13.xml"/><Relationship Id="rId119" Type="http://schemas.openxmlformats.org/officeDocument/2006/relationships/hyperlink" Target="&#50696;&#47112;&#48120;&#50556;46&#51109;.pptx" TargetMode="External"/><Relationship Id="rId270" Type="http://schemas.openxmlformats.org/officeDocument/2006/relationships/image" Target="../media/image121.png"/><Relationship Id="rId44" Type="http://schemas.openxmlformats.org/officeDocument/2006/relationships/image" Target="../media/image8.png"/><Relationship Id="rId65" Type="http://schemas.openxmlformats.org/officeDocument/2006/relationships/hyperlink" Target="&#50696;&#47112;&#48120;&#50556;15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07&#49324;&#49324;&#44592;/&#49324;&#49324;&#44592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28&#54840;&#49464;&#50500;/&#54840;&#49464;&#50500;.pptx" TargetMode="External"/><Relationship Id="rId207" Type="http://schemas.openxmlformats.org/officeDocument/2006/relationships/hyperlink" Target="../35&#54616;&#48149;&#44397;/&#54616;&#48149;&#44397;.pptx" TargetMode="External"/><Relationship Id="rId228" Type="http://schemas.openxmlformats.org/officeDocument/2006/relationships/image" Target="../media/image100.png"/><Relationship Id="rId249" Type="http://schemas.openxmlformats.org/officeDocument/2006/relationships/hyperlink" Target="../../&#49888;&#50557;PPT/56%20&#46356;&#46020;&#49436;/&#46356;&#4602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96;&#47112;&#48120;&#50556;38&#51109;.pptx" TargetMode="External"/><Relationship Id="rId260" Type="http://schemas.openxmlformats.org/officeDocument/2006/relationships/image" Target="../media/image116.png"/><Relationship Id="rId34" Type="http://schemas.openxmlformats.org/officeDocument/2006/relationships/image" Target="../media/image3.png"/><Relationship Id="rId55" Type="http://schemas.openxmlformats.org/officeDocument/2006/relationships/hyperlink" Target="&#50696;&#47112;&#48120;&#50556;10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0696;&#47112;&#48120;&#50556;32&#51109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&#52285;&#49464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23&#51060;&#49324;&#50556;/&#51060;&#49324;&#50556;.pptx" TargetMode="External"/><Relationship Id="rId218" Type="http://schemas.openxmlformats.org/officeDocument/2006/relationships/image" Target="../media/image95.png"/><Relationship Id="rId239" Type="http://schemas.openxmlformats.org/officeDocument/2006/relationships/hyperlink" Target="../../&#49888;&#50557;PPT/51%20&#44264;&#47196;&#49352;&#49436;/&#44264;&#47196;&#49352;&#49436;.pptx" TargetMode="External"/><Relationship Id="rId250" Type="http://schemas.openxmlformats.org/officeDocument/2006/relationships/image" Target="../media/image111.png"/><Relationship Id="rId271" Type="http://schemas.openxmlformats.org/officeDocument/2006/relationships/image" Target="../media/image125.png"/><Relationship Id="rId24" Type="http://schemas.openxmlformats.org/officeDocument/2006/relationships/slide" Target="slide14.xml"/><Relationship Id="rId45" Type="http://schemas.openxmlformats.org/officeDocument/2006/relationships/hyperlink" Target="&#50696;&#47112;&#48120;&#50556;05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0696;&#47112;&#48120;&#50556;26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&#50696;&#47112;&#48120;&#50556;40&#51109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18&#50853;&#44592;/&#50853;&#44592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229" Type="http://schemas.openxmlformats.org/officeDocument/2006/relationships/hyperlink" Target="../../&#49888;&#50557;PPT/46%20&#44256;&#47536;&#46020;&#51204;&#49436;/&#44256;&#47536;&#46020;&#51204;&#49436;.pptx" TargetMode="External"/><Relationship Id="rId240" Type="http://schemas.openxmlformats.org/officeDocument/2006/relationships/image" Target="../media/image106.png"/><Relationship Id="rId261" Type="http://schemas.openxmlformats.org/officeDocument/2006/relationships/hyperlink" Target="../../&#49888;&#50557;PPT/62%20&#50836;&#54620;&#51068;&#49436;/&#50836;&#54620;&#51068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0696;&#47112;&#48120;&#50556;27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0696;&#47112;&#48120;&#50556;21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&#50696;&#47112;&#48120;&#50556;45&#51109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13&#50669;&#45824;&#49345;/&#50669;&#45824;&#49345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41%20&#47560;&#44032;&#48373;&#51020;/&#47560;&#44032;&#48373;&#51020;.pptx" TargetMode="External"/><Relationship Id="rId230" Type="http://schemas.openxmlformats.org/officeDocument/2006/relationships/image" Target="../media/image101.png"/><Relationship Id="rId251" Type="http://schemas.openxmlformats.org/officeDocument/2006/relationships/hyperlink" Target="../../&#49888;&#50557;PPT/57%20&#48716;&#47112;&#47788;&#49436;/&#48716;&#47112;&#47788;&#49436;1&#51109;.pptx" TargetMode="External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0696;&#47112;&#48120;&#50556;16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50696;&#47112;&#48120;&#50556;39&#51109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08&#47355;&#44592;/&#47355;&#44592;.pptx" TargetMode="External"/><Relationship Id="rId174" Type="http://schemas.openxmlformats.org/officeDocument/2006/relationships/image" Target="../media/image73.png"/><Relationship Id="rId195" Type="http://schemas.openxmlformats.org/officeDocument/2006/relationships/hyperlink" Target="../29&#50836;&#50648;/&#50836;&#50648;.pptx" TargetMode="External"/><Relationship Id="rId209" Type="http://schemas.openxmlformats.org/officeDocument/2006/relationships/hyperlink" Target="../36&#49828;&#48148;&#45264;/&#49828;&#48148;&#45264;.pptx" TargetMode="External"/><Relationship Id="rId220" Type="http://schemas.openxmlformats.org/officeDocument/2006/relationships/image" Target="../media/image96.png"/><Relationship Id="rId2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0696;&#47112;&#48120;&#50556;11&#51109;.pptx" TargetMode="External"/><Relationship Id="rId262" Type="http://schemas.openxmlformats.org/officeDocument/2006/relationships/image" Target="../media/image117.png"/><Relationship Id="rId78" Type="http://schemas.openxmlformats.org/officeDocument/2006/relationships/image" Target="../media/image25.png"/><Relationship Id="rId99" Type="http://schemas.openxmlformats.org/officeDocument/2006/relationships/hyperlink" Target="&#50696;&#47112;&#48120;&#50556;33&#51109;.pptx" TargetMode="External"/><Relationship Id="rId101" Type="http://schemas.openxmlformats.org/officeDocument/2006/relationships/hyperlink" Target="&#50696;&#47112;&#48120;&#50556;34&#51109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03&#47112;&#50948;&#44592;/&#47112;&#50948;&#44592;.pptx" TargetMode="External"/><Relationship Id="rId164" Type="http://schemas.openxmlformats.org/officeDocument/2006/relationships/image" Target="../media/image68.png"/><Relationship Id="rId185" Type="http://schemas.openxmlformats.org/officeDocument/2006/relationships/hyperlink" Target="../24&#50696;&#47112;&#48120;&#50556;/&#50696;&#47112;&#48120;&#50556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26" Type="http://schemas.openxmlformats.org/officeDocument/2006/relationships/slide" Target="slide16.xml"/><Relationship Id="rId231" Type="http://schemas.openxmlformats.org/officeDocument/2006/relationships/hyperlink" Target="../../&#49888;&#50557;PPT/47%20&#44256;&#47536;&#46020;&#54980;&#49436;/&#44256;&#47536;&#46020;&#54980;&#49436;.pptx" TargetMode="External"/><Relationship Id="rId252" Type="http://schemas.openxmlformats.org/officeDocument/2006/relationships/image" Target="../media/image112.png"/><Relationship Id="rId47" Type="http://schemas.openxmlformats.org/officeDocument/2006/relationships/hyperlink" Target="&#50696;&#47112;&#48120;&#50556;06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0696;&#47112;&#48120;&#50556;28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&#50696;&#47112;&#48120;&#50556;50&#51109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19&#49884;&#54200;/&#49884;&#5420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42%20&#45572;&#44032;&#48373;&#51020;/&#45572;&#44032;&#48373;&#51020;.pptx" TargetMode="External"/><Relationship Id="rId242" Type="http://schemas.openxmlformats.org/officeDocument/2006/relationships/image" Target="../media/image107.png"/><Relationship Id="rId263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hyperlink" Target="&#50696;&#47112;&#48120;&#50556;01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0696;&#47112;&#48120;&#50556;22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&#50696;&#47112;&#48120;&#50556;44&#51109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14&#50669;&#45824;&#54616;/&#50669;&#45824;&#54616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37&#54617;&#44060;/&#54617;&#44060;.pptx" TargetMode="External"/><Relationship Id="rId232" Type="http://schemas.openxmlformats.org/officeDocument/2006/relationships/image" Target="../media/image102.png"/><Relationship Id="rId253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0696;&#47112;&#48120;&#50556;17&#51109;.pptx" TargetMode="External"/><Relationship Id="rId113" Type="http://schemas.openxmlformats.org/officeDocument/2006/relationships/hyperlink" Target="&#50696;&#47112;&#48120;&#50556;49&#51109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09&#49324;&#47924;&#50648;&#49345;/&#49324;&#47924;&#50648;&#49345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30&#50500;&#47784;&#49828;/&#50500;&#47784;&#49828;.pptx" TargetMode="External"/><Relationship Id="rId201" Type="http://schemas.openxmlformats.org/officeDocument/2006/relationships/hyperlink" Target="../32&#50836;&#45208;/&#50836;&#45208;.pptx" TargetMode="External"/><Relationship Id="rId222" Type="http://schemas.openxmlformats.org/officeDocument/2006/relationships/image" Target="../media/image97.png"/><Relationship Id="rId2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38" Type="http://schemas.openxmlformats.org/officeDocument/2006/relationships/image" Target="../media/image5.png"/><Relationship Id="rId59" Type="http://schemas.openxmlformats.org/officeDocument/2006/relationships/hyperlink" Target="&#50696;&#47112;&#48120;&#50556;12&#51109;.pptx" TargetMode="External"/><Relationship Id="rId103" Type="http://schemas.openxmlformats.org/officeDocument/2006/relationships/hyperlink" Target="&#50696;&#47112;&#48120;&#50556;35&#51109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0696;&#47112;&#48120;&#50556;29&#51109;.pptx" TargetMode="External"/><Relationship Id="rId145" Type="http://schemas.openxmlformats.org/officeDocument/2006/relationships/hyperlink" Target="../04&#48124;&#49688;&#44592;/&#48124;&#49688;&#44592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25&#50696;&#47112;&#48120;&#50556;&#50528;&#44032;/&#50696;&#47112;&#48120;&#50556;&#50528;&#44032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2.png"/><Relationship Id="rId233" Type="http://schemas.openxmlformats.org/officeDocument/2006/relationships/hyperlink" Target="../../&#49888;&#50557;PPT/48%20&#44040;&#46972;&#46356;&#50500;&#49436;/&#44040;&#46972;&#46356;&#50500;&#49436;.pptx" TargetMode="External"/><Relationship Id="rId254" Type="http://schemas.openxmlformats.org/officeDocument/2006/relationships/image" Target="../media/image113.png"/><Relationship Id="rId28" Type="http://schemas.openxmlformats.org/officeDocument/2006/relationships/slide" Target="slide18.xml"/><Relationship Id="rId49" Type="http://schemas.openxmlformats.org/officeDocument/2006/relationships/hyperlink" Target="&#50696;&#47112;&#48120;&#50556;07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0696;&#47112;&#48120;&#50556;23&#51109;.pptx" TargetMode="External"/><Relationship Id="rId135" Type="http://schemas.openxmlformats.org/officeDocument/2006/relationships/hyperlink" Target="&#50696;&#47112;&#48120;&#50556;51&#51109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20&#51104;&#50616;/&#51104;&#50616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43%20&#50836;&#54620;&#48373;&#51020;/&#50836;&#54620;&#48373;&#51020;.pptx" TargetMode="External"/><Relationship Id="rId244" Type="http://schemas.openxmlformats.org/officeDocument/2006/relationships/image" Target="../media/image108.png"/><Relationship Id="rId18" Type="http://schemas.openxmlformats.org/officeDocument/2006/relationships/slide" Target="slide29.xml"/><Relationship Id="rId39" Type="http://schemas.openxmlformats.org/officeDocument/2006/relationships/hyperlink" Target="&#50696;&#47112;&#48120;&#50556;02&#51109;.pptx" TargetMode="External"/><Relationship Id="rId265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&#50696;&#47112;&#48120;&#50556;43&#51109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15&#50640;&#49828;&#46972;/&#50640;&#49828;&#46972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0696;&#47112;&#48120;&#50556;18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38&#49828;&#44032;&#47028;/&#49828;&#44032;&#47028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19.xml"/><Relationship Id="rId255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image" Target="../media/image6.png"/><Relationship Id="rId115" Type="http://schemas.openxmlformats.org/officeDocument/2006/relationships/hyperlink" Target="&#50696;&#47112;&#48120;&#50556;48&#51109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10&#49324;&#47924;&#50648;&#54616;/&#49324;&#47924;&#50648;&#54616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0696;&#47112;&#48120;&#50556;13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31&#50724;&#48148;&#45852;/&#50724;&#48148;&#45852;1&#51109;.pptx" TargetMode="External"/><Relationship Id="rId203" Type="http://schemas.openxmlformats.org/officeDocument/2006/relationships/hyperlink" Target="../33&#48120;&#44032;/&#48120;&#44032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../../&#49888;&#50557;PPT/54%20&#46356;&#47784;&#45936;&#51204;&#49436;/&#46356;&#47784;&#45936;&#51204;&#49436;.pptx" TargetMode="External"/><Relationship Id="rId266" Type="http://schemas.openxmlformats.org/officeDocument/2006/relationships/image" Target="../media/image119.png"/><Relationship Id="rId30" Type="http://schemas.openxmlformats.org/officeDocument/2006/relationships/slide" Target="slide20.xml"/><Relationship Id="rId105" Type="http://schemas.openxmlformats.org/officeDocument/2006/relationships/hyperlink" Target="&#50696;&#47112;&#48120;&#50556;36&#51109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05&#49888;&#47749;&#44592;/&#49888;&#47749;&#44592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0696;&#47112;&#48120;&#50556;08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0696;&#47112;&#48120;&#50556;30&#51109;.pptx" TargetMode="External"/><Relationship Id="rId189" Type="http://schemas.openxmlformats.org/officeDocument/2006/relationships/hyperlink" Target="../26&#50640;&#49828;&#44180;/&#50640;&#49828;&#44180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../../&#49888;&#50557;PPT/49%20&#50640;&#48288;&#49548;&#49436;/&#50640;&#48288;&#49548;&#49436;.pptx" TargetMode="External"/><Relationship Id="rId256" Type="http://schemas.openxmlformats.org/officeDocument/2006/relationships/image" Target="../media/image114.png"/><Relationship Id="rId116" Type="http://schemas.openxmlformats.org/officeDocument/2006/relationships/image" Target="../media/image44.png"/><Relationship Id="rId137" Type="http://schemas.openxmlformats.org/officeDocument/2006/relationships/hyperlink" Target="&#50696;&#47112;&#48120;&#50556;52&#51109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30.xml"/><Relationship Id="rId41" Type="http://schemas.openxmlformats.org/officeDocument/2006/relationships/hyperlink" Target="&#50696;&#47112;&#48120;&#50556;03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0696;&#47112;&#48120;&#50556;24&#51109;.pptx" TargetMode="External"/><Relationship Id="rId179" Type="http://schemas.openxmlformats.org/officeDocument/2006/relationships/hyperlink" Target="../21&#51204;&#46020;&#49436;/&#51204;&#46020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../../&#49888;&#50557;PPT/44%20&#49324;&#46020;&#54665;&#51204;/&#49324;&#46020;&#54665;&#51204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50696;&#47112;&#48120;&#50556;42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8.xml"/><Relationship Id="rId52" Type="http://schemas.openxmlformats.org/officeDocument/2006/relationships/image" Target="../media/image12.png"/><Relationship Id="rId73" Type="http://schemas.openxmlformats.org/officeDocument/2006/relationships/hyperlink" Target="&#50696;&#47112;&#48120;&#50556;19&#51109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../16&#45712;&#54756;&#48120;&#50556;/&#45712;&#54756;&#48120;&#5055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../39&#47568;&#46972;&#44592;/&#47568;&#46972;&#44592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91" Type="http://schemas.openxmlformats.org/officeDocument/2006/relationships/hyperlink" Target="../27&#45796;&#45768;&#50648;/&#45796;&#45768;&#50648;.pptx" TargetMode="External"/><Relationship Id="rId205" Type="http://schemas.openxmlformats.org/officeDocument/2006/relationships/hyperlink" Target="../34&#45208;&#54996;/&#45208;&#54996;.pptx" TargetMode="External"/><Relationship Id="rId247" Type="http://schemas.openxmlformats.org/officeDocument/2006/relationships/hyperlink" Target="../../&#49888;&#50557;PPT/55%20&#46356;&#47784;&#45936;&#54980;&#49436;/&#46356;&#47784;&#45936;&#54980;&#49436;.pptx" TargetMode="External"/><Relationship Id="rId107" Type="http://schemas.openxmlformats.org/officeDocument/2006/relationships/hyperlink" Target="&#50696;&#47112;&#48120;&#50556;37&#51109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&#50696;&#47112;&#48120;&#50556;47&#51109;.pptx" TargetMode="External"/><Relationship Id="rId21" Type="http://schemas.openxmlformats.org/officeDocument/2006/relationships/slide" Target="slide11.xml"/><Relationship Id="rId63" Type="http://schemas.openxmlformats.org/officeDocument/2006/relationships/hyperlink" Target="&#50696;&#47112;&#48120;&#50556;14&#51109;.pptx" TargetMode="External"/><Relationship Id="rId159" Type="http://schemas.openxmlformats.org/officeDocument/2006/relationships/hyperlink" Target="../12&#50676;&#50773;&#44592;&#54616;/&#50676;&#50773;&#44592;&#54616;.pptx" TargetMode="External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268" Type="http://schemas.openxmlformats.org/officeDocument/2006/relationships/image" Target="../media/image120.png"/><Relationship Id="rId11" Type="http://schemas.openxmlformats.org/officeDocument/2006/relationships/slide" Target="slide25.xml"/><Relationship Id="rId32" Type="http://schemas.openxmlformats.org/officeDocument/2006/relationships/hyperlink" Target="../../&#44396;-&#49888;&#50557;%20&#49457;&#44221;&#47785;&#47197;.pptx" TargetMode="External"/><Relationship Id="rId53" Type="http://schemas.openxmlformats.org/officeDocument/2006/relationships/hyperlink" Target="&#50696;&#47112;&#48120;&#50556;09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06&#50668;&#54840;&#49688;&#50500;/&#50668;&#54840;&#49688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96;&#47112;&#48120;&#50556;31&#51109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22&#50500;&#44032;/&#50500;&#44032;.pptx" TargetMode="External"/><Relationship Id="rId216" Type="http://schemas.openxmlformats.org/officeDocument/2006/relationships/image" Target="../media/image94.png"/><Relationship Id="rId237" Type="http://schemas.openxmlformats.org/officeDocument/2006/relationships/hyperlink" Target="../../&#49888;&#50557;PPT/50%20&#48716;&#47549;&#48372;&#49436;/&#48716;&#47549;&#48372;&#49436;.pptx" TargetMode="External"/><Relationship Id="rId258" Type="http://schemas.openxmlformats.org/officeDocument/2006/relationships/image" Target="../media/image115.png"/><Relationship Id="rId22" Type="http://schemas.openxmlformats.org/officeDocument/2006/relationships/slide" Target="slide12.xml"/><Relationship Id="rId43" Type="http://schemas.openxmlformats.org/officeDocument/2006/relationships/hyperlink" Target="&#50696;&#47112;&#48120;&#50556;04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02&#52636;&#50528;&#44413;&#44592;/&#52636;&#50528;&#44413;&#44592;.pptx" TargetMode="External"/><Relationship Id="rId85" Type="http://schemas.openxmlformats.org/officeDocument/2006/relationships/hyperlink" Target="&#50696;&#47112;&#48120;&#50556;25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17&#50640;&#49828;&#45908;/&#50640;&#49828;&#45908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hyperlink" Target="../../&#49888;&#50557;PPT/45%20&#47196;&#47560;&#49436;/&#47196;&#47560;&#49436;.pptx" TargetMode="External"/><Relationship Id="rId248" Type="http://schemas.openxmlformats.org/officeDocument/2006/relationships/image" Target="../media/image110.png"/><Relationship Id="rId269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image" Target="../media/image40.png"/><Relationship Id="rId129" Type="http://schemas.openxmlformats.org/officeDocument/2006/relationships/hyperlink" Target="&#50696;&#47112;&#48120;&#50556;41&#51109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0696;&#47112;&#48120;&#50556;20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11&#50676;&#50773;&#44592;&#49345;/&#50676;&#50773;&#44592;&#49345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40%20&#47560;&#53468;&#48373;&#51020;/&#47560;&#53468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259" Type="http://schemas.openxmlformats.org/officeDocument/2006/relationships/hyperlink" Target="../../&#49888;&#50557;PPT/61%20&#48288;&#46300;&#47196;&#54980;&#49436;/&#48288;&#46300;&#47196;&#54980;&#49436;.pptx" TargetMode="External"/><Relationship Id="rId23" Type="http://schemas.openxmlformats.org/officeDocument/2006/relationships/slide" Target="slide13.xml"/><Relationship Id="rId119" Type="http://schemas.openxmlformats.org/officeDocument/2006/relationships/hyperlink" Target="&#50696;&#47112;&#48120;&#50556;46&#51109;.pptx" TargetMode="External"/><Relationship Id="rId270" Type="http://schemas.openxmlformats.org/officeDocument/2006/relationships/image" Target="../media/image121.png"/><Relationship Id="rId44" Type="http://schemas.openxmlformats.org/officeDocument/2006/relationships/image" Target="../media/image8.png"/><Relationship Id="rId65" Type="http://schemas.openxmlformats.org/officeDocument/2006/relationships/hyperlink" Target="&#50696;&#47112;&#48120;&#50556;15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07&#49324;&#49324;&#44592;/&#49324;&#49324;&#44592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28&#54840;&#49464;&#50500;/&#54840;&#49464;&#50500;.pptx" TargetMode="External"/><Relationship Id="rId207" Type="http://schemas.openxmlformats.org/officeDocument/2006/relationships/hyperlink" Target="../35&#54616;&#48149;&#44397;/&#54616;&#48149;&#44397;.pptx" TargetMode="External"/><Relationship Id="rId228" Type="http://schemas.openxmlformats.org/officeDocument/2006/relationships/image" Target="../media/image100.png"/><Relationship Id="rId249" Type="http://schemas.openxmlformats.org/officeDocument/2006/relationships/hyperlink" Target="../../&#49888;&#50557;PPT/56%20&#46356;&#46020;&#49436;/&#46356;&#4602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96;&#47112;&#48120;&#50556;38&#51109;.pptx" TargetMode="External"/><Relationship Id="rId260" Type="http://schemas.openxmlformats.org/officeDocument/2006/relationships/image" Target="../media/image116.png"/><Relationship Id="rId34" Type="http://schemas.openxmlformats.org/officeDocument/2006/relationships/image" Target="../media/image3.png"/><Relationship Id="rId55" Type="http://schemas.openxmlformats.org/officeDocument/2006/relationships/hyperlink" Target="&#50696;&#47112;&#48120;&#50556;10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0696;&#47112;&#48120;&#50556;32&#51109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&#52285;&#49464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23&#51060;&#49324;&#50556;/&#51060;&#49324;&#50556;.pptx" TargetMode="External"/><Relationship Id="rId218" Type="http://schemas.openxmlformats.org/officeDocument/2006/relationships/image" Target="../media/image95.png"/><Relationship Id="rId239" Type="http://schemas.openxmlformats.org/officeDocument/2006/relationships/hyperlink" Target="../../&#49888;&#50557;PPT/51%20&#44264;&#47196;&#49352;&#49436;/&#44264;&#47196;&#49352;&#49436;.pptx" TargetMode="External"/><Relationship Id="rId250" Type="http://schemas.openxmlformats.org/officeDocument/2006/relationships/image" Target="../media/image111.png"/><Relationship Id="rId271" Type="http://schemas.openxmlformats.org/officeDocument/2006/relationships/image" Target="../media/image126.png"/><Relationship Id="rId24" Type="http://schemas.openxmlformats.org/officeDocument/2006/relationships/slide" Target="slide14.xml"/><Relationship Id="rId45" Type="http://schemas.openxmlformats.org/officeDocument/2006/relationships/hyperlink" Target="&#50696;&#47112;&#48120;&#50556;05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0696;&#47112;&#48120;&#50556;26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&#50696;&#47112;&#48120;&#50556;40&#51109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18&#50853;&#44592;/&#50853;&#44592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229" Type="http://schemas.openxmlformats.org/officeDocument/2006/relationships/hyperlink" Target="../../&#49888;&#50557;PPT/46%20&#44256;&#47536;&#46020;&#51204;&#49436;/&#44256;&#47536;&#46020;&#51204;&#49436;.pptx" TargetMode="External"/><Relationship Id="rId240" Type="http://schemas.openxmlformats.org/officeDocument/2006/relationships/image" Target="../media/image106.png"/><Relationship Id="rId261" Type="http://schemas.openxmlformats.org/officeDocument/2006/relationships/hyperlink" Target="../../&#49888;&#50557;PPT/62%20&#50836;&#54620;&#51068;&#49436;/&#50836;&#54620;&#51068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0696;&#47112;&#48120;&#50556;27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0696;&#47112;&#48120;&#50556;21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&#50696;&#47112;&#48120;&#50556;45&#51109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13&#50669;&#45824;&#49345;/&#50669;&#45824;&#49345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41%20&#47560;&#44032;&#48373;&#51020;/&#47560;&#44032;&#48373;&#51020;.pptx" TargetMode="External"/><Relationship Id="rId230" Type="http://schemas.openxmlformats.org/officeDocument/2006/relationships/image" Target="../media/image101.png"/><Relationship Id="rId251" Type="http://schemas.openxmlformats.org/officeDocument/2006/relationships/hyperlink" Target="../../&#49888;&#50557;PPT/57%20&#48716;&#47112;&#47788;&#49436;/&#48716;&#47112;&#47788;&#49436;1&#51109;.pptx" TargetMode="External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0696;&#47112;&#48120;&#50556;16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50696;&#47112;&#48120;&#50556;39&#51109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08&#47355;&#44592;/&#47355;&#44592;.pptx" TargetMode="External"/><Relationship Id="rId174" Type="http://schemas.openxmlformats.org/officeDocument/2006/relationships/image" Target="../media/image73.png"/><Relationship Id="rId195" Type="http://schemas.openxmlformats.org/officeDocument/2006/relationships/hyperlink" Target="../29&#50836;&#50648;/&#50836;&#50648;.pptx" TargetMode="External"/><Relationship Id="rId209" Type="http://schemas.openxmlformats.org/officeDocument/2006/relationships/hyperlink" Target="../36&#49828;&#48148;&#45264;/&#49828;&#48148;&#45264;.pptx" TargetMode="External"/><Relationship Id="rId220" Type="http://schemas.openxmlformats.org/officeDocument/2006/relationships/image" Target="../media/image96.png"/><Relationship Id="rId2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0696;&#47112;&#48120;&#50556;11&#51109;.pptx" TargetMode="External"/><Relationship Id="rId262" Type="http://schemas.openxmlformats.org/officeDocument/2006/relationships/image" Target="../media/image117.png"/><Relationship Id="rId78" Type="http://schemas.openxmlformats.org/officeDocument/2006/relationships/image" Target="../media/image25.png"/><Relationship Id="rId99" Type="http://schemas.openxmlformats.org/officeDocument/2006/relationships/hyperlink" Target="&#50696;&#47112;&#48120;&#50556;33&#51109;.pptx" TargetMode="External"/><Relationship Id="rId101" Type="http://schemas.openxmlformats.org/officeDocument/2006/relationships/hyperlink" Target="&#50696;&#47112;&#48120;&#50556;34&#51109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03&#47112;&#50948;&#44592;/&#47112;&#50948;&#44592;.pptx" TargetMode="External"/><Relationship Id="rId164" Type="http://schemas.openxmlformats.org/officeDocument/2006/relationships/image" Target="../media/image68.png"/><Relationship Id="rId185" Type="http://schemas.openxmlformats.org/officeDocument/2006/relationships/hyperlink" Target="../24&#50696;&#47112;&#48120;&#50556;/&#50696;&#47112;&#48120;&#50556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26" Type="http://schemas.openxmlformats.org/officeDocument/2006/relationships/slide" Target="slide16.xml"/><Relationship Id="rId231" Type="http://schemas.openxmlformats.org/officeDocument/2006/relationships/hyperlink" Target="../../&#49888;&#50557;PPT/47%20&#44256;&#47536;&#46020;&#54980;&#49436;/&#44256;&#47536;&#46020;&#54980;&#49436;.pptx" TargetMode="External"/><Relationship Id="rId252" Type="http://schemas.openxmlformats.org/officeDocument/2006/relationships/image" Target="../media/image112.png"/><Relationship Id="rId47" Type="http://schemas.openxmlformats.org/officeDocument/2006/relationships/hyperlink" Target="&#50696;&#47112;&#48120;&#50556;06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0696;&#47112;&#48120;&#50556;28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&#50696;&#47112;&#48120;&#50556;50&#51109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19&#49884;&#54200;/&#49884;&#5420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42%20&#45572;&#44032;&#48373;&#51020;/&#45572;&#44032;&#48373;&#51020;.pptx" TargetMode="External"/><Relationship Id="rId242" Type="http://schemas.openxmlformats.org/officeDocument/2006/relationships/image" Target="../media/image107.png"/><Relationship Id="rId263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hyperlink" Target="&#50696;&#47112;&#48120;&#50556;01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0696;&#47112;&#48120;&#50556;22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&#50696;&#47112;&#48120;&#50556;44&#51109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14&#50669;&#45824;&#54616;/&#50669;&#45824;&#54616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37&#54617;&#44060;/&#54617;&#44060;.pptx" TargetMode="External"/><Relationship Id="rId232" Type="http://schemas.openxmlformats.org/officeDocument/2006/relationships/image" Target="../media/image102.png"/><Relationship Id="rId253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0696;&#47112;&#48120;&#50556;17&#51109;.pptx" TargetMode="External"/><Relationship Id="rId113" Type="http://schemas.openxmlformats.org/officeDocument/2006/relationships/hyperlink" Target="&#50696;&#47112;&#48120;&#50556;49&#51109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09&#49324;&#47924;&#50648;&#49345;/&#49324;&#47924;&#50648;&#49345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30&#50500;&#47784;&#49828;/&#50500;&#47784;&#49828;.pptx" TargetMode="External"/><Relationship Id="rId201" Type="http://schemas.openxmlformats.org/officeDocument/2006/relationships/hyperlink" Target="../32&#50836;&#45208;/&#50836;&#45208;.pptx" TargetMode="External"/><Relationship Id="rId222" Type="http://schemas.openxmlformats.org/officeDocument/2006/relationships/image" Target="../media/image97.png"/><Relationship Id="rId2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38" Type="http://schemas.openxmlformats.org/officeDocument/2006/relationships/image" Target="../media/image5.png"/><Relationship Id="rId59" Type="http://schemas.openxmlformats.org/officeDocument/2006/relationships/hyperlink" Target="&#50696;&#47112;&#48120;&#50556;12&#51109;.pptx" TargetMode="External"/><Relationship Id="rId103" Type="http://schemas.openxmlformats.org/officeDocument/2006/relationships/hyperlink" Target="&#50696;&#47112;&#48120;&#50556;35&#51109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0696;&#47112;&#48120;&#50556;29&#51109;.pptx" TargetMode="External"/><Relationship Id="rId145" Type="http://schemas.openxmlformats.org/officeDocument/2006/relationships/hyperlink" Target="../04&#48124;&#49688;&#44592;/&#48124;&#49688;&#44592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25&#50696;&#47112;&#48120;&#50556;&#50528;&#44032;/&#50696;&#47112;&#48120;&#50556;&#50528;&#44032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2.png"/><Relationship Id="rId233" Type="http://schemas.openxmlformats.org/officeDocument/2006/relationships/hyperlink" Target="../../&#49888;&#50557;PPT/48%20&#44040;&#46972;&#46356;&#50500;&#49436;/&#44040;&#46972;&#46356;&#50500;&#49436;.pptx" TargetMode="External"/><Relationship Id="rId254" Type="http://schemas.openxmlformats.org/officeDocument/2006/relationships/image" Target="../media/image113.png"/><Relationship Id="rId28" Type="http://schemas.openxmlformats.org/officeDocument/2006/relationships/slide" Target="slide18.xml"/><Relationship Id="rId49" Type="http://schemas.openxmlformats.org/officeDocument/2006/relationships/hyperlink" Target="&#50696;&#47112;&#48120;&#50556;07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0696;&#47112;&#48120;&#50556;23&#51109;.pptx" TargetMode="External"/><Relationship Id="rId135" Type="http://schemas.openxmlformats.org/officeDocument/2006/relationships/hyperlink" Target="&#50696;&#47112;&#48120;&#50556;51&#51109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20&#51104;&#50616;/&#51104;&#50616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43%20&#50836;&#54620;&#48373;&#51020;/&#50836;&#54620;&#48373;&#51020;.pptx" TargetMode="External"/><Relationship Id="rId244" Type="http://schemas.openxmlformats.org/officeDocument/2006/relationships/image" Target="../media/image108.png"/><Relationship Id="rId18" Type="http://schemas.openxmlformats.org/officeDocument/2006/relationships/slide" Target="slide29.xml"/><Relationship Id="rId39" Type="http://schemas.openxmlformats.org/officeDocument/2006/relationships/hyperlink" Target="&#50696;&#47112;&#48120;&#50556;02&#51109;.pptx" TargetMode="External"/><Relationship Id="rId265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&#50696;&#47112;&#48120;&#50556;43&#51109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15&#50640;&#49828;&#46972;/&#50640;&#49828;&#46972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0696;&#47112;&#48120;&#50556;18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38&#49828;&#44032;&#47028;/&#49828;&#44032;&#47028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19.xml"/><Relationship Id="rId255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image" Target="../media/image6.png"/><Relationship Id="rId115" Type="http://schemas.openxmlformats.org/officeDocument/2006/relationships/hyperlink" Target="&#50696;&#47112;&#48120;&#50556;48&#51109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10&#49324;&#47924;&#50648;&#54616;/&#49324;&#47924;&#50648;&#54616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0696;&#47112;&#48120;&#50556;13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31&#50724;&#48148;&#45852;/&#50724;&#48148;&#45852;1&#51109;.pptx" TargetMode="External"/><Relationship Id="rId203" Type="http://schemas.openxmlformats.org/officeDocument/2006/relationships/hyperlink" Target="../33&#48120;&#44032;/&#48120;&#44032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../../&#49888;&#50557;PPT/54%20&#46356;&#47784;&#45936;&#51204;&#49436;/&#46356;&#47784;&#45936;&#51204;&#49436;.pptx" TargetMode="External"/><Relationship Id="rId266" Type="http://schemas.openxmlformats.org/officeDocument/2006/relationships/image" Target="../media/image119.png"/><Relationship Id="rId30" Type="http://schemas.openxmlformats.org/officeDocument/2006/relationships/slide" Target="slide20.xml"/><Relationship Id="rId105" Type="http://schemas.openxmlformats.org/officeDocument/2006/relationships/hyperlink" Target="&#50696;&#47112;&#48120;&#50556;36&#51109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05&#49888;&#47749;&#44592;/&#49888;&#47749;&#44592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0696;&#47112;&#48120;&#50556;08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0696;&#47112;&#48120;&#50556;30&#51109;.pptx" TargetMode="External"/><Relationship Id="rId189" Type="http://schemas.openxmlformats.org/officeDocument/2006/relationships/hyperlink" Target="../26&#50640;&#49828;&#44180;/&#50640;&#49828;&#44180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../../&#49888;&#50557;PPT/49%20&#50640;&#48288;&#49548;&#49436;/&#50640;&#48288;&#49548;&#49436;.pptx" TargetMode="External"/><Relationship Id="rId256" Type="http://schemas.openxmlformats.org/officeDocument/2006/relationships/image" Target="../media/image114.png"/><Relationship Id="rId116" Type="http://schemas.openxmlformats.org/officeDocument/2006/relationships/image" Target="../media/image44.png"/><Relationship Id="rId137" Type="http://schemas.openxmlformats.org/officeDocument/2006/relationships/hyperlink" Target="&#50696;&#47112;&#48120;&#50556;52&#51109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30.xml"/><Relationship Id="rId41" Type="http://schemas.openxmlformats.org/officeDocument/2006/relationships/hyperlink" Target="&#50696;&#47112;&#48120;&#50556;03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0696;&#47112;&#48120;&#50556;24&#51109;.pptx" TargetMode="External"/><Relationship Id="rId179" Type="http://schemas.openxmlformats.org/officeDocument/2006/relationships/hyperlink" Target="../21&#51204;&#46020;&#49436;/&#51204;&#46020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../../&#49888;&#50557;PPT/44%20&#49324;&#46020;&#54665;&#51204;/&#49324;&#46020;&#54665;&#51204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50696;&#47112;&#48120;&#50556;42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8.xml"/><Relationship Id="rId52" Type="http://schemas.openxmlformats.org/officeDocument/2006/relationships/image" Target="../media/image12.png"/><Relationship Id="rId73" Type="http://schemas.openxmlformats.org/officeDocument/2006/relationships/hyperlink" Target="&#50696;&#47112;&#48120;&#50556;19&#51109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../16&#45712;&#54756;&#48120;&#50556;/&#45712;&#54756;&#48120;&#5055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../39&#47568;&#46972;&#44592;/&#47568;&#46972;&#44592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91" Type="http://schemas.openxmlformats.org/officeDocument/2006/relationships/hyperlink" Target="../27&#45796;&#45768;&#50648;/&#45796;&#45768;&#50648;.pptx" TargetMode="External"/><Relationship Id="rId205" Type="http://schemas.openxmlformats.org/officeDocument/2006/relationships/hyperlink" Target="../34&#45208;&#54996;/&#45208;&#54996;.pptx" TargetMode="External"/><Relationship Id="rId247" Type="http://schemas.openxmlformats.org/officeDocument/2006/relationships/hyperlink" Target="../../&#49888;&#50557;PPT/55%20&#46356;&#47784;&#45936;&#54980;&#49436;/&#46356;&#47784;&#45936;&#54980;&#49436;.pptx" TargetMode="External"/><Relationship Id="rId107" Type="http://schemas.openxmlformats.org/officeDocument/2006/relationships/hyperlink" Target="&#50696;&#47112;&#48120;&#50556;37&#51109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&#50696;&#47112;&#48120;&#50556;47&#51109;.pptx" TargetMode="External"/><Relationship Id="rId21" Type="http://schemas.openxmlformats.org/officeDocument/2006/relationships/slide" Target="slide11.xml"/><Relationship Id="rId63" Type="http://schemas.openxmlformats.org/officeDocument/2006/relationships/hyperlink" Target="&#50696;&#47112;&#48120;&#50556;14&#51109;.pptx" TargetMode="External"/><Relationship Id="rId159" Type="http://schemas.openxmlformats.org/officeDocument/2006/relationships/hyperlink" Target="../12&#50676;&#50773;&#44592;&#54616;/&#50676;&#50773;&#44592;&#54616;.pptx" TargetMode="External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268" Type="http://schemas.openxmlformats.org/officeDocument/2006/relationships/image" Target="../media/image120.png"/><Relationship Id="rId11" Type="http://schemas.openxmlformats.org/officeDocument/2006/relationships/slide" Target="slide25.xml"/><Relationship Id="rId32" Type="http://schemas.openxmlformats.org/officeDocument/2006/relationships/hyperlink" Target="../../&#44396;-&#49888;&#50557;%20&#49457;&#44221;&#47785;&#47197;.pptx" TargetMode="External"/><Relationship Id="rId53" Type="http://schemas.openxmlformats.org/officeDocument/2006/relationships/hyperlink" Target="&#50696;&#47112;&#48120;&#50556;09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06&#50668;&#54840;&#49688;&#50500;/&#50668;&#54840;&#49688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96;&#47112;&#48120;&#50556;31&#51109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22&#50500;&#44032;/&#50500;&#44032;.pptx" TargetMode="External"/><Relationship Id="rId216" Type="http://schemas.openxmlformats.org/officeDocument/2006/relationships/image" Target="../media/image94.png"/><Relationship Id="rId237" Type="http://schemas.openxmlformats.org/officeDocument/2006/relationships/hyperlink" Target="../../&#49888;&#50557;PPT/50%20&#48716;&#47549;&#48372;&#49436;/&#48716;&#47549;&#48372;&#49436;.pptx" TargetMode="External"/><Relationship Id="rId258" Type="http://schemas.openxmlformats.org/officeDocument/2006/relationships/image" Target="../media/image115.png"/><Relationship Id="rId22" Type="http://schemas.openxmlformats.org/officeDocument/2006/relationships/slide" Target="slide12.xml"/><Relationship Id="rId43" Type="http://schemas.openxmlformats.org/officeDocument/2006/relationships/hyperlink" Target="&#50696;&#47112;&#48120;&#50556;04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02&#52636;&#50528;&#44413;&#44592;/&#52636;&#50528;&#44413;&#44592;.pptx" TargetMode="External"/><Relationship Id="rId85" Type="http://schemas.openxmlformats.org/officeDocument/2006/relationships/hyperlink" Target="&#50696;&#47112;&#48120;&#50556;25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17&#50640;&#49828;&#45908;/&#50640;&#49828;&#45908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hyperlink" Target="../../&#49888;&#50557;PPT/45%20&#47196;&#47560;&#49436;/&#47196;&#47560;&#49436;.pptx" TargetMode="External"/><Relationship Id="rId248" Type="http://schemas.openxmlformats.org/officeDocument/2006/relationships/image" Target="../media/image110.png"/><Relationship Id="rId269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image" Target="../media/image40.png"/><Relationship Id="rId129" Type="http://schemas.openxmlformats.org/officeDocument/2006/relationships/hyperlink" Target="&#50696;&#47112;&#48120;&#50556;41&#51109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0696;&#47112;&#48120;&#50556;20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11&#50676;&#50773;&#44592;&#49345;/&#50676;&#50773;&#44592;&#49345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40%20&#47560;&#53468;&#48373;&#51020;/&#47560;&#53468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259" Type="http://schemas.openxmlformats.org/officeDocument/2006/relationships/hyperlink" Target="../../&#49888;&#50557;PPT/61%20&#48288;&#46300;&#47196;&#54980;&#49436;/&#48288;&#46300;&#47196;&#54980;&#49436;.pptx" TargetMode="External"/><Relationship Id="rId23" Type="http://schemas.openxmlformats.org/officeDocument/2006/relationships/slide" Target="slide13.xml"/><Relationship Id="rId119" Type="http://schemas.openxmlformats.org/officeDocument/2006/relationships/hyperlink" Target="&#50696;&#47112;&#48120;&#50556;46&#51109;.pptx" TargetMode="External"/><Relationship Id="rId270" Type="http://schemas.openxmlformats.org/officeDocument/2006/relationships/image" Target="../media/image121.png"/><Relationship Id="rId44" Type="http://schemas.openxmlformats.org/officeDocument/2006/relationships/image" Target="../media/image8.png"/><Relationship Id="rId65" Type="http://schemas.openxmlformats.org/officeDocument/2006/relationships/hyperlink" Target="&#50696;&#47112;&#48120;&#50556;15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07&#49324;&#49324;&#44592;/&#49324;&#49324;&#44592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28&#54840;&#49464;&#50500;/&#54840;&#49464;&#50500;.pptx" TargetMode="External"/><Relationship Id="rId207" Type="http://schemas.openxmlformats.org/officeDocument/2006/relationships/hyperlink" Target="../35&#54616;&#48149;&#44397;/&#54616;&#48149;&#44397;.pptx" TargetMode="External"/><Relationship Id="rId228" Type="http://schemas.openxmlformats.org/officeDocument/2006/relationships/image" Target="../media/image100.png"/><Relationship Id="rId249" Type="http://schemas.openxmlformats.org/officeDocument/2006/relationships/hyperlink" Target="../../&#49888;&#50557;PPT/56%20&#46356;&#46020;&#49436;/&#46356;&#4602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96;&#47112;&#48120;&#50556;38&#51109;.pptx" TargetMode="External"/><Relationship Id="rId260" Type="http://schemas.openxmlformats.org/officeDocument/2006/relationships/image" Target="../media/image116.png"/><Relationship Id="rId34" Type="http://schemas.openxmlformats.org/officeDocument/2006/relationships/image" Target="../media/image3.png"/><Relationship Id="rId55" Type="http://schemas.openxmlformats.org/officeDocument/2006/relationships/hyperlink" Target="&#50696;&#47112;&#48120;&#50556;10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0696;&#47112;&#48120;&#50556;32&#51109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&#52285;&#49464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23&#51060;&#49324;&#50556;/&#51060;&#49324;&#50556;.pptx" TargetMode="External"/><Relationship Id="rId218" Type="http://schemas.openxmlformats.org/officeDocument/2006/relationships/image" Target="../media/image95.png"/><Relationship Id="rId239" Type="http://schemas.openxmlformats.org/officeDocument/2006/relationships/hyperlink" Target="../../&#49888;&#50557;PPT/51%20&#44264;&#47196;&#49352;&#49436;/&#44264;&#47196;&#49352;&#49436;.pptx" TargetMode="External"/><Relationship Id="rId250" Type="http://schemas.openxmlformats.org/officeDocument/2006/relationships/image" Target="../media/image111.png"/><Relationship Id="rId271" Type="http://schemas.openxmlformats.org/officeDocument/2006/relationships/image" Target="../media/image127.png"/><Relationship Id="rId24" Type="http://schemas.openxmlformats.org/officeDocument/2006/relationships/slide" Target="slide14.xml"/><Relationship Id="rId45" Type="http://schemas.openxmlformats.org/officeDocument/2006/relationships/hyperlink" Target="&#50696;&#47112;&#48120;&#50556;05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0696;&#47112;&#48120;&#50556;26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&#50696;&#47112;&#48120;&#50556;40&#51109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18&#50853;&#44592;/&#50853;&#44592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229" Type="http://schemas.openxmlformats.org/officeDocument/2006/relationships/hyperlink" Target="../../&#49888;&#50557;PPT/46%20&#44256;&#47536;&#46020;&#51204;&#49436;/&#44256;&#47536;&#46020;&#51204;&#49436;.pptx" TargetMode="External"/><Relationship Id="rId240" Type="http://schemas.openxmlformats.org/officeDocument/2006/relationships/image" Target="../media/image106.png"/><Relationship Id="rId261" Type="http://schemas.openxmlformats.org/officeDocument/2006/relationships/hyperlink" Target="../../&#49888;&#50557;PPT/62%20&#50836;&#54620;&#51068;&#49436;/&#50836;&#54620;&#51068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0696;&#47112;&#48120;&#50556;27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0696;&#47112;&#48120;&#50556;21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&#50696;&#47112;&#48120;&#50556;45&#51109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13&#50669;&#45824;&#49345;/&#50669;&#45824;&#49345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41%20&#47560;&#44032;&#48373;&#51020;/&#47560;&#44032;&#48373;&#51020;.pptx" TargetMode="External"/><Relationship Id="rId230" Type="http://schemas.openxmlformats.org/officeDocument/2006/relationships/image" Target="../media/image101.png"/><Relationship Id="rId251" Type="http://schemas.openxmlformats.org/officeDocument/2006/relationships/hyperlink" Target="../../&#49888;&#50557;PPT/57%20&#48716;&#47112;&#47788;&#49436;/&#48716;&#47112;&#47788;&#49436;1&#51109;.pptx" TargetMode="External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0696;&#47112;&#48120;&#50556;16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50696;&#47112;&#48120;&#50556;39&#51109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08&#47355;&#44592;/&#47355;&#44592;.pptx" TargetMode="External"/><Relationship Id="rId174" Type="http://schemas.openxmlformats.org/officeDocument/2006/relationships/image" Target="../media/image73.png"/><Relationship Id="rId195" Type="http://schemas.openxmlformats.org/officeDocument/2006/relationships/hyperlink" Target="../29&#50836;&#50648;/&#50836;&#50648;.pptx" TargetMode="External"/><Relationship Id="rId209" Type="http://schemas.openxmlformats.org/officeDocument/2006/relationships/hyperlink" Target="../36&#49828;&#48148;&#45264;/&#49828;&#48148;&#45264;.pptx" TargetMode="External"/><Relationship Id="rId220" Type="http://schemas.openxmlformats.org/officeDocument/2006/relationships/image" Target="../media/image96.png"/><Relationship Id="rId2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0696;&#47112;&#48120;&#50556;11&#51109;.pptx" TargetMode="External"/><Relationship Id="rId262" Type="http://schemas.openxmlformats.org/officeDocument/2006/relationships/image" Target="../media/image117.png"/><Relationship Id="rId78" Type="http://schemas.openxmlformats.org/officeDocument/2006/relationships/image" Target="../media/image25.png"/><Relationship Id="rId99" Type="http://schemas.openxmlformats.org/officeDocument/2006/relationships/hyperlink" Target="&#50696;&#47112;&#48120;&#50556;33&#51109;.pptx" TargetMode="External"/><Relationship Id="rId101" Type="http://schemas.openxmlformats.org/officeDocument/2006/relationships/hyperlink" Target="&#50696;&#47112;&#48120;&#50556;34&#51109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03&#47112;&#50948;&#44592;/&#47112;&#50948;&#44592;.pptx" TargetMode="External"/><Relationship Id="rId164" Type="http://schemas.openxmlformats.org/officeDocument/2006/relationships/image" Target="../media/image68.png"/><Relationship Id="rId185" Type="http://schemas.openxmlformats.org/officeDocument/2006/relationships/hyperlink" Target="../24&#50696;&#47112;&#48120;&#50556;/&#50696;&#47112;&#48120;&#50556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26" Type="http://schemas.openxmlformats.org/officeDocument/2006/relationships/slide" Target="slide16.xml"/><Relationship Id="rId231" Type="http://schemas.openxmlformats.org/officeDocument/2006/relationships/hyperlink" Target="../../&#49888;&#50557;PPT/47%20&#44256;&#47536;&#46020;&#54980;&#49436;/&#44256;&#47536;&#46020;&#54980;&#49436;.pptx" TargetMode="External"/><Relationship Id="rId252" Type="http://schemas.openxmlformats.org/officeDocument/2006/relationships/image" Target="../media/image112.png"/><Relationship Id="rId47" Type="http://schemas.openxmlformats.org/officeDocument/2006/relationships/hyperlink" Target="&#50696;&#47112;&#48120;&#50556;06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0696;&#47112;&#48120;&#50556;28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&#50696;&#47112;&#48120;&#50556;50&#51109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19&#49884;&#54200;/&#49884;&#5420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42%20&#45572;&#44032;&#48373;&#51020;/&#45572;&#44032;&#48373;&#51020;.pptx" TargetMode="External"/><Relationship Id="rId242" Type="http://schemas.openxmlformats.org/officeDocument/2006/relationships/image" Target="../media/image107.png"/><Relationship Id="rId263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hyperlink" Target="&#50696;&#47112;&#48120;&#50556;01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0696;&#47112;&#48120;&#50556;22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&#50696;&#47112;&#48120;&#50556;44&#51109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14&#50669;&#45824;&#54616;/&#50669;&#45824;&#54616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37&#54617;&#44060;/&#54617;&#44060;.pptx" TargetMode="External"/><Relationship Id="rId232" Type="http://schemas.openxmlformats.org/officeDocument/2006/relationships/image" Target="../media/image102.png"/><Relationship Id="rId253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0696;&#47112;&#48120;&#50556;17&#51109;.pptx" TargetMode="External"/><Relationship Id="rId113" Type="http://schemas.openxmlformats.org/officeDocument/2006/relationships/hyperlink" Target="&#50696;&#47112;&#48120;&#50556;49&#51109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09&#49324;&#47924;&#50648;&#49345;/&#49324;&#47924;&#50648;&#49345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30&#50500;&#47784;&#49828;/&#50500;&#47784;&#49828;.pptx" TargetMode="External"/><Relationship Id="rId201" Type="http://schemas.openxmlformats.org/officeDocument/2006/relationships/hyperlink" Target="../32&#50836;&#45208;/&#50836;&#45208;.pptx" TargetMode="External"/><Relationship Id="rId222" Type="http://schemas.openxmlformats.org/officeDocument/2006/relationships/image" Target="../media/image97.png"/><Relationship Id="rId2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38" Type="http://schemas.openxmlformats.org/officeDocument/2006/relationships/image" Target="../media/image5.png"/><Relationship Id="rId59" Type="http://schemas.openxmlformats.org/officeDocument/2006/relationships/hyperlink" Target="&#50696;&#47112;&#48120;&#50556;12&#51109;.pptx" TargetMode="External"/><Relationship Id="rId103" Type="http://schemas.openxmlformats.org/officeDocument/2006/relationships/hyperlink" Target="&#50696;&#47112;&#48120;&#50556;35&#51109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0696;&#47112;&#48120;&#50556;29&#51109;.pptx" TargetMode="External"/><Relationship Id="rId145" Type="http://schemas.openxmlformats.org/officeDocument/2006/relationships/hyperlink" Target="../04&#48124;&#49688;&#44592;/&#48124;&#49688;&#44592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25&#50696;&#47112;&#48120;&#50556;&#50528;&#44032;/&#50696;&#47112;&#48120;&#50556;&#50528;&#44032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2.png"/><Relationship Id="rId233" Type="http://schemas.openxmlformats.org/officeDocument/2006/relationships/hyperlink" Target="../../&#49888;&#50557;PPT/48%20&#44040;&#46972;&#46356;&#50500;&#49436;/&#44040;&#46972;&#46356;&#50500;&#49436;.pptx" TargetMode="External"/><Relationship Id="rId254" Type="http://schemas.openxmlformats.org/officeDocument/2006/relationships/image" Target="../media/image113.png"/><Relationship Id="rId28" Type="http://schemas.openxmlformats.org/officeDocument/2006/relationships/slide" Target="slide18.xml"/><Relationship Id="rId49" Type="http://schemas.openxmlformats.org/officeDocument/2006/relationships/hyperlink" Target="&#50696;&#47112;&#48120;&#50556;07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0696;&#47112;&#48120;&#50556;23&#51109;.pptx" TargetMode="External"/><Relationship Id="rId135" Type="http://schemas.openxmlformats.org/officeDocument/2006/relationships/hyperlink" Target="&#50696;&#47112;&#48120;&#50556;51&#51109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20&#51104;&#50616;/&#51104;&#50616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43%20&#50836;&#54620;&#48373;&#51020;/&#50836;&#54620;&#48373;&#51020;.pptx" TargetMode="External"/><Relationship Id="rId244" Type="http://schemas.openxmlformats.org/officeDocument/2006/relationships/image" Target="../media/image108.png"/><Relationship Id="rId18" Type="http://schemas.openxmlformats.org/officeDocument/2006/relationships/slide" Target="slide29.xml"/><Relationship Id="rId39" Type="http://schemas.openxmlformats.org/officeDocument/2006/relationships/hyperlink" Target="&#50696;&#47112;&#48120;&#50556;02&#51109;.pptx" TargetMode="External"/><Relationship Id="rId265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&#50696;&#47112;&#48120;&#50556;43&#51109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15&#50640;&#49828;&#46972;/&#50640;&#49828;&#46972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0696;&#47112;&#48120;&#50556;18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38&#49828;&#44032;&#47028;/&#49828;&#44032;&#47028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19.xml"/><Relationship Id="rId255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image" Target="../media/image6.png"/><Relationship Id="rId115" Type="http://schemas.openxmlformats.org/officeDocument/2006/relationships/hyperlink" Target="&#50696;&#47112;&#48120;&#50556;48&#51109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10&#49324;&#47924;&#50648;&#54616;/&#49324;&#47924;&#50648;&#54616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0696;&#47112;&#48120;&#50556;13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31&#50724;&#48148;&#45852;/&#50724;&#48148;&#45852;1&#51109;.pptx" TargetMode="External"/><Relationship Id="rId203" Type="http://schemas.openxmlformats.org/officeDocument/2006/relationships/hyperlink" Target="../33&#48120;&#44032;/&#48120;&#44032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../../&#49888;&#50557;PPT/54%20&#46356;&#47784;&#45936;&#51204;&#49436;/&#46356;&#47784;&#45936;&#51204;&#49436;.pptx" TargetMode="External"/><Relationship Id="rId266" Type="http://schemas.openxmlformats.org/officeDocument/2006/relationships/image" Target="../media/image119.png"/><Relationship Id="rId30" Type="http://schemas.openxmlformats.org/officeDocument/2006/relationships/slide" Target="slide20.xml"/><Relationship Id="rId105" Type="http://schemas.openxmlformats.org/officeDocument/2006/relationships/hyperlink" Target="&#50696;&#47112;&#48120;&#50556;36&#51109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05&#49888;&#47749;&#44592;/&#49888;&#47749;&#44592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0696;&#47112;&#48120;&#50556;08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0696;&#47112;&#48120;&#50556;30&#51109;.pptx" TargetMode="External"/><Relationship Id="rId189" Type="http://schemas.openxmlformats.org/officeDocument/2006/relationships/hyperlink" Target="../26&#50640;&#49828;&#44180;/&#50640;&#49828;&#44180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../../&#49888;&#50557;PPT/49%20&#50640;&#48288;&#49548;&#49436;/&#50640;&#48288;&#49548;&#49436;.pptx" TargetMode="External"/><Relationship Id="rId256" Type="http://schemas.openxmlformats.org/officeDocument/2006/relationships/image" Target="../media/image114.png"/><Relationship Id="rId116" Type="http://schemas.openxmlformats.org/officeDocument/2006/relationships/image" Target="../media/image44.png"/><Relationship Id="rId137" Type="http://schemas.openxmlformats.org/officeDocument/2006/relationships/hyperlink" Target="&#50696;&#47112;&#48120;&#50556;52&#51109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30.xml"/><Relationship Id="rId41" Type="http://schemas.openxmlformats.org/officeDocument/2006/relationships/hyperlink" Target="&#50696;&#47112;&#48120;&#50556;03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0696;&#47112;&#48120;&#50556;24&#51109;.pptx" TargetMode="External"/><Relationship Id="rId179" Type="http://schemas.openxmlformats.org/officeDocument/2006/relationships/hyperlink" Target="../21&#51204;&#46020;&#49436;/&#51204;&#46020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../../&#49888;&#50557;PPT/44%20&#49324;&#46020;&#54665;&#51204;/&#49324;&#46020;&#54665;&#51204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50696;&#47112;&#48120;&#50556;42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8.xml"/><Relationship Id="rId52" Type="http://schemas.openxmlformats.org/officeDocument/2006/relationships/image" Target="../media/image12.png"/><Relationship Id="rId73" Type="http://schemas.openxmlformats.org/officeDocument/2006/relationships/hyperlink" Target="&#50696;&#47112;&#48120;&#50556;19&#51109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../16&#45712;&#54756;&#48120;&#50556;/&#45712;&#54756;&#48120;&#5055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../39&#47568;&#46972;&#44592;/&#47568;&#46972;&#44592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91" Type="http://schemas.openxmlformats.org/officeDocument/2006/relationships/hyperlink" Target="../27&#45796;&#45768;&#50648;/&#45796;&#45768;&#50648;.pptx" TargetMode="External"/><Relationship Id="rId205" Type="http://schemas.openxmlformats.org/officeDocument/2006/relationships/hyperlink" Target="../34&#45208;&#54996;/&#45208;&#54996;.pptx" TargetMode="External"/><Relationship Id="rId247" Type="http://schemas.openxmlformats.org/officeDocument/2006/relationships/hyperlink" Target="../../&#49888;&#50557;PPT/55%20&#46356;&#47784;&#45936;&#54980;&#49436;/&#46356;&#47784;&#45936;&#54980;&#49436;.pptx" TargetMode="External"/><Relationship Id="rId107" Type="http://schemas.openxmlformats.org/officeDocument/2006/relationships/hyperlink" Target="&#50696;&#47112;&#48120;&#50556;37&#51109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&#50696;&#47112;&#48120;&#50556;47&#51109;.pptx" TargetMode="External"/><Relationship Id="rId21" Type="http://schemas.openxmlformats.org/officeDocument/2006/relationships/slide" Target="slide11.xml"/><Relationship Id="rId63" Type="http://schemas.openxmlformats.org/officeDocument/2006/relationships/hyperlink" Target="&#50696;&#47112;&#48120;&#50556;14&#51109;.pptx" TargetMode="External"/><Relationship Id="rId159" Type="http://schemas.openxmlformats.org/officeDocument/2006/relationships/hyperlink" Target="../12&#50676;&#50773;&#44592;&#54616;/&#50676;&#50773;&#44592;&#54616;.pptx" TargetMode="External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268" Type="http://schemas.openxmlformats.org/officeDocument/2006/relationships/image" Target="../media/image120.png"/><Relationship Id="rId11" Type="http://schemas.openxmlformats.org/officeDocument/2006/relationships/slide" Target="slide25.xml"/><Relationship Id="rId32" Type="http://schemas.openxmlformats.org/officeDocument/2006/relationships/hyperlink" Target="../../&#44396;-&#49888;&#50557;%20&#49457;&#44221;&#47785;&#47197;.pptx" TargetMode="External"/><Relationship Id="rId53" Type="http://schemas.openxmlformats.org/officeDocument/2006/relationships/hyperlink" Target="&#50696;&#47112;&#48120;&#50556;09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06&#50668;&#54840;&#49688;&#50500;/&#50668;&#54840;&#49688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96;&#47112;&#48120;&#50556;31&#51109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22&#50500;&#44032;/&#50500;&#44032;.pptx" TargetMode="External"/><Relationship Id="rId216" Type="http://schemas.openxmlformats.org/officeDocument/2006/relationships/image" Target="../media/image94.png"/><Relationship Id="rId237" Type="http://schemas.openxmlformats.org/officeDocument/2006/relationships/hyperlink" Target="../../&#49888;&#50557;PPT/50%20&#48716;&#47549;&#48372;&#49436;/&#48716;&#47549;&#48372;&#49436;.pptx" TargetMode="External"/><Relationship Id="rId258" Type="http://schemas.openxmlformats.org/officeDocument/2006/relationships/image" Target="../media/image115.png"/><Relationship Id="rId22" Type="http://schemas.openxmlformats.org/officeDocument/2006/relationships/slide" Target="slide12.xml"/><Relationship Id="rId43" Type="http://schemas.openxmlformats.org/officeDocument/2006/relationships/hyperlink" Target="&#50696;&#47112;&#48120;&#50556;04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02&#52636;&#50528;&#44413;&#44592;/&#52636;&#50528;&#44413;&#44592;.pptx" TargetMode="External"/><Relationship Id="rId85" Type="http://schemas.openxmlformats.org/officeDocument/2006/relationships/hyperlink" Target="&#50696;&#47112;&#48120;&#50556;25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17&#50640;&#49828;&#45908;/&#50640;&#49828;&#45908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hyperlink" Target="../../&#49888;&#50557;PPT/45%20&#47196;&#47560;&#49436;/&#47196;&#47560;&#49436;.pptx" TargetMode="External"/><Relationship Id="rId248" Type="http://schemas.openxmlformats.org/officeDocument/2006/relationships/image" Target="../media/image110.png"/><Relationship Id="rId269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image" Target="../media/image40.png"/><Relationship Id="rId129" Type="http://schemas.openxmlformats.org/officeDocument/2006/relationships/hyperlink" Target="&#50696;&#47112;&#48120;&#50556;41&#51109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0696;&#47112;&#48120;&#50556;20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11&#50676;&#50773;&#44592;&#49345;/&#50676;&#50773;&#44592;&#49345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40%20&#47560;&#53468;&#48373;&#51020;/&#47560;&#53468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259" Type="http://schemas.openxmlformats.org/officeDocument/2006/relationships/hyperlink" Target="../../&#49888;&#50557;PPT/61%20&#48288;&#46300;&#47196;&#54980;&#49436;/&#48288;&#46300;&#47196;&#54980;&#49436;.pptx" TargetMode="External"/><Relationship Id="rId23" Type="http://schemas.openxmlformats.org/officeDocument/2006/relationships/slide" Target="slide13.xml"/><Relationship Id="rId119" Type="http://schemas.openxmlformats.org/officeDocument/2006/relationships/hyperlink" Target="&#50696;&#47112;&#48120;&#50556;46&#51109;.pptx" TargetMode="External"/><Relationship Id="rId270" Type="http://schemas.openxmlformats.org/officeDocument/2006/relationships/image" Target="../media/image121.png"/><Relationship Id="rId44" Type="http://schemas.openxmlformats.org/officeDocument/2006/relationships/image" Target="../media/image8.png"/><Relationship Id="rId65" Type="http://schemas.openxmlformats.org/officeDocument/2006/relationships/hyperlink" Target="&#50696;&#47112;&#48120;&#50556;15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07&#49324;&#49324;&#44592;/&#49324;&#49324;&#44592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28&#54840;&#49464;&#50500;/&#54840;&#49464;&#50500;.pptx" TargetMode="External"/><Relationship Id="rId207" Type="http://schemas.openxmlformats.org/officeDocument/2006/relationships/hyperlink" Target="../35&#54616;&#48149;&#44397;/&#54616;&#48149;&#44397;.pptx" TargetMode="External"/><Relationship Id="rId228" Type="http://schemas.openxmlformats.org/officeDocument/2006/relationships/image" Target="../media/image100.png"/><Relationship Id="rId249" Type="http://schemas.openxmlformats.org/officeDocument/2006/relationships/hyperlink" Target="../../&#49888;&#50557;PPT/56%20&#46356;&#46020;&#49436;/&#46356;&#4602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96;&#47112;&#48120;&#50556;38&#51109;.pptx" TargetMode="External"/><Relationship Id="rId260" Type="http://schemas.openxmlformats.org/officeDocument/2006/relationships/image" Target="../media/image116.png"/><Relationship Id="rId34" Type="http://schemas.openxmlformats.org/officeDocument/2006/relationships/image" Target="../media/image3.png"/><Relationship Id="rId55" Type="http://schemas.openxmlformats.org/officeDocument/2006/relationships/hyperlink" Target="&#50696;&#47112;&#48120;&#50556;10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0696;&#47112;&#48120;&#50556;32&#51109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&#52285;&#49464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23&#51060;&#49324;&#50556;/&#51060;&#49324;&#50556;.pptx" TargetMode="External"/><Relationship Id="rId218" Type="http://schemas.openxmlformats.org/officeDocument/2006/relationships/image" Target="../media/image95.png"/><Relationship Id="rId239" Type="http://schemas.openxmlformats.org/officeDocument/2006/relationships/hyperlink" Target="../../&#49888;&#50557;PPT/51%20&#44264;&#47196;&#49352;&#49436;/&#44264;&#47196;&#49352;&#49436;.pptx" TargetMode="External"/><Relationship Id="rId250" Type="http://schemas.openxmlformats.org/officeDocument/2006/relationships/image" Target="../media/image111.png"/><Relationship Id="rId271" Type="http://schemas.openxmlformats.org/officeDocument/2006/relationships/image" Target="../media/image128.png"/><Relationship Id="rId24" Type="http://schemas.openxmlformats.org/officeDocument/2006/relationships/slide" Target="slide14.xml"/><Relationship Id="rId45" Type="http://schemas.openxmlformats.org/officeDocument/2006/relationships/hyperlink" Target="&#50696;&#47112;&#48120;&#50556;05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0696;&#47112;&#48120;&#50556;26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&#50696;&#47112;&#48120;&#50556;40&#51109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18&#50853;&#44592;/&#50853;&#44592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229" Type="http://schemas.openxmlformats.org/officeDocument/2006/relationships/hyperlink" Target="../../&#49888;&#50557;PPT/46%20&#44256;&#47536;&#46020;&#51204;&#49436;/&#44256;&#47536;&#46020;&#51204;&#49436;.pptx" TargetMode="External"/><Relationship Id="rId240" Type="http://schemas.openxmlformats.org/officeDocument/2006/relationships/image" Target="../media/image106.png"/><Relationship Id="rId261" Type="http://schemas.openxmlformats.org/officeDocument/2006/relationships/hyperlink" Target="../../&#49888;&#50557;PPT/62%20&#50836;&#54620;&#51068;&#49436;/&#50836;&#54620;&#51068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0696;&#47112;&#48120;&#50556;27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0696;&#47112;&#48120;&#50556;21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&#50696;&#47112;&#48120;&#50556;45&#51109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13&#50669;&#45824;&#49345;/&#50669;&#45824;&#49345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41%20&#47560;&#44032;&#48373;&#51020;/&#47560;&#44032;&#48373;&#51020;.pptx" TargetMode="External"/><Relationship Id="rId230" Type="http://schemas.openxmlformats.org/officeDocument/2006/relationships/image" Target="../media/image101.png"/><Relationship Id="rId251" Type="http://schemas.openxmlformats.org/officeDocument/2006/relationships/hyperlink" Target="../../&#49888;&#50557;PPT/57%20&#48716;&#47112;&#47788;&#49436;/&#48716;&#47112;&#47788;&#49436;1&#51109;.pptx" TargetMode="External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0696;&#47112;&#48120;&#50556;16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50696;&#47112;&#48120;&#50556;39&#51109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08&#47355;&#44592;/&#47355;&#44592;.pptx" TargetMode="External"/><Relationship Id="rId174" Type="http://schemas.openxmlformats.org/officeDocument/2006/relationships/image" Target="../media/image73.png"/><Relationship Id="rId195" Type="http://schemas.openxmlformats.org/officeDocument/2006/relationships/hyperlink" Target="../29&#50836;&#50648;/&#50836;&#50648;.pptx" TargetMode="External"/><Relationship Id="rId209" Type="http://schemas.openxmlformats.org/officeDocument/2006/relationships/hyperlink" Target="../36&#49828;&#48148;&#45264;/&#49828;&#48148;&#45264;.pptx" TargetMode="External"/><Relationship Id="rId220" Type="http://schemas.openxmlformats.org/officeDocument/2006/relationships/image" Target="../media/image96.png"/><Relationship Id="rId2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0696;&#47112;&#48120;&#50556;11&#51109;.pptx" TargetMode="External"/><Relationship Id="rId262" Type="http://schemas.openxmlformats.org/officeDocument/2006/relationships/image" Target="../media/image117.png"/><Relationship Id="rId78" Type="http://schemas.openxmlformats.org/officeDocument/2006/relationships/image" Target="../media/image25.png"/><Relationship Id="rId99" Type="http://schemas.openxmlformats.org/officeDocument/2006/relationships/hyperlink" Target="&#50696;&#47112;&#48120;&#50556;33&#51109;.pptx" TargetMode="External"/><Relationship Id="rId101" Type="http://schemas.openxmlformats.org/officeDocument/2006/relationships/hyperlink" Target="&#50696;&#47112;&#48120;&#50556;34&#51109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03&#47112;&#50948;&#44592;/&#47112;&#50948;&#44592;.pptx" TargetMode="External"/><Relationship Id="rId164" Type="http://schemas.openxmlformats.org/officeDocument/2006/relationships/image" Target="../media/image68.png"/><Relationship Id="rId185" Type="http://schemas.openxmlformats.org/officeDocument/2006/relationships/hyperlink" Target="../24&#50696;&#47112;&#48120;&#50556;/&#50696;&#47112;&#48120;&#50556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26" Type="http://schemas.openxmlformats.org/officeDocument/2006/relationships/slide" Target="slide16.xml"/><Relationship Id="rId231" Type="http://schemas.openxmlformats.org/officeDocument/2006/relationships/hyperlink" Target="../../&#49888;&#50557;PPT/47%20&#44256;&#47536;&#46020;&#54980;&#49436;/&#44256;&#47536;&#46020;&#54980;&#49436;.pptx" TargetMode="External"/><Relationship Id="rId252" Type="http://schemas.openxmlformats.org/officeDocument/2006/relationships/image" Target="../media/image112.png"/><Relationship Id="rId47" Type="http://schemas.openxmlformats.org/officeDocument/2006/relationships/hyperlink" Target="&#50696;&#47112;&#48120;&#50556;06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0696;&#47112;&#48120;&#50556;28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&#50696;&#47112;&#48120;&#50556;50&#51109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19&#49884;&#54200;/&#49884;&#5420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42%20&#45572;&#44032;&#48373;&#51020;/&#45572;&#44032;&#48373;&#51020;.pptx" TargetMode="External"/><Relationship Id="rId242" Type="http://schemas.openxmlformats.org/officeDocument/2006/relationships/image" Target="../media/image107.png"/><Relationship Id="rId263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hyperlink" Target="&#50696;&#47112;&#48120;&#50556;01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0696;&#47112;&#48120;&#50556;22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&#50696;&#47112;&#48120;&#50556;44&#51109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14&#50669;&#45824;&#54616;/&#50669;&#45824;&#54616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37&#54617;&#44060;/&#54617;&#44060;.pptx" TargetMode="External"/><Relationship Id="rId232" Type="http://schemas.openxmlformats.org/officeDocument/2006/relationships/image" Target="../media/image102.png"/><Relationship Id="rId253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0696;&#47112;&#48120;&#50556;17&#51109;.pptx" TargetMode="External"/><Relationship Id="rId113" Type="http://schemas.openxmlformats.org/officeDocument/2006/relationships/hyperlink" Target="&#50696;&#47112;&#48120;&#50556;49&#51109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09&#49324;&#47924;&#50648;&#49345;/&#49324;&#47924;&#50648;&#49345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30&#50500;&#47784;&#49828;/&#50500;&#47784;&#49828;.pptx" TargetMode="External"/><Relationship Id="rId201" Type="http://schemas.openxmlformats.org/officeDocument/2006/relationships/hyperlink" Target="../32&#50836;&#45208;/&#50836;&#45208;.pptx" TargetMode="External"/><Relationship Id="rId222" Type="http://schemas.openxmlformats.org/officeDocument/2006/relationships/image" Target="../media/image97.png"/><Relationship Id="rId2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38" Type="http://schemas.openxmlformats.org/officeDocument/2006/relationships/image" Target="../media/image5.png"/><Relationship Id="rId59" Type="http://schemas.openxmlformats.org/officeDocument/2006/relationships/hyperlink" Target="&#50696;&#47112;&#48120;&#50556;12&#51109;.pptx" TargetMode="External"/><Relationship Id="rId103" Type="http://schemas.openxmlformats.org/officeDocument/2006/relationships/hyperlink" Target="&#50696;&#47112;&#48120;&#50556;35&#51109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0696;&#47112;&#48120;&#50556;29&#51109;.pptx" TargetMode="External"/><Relationship Id="rId145" Type="http://schemas.openxmlformats.org/officeDocument/2006/relationships/hyperlink" Target="../04&#48124;&#49688;&#44592;/&#48124;&#49688;&#44592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25&#50696;&#47112;&#48120;&#50556;&#50528;&#44032;/&#50696;&#47112;&#48120;&#50556;&#50528;&#44032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2.png"/><Relationship Id="rId233" Type="http://schemas.openxmlformats.org/officeDocument/2006/relationships/hyperlink" Target="../../&#49888;&#50557;PPT/48%20&#44040;&#46972;&#46356;&#50500;&#49436;/&#44040;&#46972;&#46356;&#50500;&#49436;.pptx" TargetMode="External"/><Relationship Id="rId254" Type="http://schemas.openxmlformats.org/officeDocument/2006/relationships/image" Target="../media/image113.png"/><Relationship Id="rId28" Type="http://schemas.openxmlformats.org/officeDocument/2006/relationships/slide" Target="slide18.xml"/><Relationship Id="rId49" Type="http://schemas.openxmlformats.org/officeDocument/2006/relationships/hyperlink" Target="&#50696;&#47112;&#48120;&#50556;07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0696;&#47112;&#48120;&#50556;23&#51109;.pptx" TargetMode="External"/><Relationship Id="rId135" Type="http://schemas.openxmlformats.org/officeDocument/2006/relationships/hyperlink" Target="&#50696;&#47112;&#48120;&#50556;51&#51109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20&#51104;&#50616;/&#51104;&#50616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43%20&#50836;&#54620;&#48373;&#51020;/&#50836;&#54620;&#48373;&#51020;.pptx" TargetMode="External"/><Relationship Id="rId244" Type="http://schemas.openxmlformats.org/officeDocument/2006/relationships/image" Target="../media/image108.png"/><Relationship Id="rId18" Type="http://schemas.openxmlformats.org/officeDocument/2006/relationships/slide" Target="slide29.xml"/><Relationship Id="rId39" Type="http://schemas.openxmlformats.org/officeDocument/2006/relationships/hyperlink" Target="&#50696;&#47112;&#48120;&#50556;02&#51109;.pptx" TargetMode="External"/><Relationship Id="rId265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&#50696;&#47112;&#48120;&#50556;43&#51109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15&#50640;&#49828;&#46972;/&#50640;&#49828;&#46972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0696;&#47112;&#48120;&#50556;18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38&#49828;&#44032;&#47028;/&#49828;&#44032;&#47028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19.xml"/><Relationship Id="rId255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image" Target="../media/image6.png"/><Relationship Id="rId115" Type="http://schemas.openxmlformats.org/officeDocument/2006/relationships/hyperlink" Target="&#50696;&#47112;&#48120;&#50556;48&#51109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10&#49324;&#47924;&#50648;&#54616;/&#49324;&#47924;&#50648;&#54616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0696;&#47112;&#48120;&#50556;13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31&#50724;&#48148;&#45852;/&#50724;&#48148;&#45852;1&#51109;.pptx" TargetMode="External"/><Relationship Id="rId203" Type="http://schemas.openxmlformats.org/officeDocument/2006/relationships/hyperlink" Target="../33&#48120;&#44032;/&#48120;&#44032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../../&#49888;&#50557;PPT/54%20&#46356;&#47784;&#45936;&#51204;&#49436;/&#46356;&#47784;&#45936;&#51204;&#49436;.pptx" TargetMode="External"/><Relationship Id="rId266" Type="http://schemas.openxmlformats.org/officeDocument/2006/relationships/image" Target="../media/image119.png"/><Relationship Id="rId30" Type="http://schemas.openxmlformats.org/officeDocument/2006/relationships/slide" Target="slide20.xml"/><Relationship Id="rId105" Type="http://schemas.openxmlformats.org/officeDocument/2006/relationships/hyperlink" Target="&#50696;&#47112;&#48120;&#50556;36&#51109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05&#49888;&#47749;&#44592;/&#49888;&#47749;&#44592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0696;&#47112;&#48120;&#50556;08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0696;&#47112;&#48120;&#50556;30&#51109;.pptx" TargetMode="External"/><Relationship Id="rId189" Type="http://schemas.openxmlformats.org/officeDocument/2006/relationships/hyperlink" Target="../26&#50640;&#49828;&#44180;/&#50640;&#49828;&#44180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../../&#49888;&#50557;PPT/49%20&#50640;&#48288;&#49548;&#49436;/&#50640;&#48288;&#49548;&#49436;.pptx" TargetMode="External"/><Relationship Id="rId256" Type="http://schemas.openxmlformats.org/officeDocument/2006/relationships/image" Target="../media/image114.png"/><Relationship Id="rId116" Type="http://schemas.openxmlformats.org/officeDocument/2006/relationships/image" Target="../media/image44.png"/><Relationship Id="rId137" Type="http://schemas.openxmlformats.org/officeDocument/2006/relationships/hyperlink" Target="&#50696;&#47112;&#48120;&#50556;52&#51109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30.xml"/><Relationship Id="rId41" Type="http://schemas.openxmlformats.org/officeDocument/2006/relationships/hyperlink" Target="&#50696;&#47112;&#48120;&#50556;03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0696;&#47112;&#48120;&#50556;24&#51109;.pptx" TargetMode="External"/><Relationship Id="rId179" Type="http://schemas.openxmlformats.org/officeDocument/2006/relationships/hyperlink" Target="../21&#51204;&#46020;&#49436;/&#51204;&#46020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../../&#49888;&#50557;PPT/44%20&#49324;&#46020;&#54665;&#51204;/&#49324;&#46020;&#54665;&#51204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50696;&#47112;&#48120;&#50556;42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8.xml"/><Relationship Id="rId52" Type="http://schemas.openxmlformats.org/officeDocument/2006/relationships/image" Target="../media/image12.png"/><Relationship Id="rId73" Type="http://schemas.openxmlformats.org/officeDocument/2006/relationships/hyperlink" Target="&#50696;&#47112;&#48120;&#50556;19&#51109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../16&#45712;&#54756;&#48120;&#50556;/&#45712;&#54756;&#48120;&#5055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../39&#47568;&#46972;&#44592;/&#47568;&#46972;&#44592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91" Type="http://schemas.openxmlformats.org/officeDocument/2006/relationships/hyperlink" Target="../27&#45796;&#45768;&#50648;/&#45796;&#45768;&#50648;.pptx" TargetMode="External"/><Relationship Id="rId205" Type="http://schemas.openxmlformats.org/officeDocument/2006/relationships/hyperlink" Target="../34&#45208;&#54996;/&#45208;&#54996;.pptx" TargetMode="External"/><Relationship Id="rId247" Type="http://schemas.openxmlformats.org/officeDocument/2006/relationships/hyperlink" Target="../../&#49888;&#50557;PPT/55%20&#46356;&#47784;&#45936;&#54980;&#49436;/&#46356;&#47784;&#45936;&#54980;&#49436;.pptx" TargetMode="External"/><Relationship Id="rId107" Type="http://schemas.openxmlformats.org/officeDocument/2006/relationships/hyperlink" Target="&#50696;&#47112;&#48120;&#50556;37&#51109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&#50696;&#47112;&#48120;&#50556;47&#51109;.pptx" TargetMode="External"/><Relationship Id="rId21" Type="http://schemas.openxmlformats.org/officeDocument/2006/relationships/slide" Target="slide11.xml"/><Relationship Id="rId63" Type="http://schemas.openxmlformats.org/officeDocument/2006/relationships/hyperlink" Target="&#50696;&#47112;&#48120;&#50556;14&#51109;.pptx" TargetMode="External"/><Relationship Id="rId159" Type="http://schemas.openxmlformats.org/officeDocument/2006/relationships/hyperlink" Target="../12&#50676;&#50773;&#44592;&#54616;/&#50676;&#50773;&#44592;&#54616;.pptx" TargetMode="External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268" Type="http://schemas.openxmlformats.org/officeDocument/2006/relationships/image" Target="../media/image120.png"/><Relationship Id="rId11" Type="http://schemas.openxmlformats.org/officeDocument/2006/relationships/slide" Target="slide25.xml"/><Relationship Id="rId32" Type="http://schemas.openxmlformats.org/officeDocument/2006/relationships/hyperlink" Target="../../&#44396;-&#49888;&#50557;%20&#49457;&#44221;&#47785;&#47197;.pptx" TargetMode="External"/><Relationship Id="rId53" Type="http://schemas.openxmlformats.org/officeDocument/2006/relationships/hyperlink" Target="&#50696;&#47112;&#48120;&#50556;09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06&#50668;&#54840;&#49688;&#50500;/&#50668;&#54840;&#49688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96;&#47112;&#48120;&#50556;31&#51109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22&#50500;&#44032;/&#50500;&#44032;.pptx" TargetMode="External"/><Relationship Id="rId216" Type="http://schemas.openxmlformats.org/officeDocument/2006/relationships/image" Target="../media/image94.png"/><Relationship Id="rId237" Type="http://schemas.openxmlformats.org/officeDocument/2006/relationships/hyperlink" Target="../../&#49888;&#50557;PPT/50%20&#48716;&#47549;&#48372;&#49436;/&#48716;&#47549;&#48372;&#49436;.pptx" TargetMode="External"/><Relationship Id="rId258" Type="http://schemas.openxmlformats.org/officeDocument/2006/relationships/image" Target="../media/image115.png"/><Relationship Id="rId22" Type="http://schemas.openxmlformats.org/officeDocument/2006/relationships/slide" Target="slide12.xml"/><Relationship Id="rId43" Type="http://schemas.openxmlformats.org/officeDocument/2006/relationships/hyperlink" Target="&#50696;&#47112;&#48120;&#50556;04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02&#52636;&#50528;&#44413;&#44592;/&#52636;&#50528;&#44413;&#44592;.pptx" TargetMode="External"/><Relationship Id="rId85" Type="http://schemas.openxmlformats.org/officeDocument/2006/relationships/hyperlink" Target="&#50696;&#47112;&#48120;&#50556;25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17&#50640;&#49828;&#45908;/&#50640;&#49828;&#45908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hyperlink" Target="../../&#49888;&#50557;PPT/45%20&#47196;&#47560;&#49436;/&#47196;&#47560;&#49436;.pptx" TargetMode="External"/><Relationship Id="rId248" Type="http://schemas.openxmlformats.org/officeDocument/2006/relationships/image" Target="../media/image110.png"/><Relationship Id="rId269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image" Target="../media/image40.png"/><Relationship Id="rId129" Type="http://schemas.openxmlformats.org/officeDocument/2006/relationships/hyperlink" Target="&#50696;&#47112;&#48120;&#50556;41&#51109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0696;&#47112;&#48120;&#50556;20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11&#50676;&#50773;&#44592;&#49345;/&#50676;&#50773;&#44592;&#49345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40%20&#47560;&#53468;&#48373;&#51020;/&#47560;&#53468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259" Type="http://schemas.openxmlformats.org/officeDocument/2006/relationships/hyperlink" Target="../../&#49888;&#50557;PPT/61%20&#48288;&#46300;&#47196;&#54980;&#49436;/&#48288;&#46300;&#47196;&#54980;&#49436;.pptx" TargetMode="External"/><Relationship Id="rId23" Type="http://schemas.openxmlformats.org/officeDocument/2006/relationships/slide" Target="slide13.xml"/><Relationship Id="rId119" Type="http://schemas.openxmlformats.org/officeDocument/2006/relationships/hyperlink" Target="&#50696;&#47112;&#48120;&#50556;46&#51109;.pptx" TargetMode="External"/><Relationship Id="rId270" Type="http://schemas.openxmlformats.org/officeDocument/2006/relationships/image" Target="../media/image121.png"/><Relationship Id="rId44" Type="http://schemas.openxmlformats.org/officeDocument/2006/relationships/image" Target="../media/image8.png"/><Relationship Id="rId65" Type="http://schemas.openxmlformats.org/officeDocument/2006/relationships/hyperlink" Target="&#50696;&#47112;&#48120;&#50556;15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07&#49324;&#49324;&#44592;/&#49324;&#49324;&#44592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28&#54840;&#49464;&#50500;/&#54840;&#49464;&#50500;.pptx" TargetMode="External"/><Relationship Id="rId207" Type="http://schemas.openxmlformats.org/officeDocument/2006/relationships/hyperlink" Target="../35&#54616;&#48149;&#44397;/&#54616;&#48149;&#44397;.pptx" TargetMode="External"/><Relationship Id="rId228" Type="http://schemas.openxmlformats.org/officeDocument/2006/relationships/image" Target="../media/image100.png"/><Relationship Id="rId249" Type="http://schemas.openxmlformats.org/officeDocument/2006/relationships/hyperlink" Target="../../&#49888;&#50557;PPT/56%20&#46356;&#46020;&#49436;/&#46356;&#4602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96;&#47112;&#48120;&#50556;38&#51109;.pptx" TargetMode="External"/><Relationship Id="rId260" Type="http://schemas.openxmlformats.org/officeDocument/2006/relationships/image" Target="../media/image116.png"/><Relationship Id="rId34" Type="http://schemas.openxmlformats.org/officeDocument/2006/relationships/image" Target="../media/image3.png"/><Relationship Id="rId55" Type="http://schemas.openxmlformats.org/officeDocument/2006/relationships/hyperlink" Target="&#50696;&#47112;&#48120;&#50556;10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0696;&#47112;&#48120;&#50556;32&#51109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&#52285;&#49464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23&#51060;&#49324;&#50556;/&#51060;&#49324;&#50556;.pptx" TargetMode="External"/><Relationship Id="rId218" Type="http://schemas.openxmlformats.org/officeDocument/2006/relationships/image" Target="../media/image95.png"/><Relationship Id="rId239" Type="http://schemas.openxmlformats.org/officeDocument/2006/relationships/hyperlink" Target="../../&#49888;&#50557;PPT/51%20&#44264;&#47196;&#49352;&#49436;/&#44264;&#47196;&#49352;&#49436;.pptx" TargetMode="External"/><Relationship Id="rId250" Type="http://schemas.openxmlformats.org/officeDocument/2006/relationships/image" Target="../media/image111.png"/><Relationship Id="rId271" Type="http://schemas.openxmlformats.org/officeDocument/2006/relationships/image" Target="../media/image129.png"/><Relationship Id="rId24" Type="http://schemas.openxmlformats.org/officeDocument/2006/relationships/slide" Target="slide14.xml"/><Relationship Id="rId45" Type="http://schemas.openxmlformats.org/officeDocument/2006/relationships/hyperlink" Target="&#50696;&#47112;&#48120;&#50556;05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0696;&#47112;&#48120;&#50556;26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&#50696;&#47112;&#48120;&#50556;40&#51109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18&#50853;&#44592;/&#50853;&#44592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229" Type="http://schemas.openxmlformats.org/officeDocument/2006/relationships/hyperlink" Target="../../&#49888;&#50557;PPT/46%20&#44256;&#47536;&#46020;&#51204;&#49436;/&#44256;&#47536;&#46020;&#51204;&#49436;.pptx" TargetMode="External"/><Relationship Id="rId240" Type="http://schemas.openxmlformats.org/officeDocument/2006/relationships/image" Target="../media/image106.png"/><Relationship Id="rId261" Type="http://schemas.openxmlformats.org/officeDocument/2006/relationships/hyperlink" Target="../../&#49888;&#50557;PPT/62%20&#50836;&#54620;&#51068;&#49436;/&#50836;&#54620;&#51068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0696;&#47112;&#48120;&#50556;27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0696;&#47112;&#48120;&#50556;21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&#50696;&#47112;&#48120;&#50556;45&#51109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13&#50669;&#45824;&#49345;/&#50669;&#45824;&#49345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41%20&#47560;&#44032;&#48373;&#51020;/&#47560;&#44032;&#48373;&#51020;.pptx" TargetMode="External"/><Relationship Id="rId230" Type="http://schemas.openxmlformats.org/officeDocument/2006/relationships/image" Target="../media/image101.png"/><Relationship Id="rId251" Type="http://schemas.openxmlformats.org/officeDocument/2006/relationships/hyperlink" Target="../../&#49888;&#50557;PPT/57%20&#48716;&#47112;&#47788;&#49436;/&#48716;&#47112;&#47788;&#49436;1&#51109;.pptx" TargetMode="External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0696;&#47112;&#48120;&#50556;16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50696;&#47112;&#48120;&#50556;39&#51109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08&#47355;&#44592;/&#47355;&#44592;.pptx" TargetMode="External"/><Relationship Id="rId174" Type="http://schemas.openxmlformats.org/officeDocument/2006/relationships/image" Target="../media/image73.png"/><Relationship Id="rId195" Type="http://schemas.openxmlformats.org/officeDocument/2006/relationships/hyperlink" Target="../29&#50836;&#50648;/&#50836;&#50648;.pptx" TargetMode="External"/><Relationship Id="rId209" Type="http://schemas.openxmlformats.org/officeDocument/2006/relationships/hyperlink" Target="../36&#49828;&#48148;&#45264;/&#49828;&#48148;&#45264;.pptx" TargetMode="External"/><Relationship Id="rId220" Type="http://schemas.openxmlformats.org/officeDocument/2006/relationships/image" Target="../media/image96.png"/><Relationship Id="rId2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0696;&#47112;&#48120;&#50556;11&#51109;.pptx" TargetMode="External"/><Relationship Id="rId262" Type="http://schemas.openxmlformats.org/officeDocument/2006/relationships/image" Target="../media/image117.png"/><Relationship Id="rId78" Type="http://schemas.openxmlformats.org/officeDocument/2006/relationships/image" Target="../media/image25.png"/><Relationship Id="rId99" Type="http://schemas.openxmlformats.org/officeDocument/2006/relationships/hyperlink" Target="&#50696;&#47112;&#48120;&#50556;33&#51109;.pptx" TargetMode="External"/><Relationship Id="rId101" Type="http://schemas.openxmlformats.org/officeDocument/2006/relationships/hyperlink" Target="&#50696;&#47112;&#48120;&#50556;34&#51109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03&#47112;&#50948;&#44592;/&#47112;&#50948;&#44592;.pptx" TargetMode="External"/><Relationship Id="rId164" Type="http://schemas.openxmlformats.org/officeDocument/2006/relationships/image" Target="../media/image68.png"/><Relationship Id="rId185" Type="http://schemas.openxmlformats.org/officeDocument/2006/relationships/hyperlink" Target="../24&#50696;&#47112;&#48120;&#50556;/&#50696;&#47112;&#48120;&#50556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26" Type="http://schemas.openxmlformats.org/officeDocument/2006/relationships/slide" Target="slide16.xml"/><Relationship Id="rId231" Type="http://schemas.openxmlformats.org/officeDocument/2006/relationships/hyperlink" Target="../../&#49888;&#50557;PPT/47%20&#44256;&#47536;&#46020;&#54980;&#49436;/&#44256;&#47536;&#46020;&#54980;&#49436;.pptx" TargetMode="External"/><Relationship Id="rId252" Type="http://schemas.openxmlformats.org/officeDocument/2006/relationships/image" Target="../media/image112.png"/><Relationship Id="rId47" Type="http://schemas.openxmlformats.org/officeDocument/2006/relationships/hyperlink" Target="&#50696;&#47112;&#48120;&#50556;06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0696;&#47112;&#48120;&#50556;28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&#50696;&#47112;&#48120;&#50556;50&#51109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19&#49884;&#54200;/&#49884;&#5420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42%20&#45572;&#44032;&#48373;&#51020;/&#45572;&#44032;&#48373;&#51020;.pptx" TargetMode="External"/><Relationship Id="rId242" Type="http://schemas.openxmlformats.org/officeDocument/2006/relationships/image" Target="../media/image107.png"/><Relationship Id="rId263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hyperlink" Target="&#50696;&#47112;&#48120;&#50556;01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0696;&#47112;&#48120;&#50556;22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&#50696;&#47112;&#48120;&#50556;44&#51109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14&#50669;&#45824;&#54616;/&#50669;&#45824;&#54616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37&#54617;&#44060;/&#54617;&#44060;.pptx" TargetMode="External"/><Relationship Id="rId232" Type="http://schemas.openxmlformats.org/officeDocument/2006/relationships/image" Target="../media/image102.png"/><Relationship Id="rId253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0696;&#47112;&#48120;&#50556;17&#51109;.pptx" TargetMode="External"/><Relationship Id="rId113" Type="http://schemas.openxmlformats.org/officeDocument/2006/relationships/hyperlink" Target="&#50696;&#47112;&#48120;&#50556;49&#51109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09&#49324;&#47924;&#50648;&#49345;/&#49324;&#47924;&#50648;&#49345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30&#50500;&#47784;&#49828;/&#50500;&#47784;&#49828;.pptx" TargetMode="External"/><Relationship Id="rId201" Type="http://schemas.openxmlformats.org/officeDocument/2006/relationships/hyperlink" Target="../32&#50836;&#45208;/&#50836;&#45208;.pptx" TargetMode="External"/><Relationship Id="rId222" Type="http://schemas.openxmlformats.org/officeDocument/2006/relationships/image" Target="../media/image97.png"/><Relationship Id="rId2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38" Type="http://schemas.openxmlformats.org/officeDocument/2006/relationships/image" Target="../media/image5.png"/><Relationship Id="rId59" Type="http://schemas.openxmlformats.org/officeDocument/2006/relationships/hyperlink" Target="&#50696;&#47112;&#48120;&#50556;12&#51109;.pptx" TargetMode="External"/><Relationship Id="rId103" Type="http://schemas.openxmlformats.org/officeDocument/2006/relationships/hyperlink" Target="&#50696;&#47112;&#48120;&#50556;35&#51109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0696;&#47112;&#48120;&#50556;29&#51109;.pptx" TargetMode="External"/><Relationship Id="rId145" Type="http://schemas.openxmlformats.org/officeDocument/2006/relationships/hyperlink" Target="../04&#48124;&#49688;&#44592;/&#48124;&#49688;&#44592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25&#50696;&#47112;&#48120;&#50556;&#50528;&#44032;/&#50696;&#47112;&#48120;&#50556;&#50528;&#44032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2.png"/><Relationship Id="rId233" Type="http://schemas.openxmlformats.org/officeDocument/2006/relationships/hyperlink" Target="../../&#49888;&#50557;PPT/48%20&#44040;&#46972;&#46356;&#50500;&#49436;/&#44040;&#46972;&#46356;&#50500;&#49436;.pptx" TargetMode="External"/><Relationship Id="rId254" Type="http://schemas.openxmlformats.org/officeDocument/2006/relationships/image" Target="../media/image113.png"/><Relationship Id="rId28" Type="http://schemas.openxmlformats.org/officeDocument/2006/relationships/slide" Target="slide18.xml"/><Relationship Id="rId49" Type="http://schemas.openxmlformats.org/officeDocument/2006/relationships/hyperlink" Target="&#50696;&#47112;&#48120;&#50556;07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0696;&#47112;&#48120;&#50556;23&#51109;.pptx" TargetMode="External"/><Relationship Id="rId135" Type="http://schemas.openxmlformats.org/officeDocument/2006/relationships/hyperlink" Target="&#50696;&#47112;&#48120;&#50556;51&#51109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20&#51104;&#50616;/&#51104;&#50616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43%20&#50836;&#54620;&#48373;&#51020;/&#50836;&#54620;&#48373;&#51020;.pptx" TargetMode="External"/><Relationship Id="rId244" Type="http://schemas.openxmlformats.org/officeDocument/2006/relationships/image" Target="../media/image108.png"/><Relationship Id="rId18" Type="http://schemas.openxmlformats.org/officeDocument/2006/relationships/slide" Target="slide29.xml"/><Relationship Id="rId39" Type="http://schemas.openxmlformats.org/officeDocument/2006/relationships/hyperlink" Target="&#50696;&#47112;&#48120;&#50556;02&#51109;.pptx" TargetMode="External"/><Relationship Id="rId265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&#50696;&#47112;&#48120;&#50556;43&#51109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15&#50640;&#49828;&#46972;/&#50640;&#49828;&#46972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0696;&#47112;&#48120;&#50556;18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38&#49828;&#44032;&#47028;/&#49828;&#44032;&#47028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19.xml"/><Relationship Id="rId255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image" Target="../media/image6.png"/><Relationship Id="rId115" Type="http://schemas.openxmlformats.org/officeDocument/2006/relationships/hyperlink" Target="&#50696;&#47112;&#48120;&#50556;48&#51109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10&#49324;&#47924;&#50648;&#54616;/&#49324;&#47924;&#50648;&#54616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0696;&#47112;&#48120;&#50556;13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31&#50724;&#48148;&#45852;/&#50724;&#48148;&#45852;1&#51109;.pptx" TargetMode="External"/><Relationship Id="rId203" Type="http://schemas.openxmlformats.org/officeDocument/2006/relationships/hyperlink" Target="../33&#48120;&#44032;/&#48120;&#44032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../../&#49888;&#50557;PPT/54%20&#46356;&#47784;&#45936;&#51204;&#49436;/&#46356;&#47784;&#45936;&#51204;&#49436;.pptx" TargetMode="External"/><Relationship Id="rId266" Type="http://schemas.openxmlformats.org/officeDocument/2006/relationships/image" Target="../media/image119.png"/><Relationship Id="rId30" Type="http://schemas.openxmlformats.org/officeDocument/2006/relationships/slide" Target="slide20.xml"/><Relationship Id="rId105" Type="http://schemas.openxmlformats.org/officeDocument/2006/relationships/hyperlink" Target="&#50696;&#47112;&#48120;&#50556;36&#51109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05&#49888;&#47749;&#44592;/&#49888;&#47749;&#44592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0696;&#47112;&#48120;&#50556;08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0696;&#47112;&#48120;&#50556;30&#51109;.pptx" TargetMode="External"/><Relationship Id="rId189" Type="http://schemas.openxmlformats.org/officeDocument/2006/relationships/hyperlink" Target="../26&#50640;&#49828;&#44180;/&#50640;&#49828;&#44180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../../&#49888;&#50557;PPT/49%20&#50640;&#48288;&#49548;&#49436;/&#50640;&#48288;&#49548;&#49436;.pptx" TargetMode="External"/><Relationship Id="rId256" Type="http://schemas.openxmlformats.org/officeDocument/2006/relationships/image" Target="../media/image114.png"/><Relationship Id="rId116" Type="http://schemas.openxmlformats.org/officeDocument/2006/relationships/image" Target="../media/image44.png"/><Relationship Id="rId137" Type="http://schemas.openxmlformats.org/officeDocument/2006/relationships/hyperlink" Target="&#50696;&#47112;&#48120;&#50556;52&#51109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30.xml"/><Relationship Id="rId41" Type="http://schemas.openxmlformats.org/officeDocument/2006/relationships/hyperlink" Target="&#50696;&#47112;&#48120;&#50556;03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0696;&#47112;&#48120;&#50556;24&#51109;.pptx" TargetMode="External"/><Relationship Id="rId179" Type="http://schemas.openxmlformats.org/officeDocument/2006/relationships/hyperlink" Target="../21&#51204;&#46020;&#49436;/&#51204;&#46020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../../&#49888;&#50557;PPT/44%20&#49324;&#46020;&#54665;&#51204;/&#49324;&#46020;&#54665;&#51204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50696;&#47112;&#48120;&#50556;42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8.xml"/><Relationship Id="rId52" Type="http://schemas.openxmlformats.org/officeDocument/2006/relationships/image" Target="../media/image12.png"/><Relationship Id="rId73" Type="http://schemas.openxmlformats.org/officeDocument/2006/relationships/hyperlink" Target="&#50696;&#47112;&#48120;&#50556;19&#51109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../16&#45712;&#54756;&#48120;&#50556;/&#45712;&#54756;&#48120;&#5055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../39&#47568;&#46972;&#44592;/&#47568;&#46972;&#44592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91" Type="http://schemas.openxmlformats.org/officeDocument/2006/relationships/hyperlink" Target="../27&#45796;&#45768;&#50648;/&#45796;&#45768;&#50648;.pptx" TargetMode="External"/><Relationship Id="rId205" Type="http://schemas.openxmlformats.org/officeDocument/2006/relationships/hyperlink" Target="../34&#45208;&#54996;/&#45208;&#54996;.pptx" TargetMode="External"/><Relationship Id="rId247" Type="http://schemas.openxmlformats.org/officeDocument/2006/relationships/hyperlink" Target="../../&#49888;&#50557;PPT/55%20&#46356;&#47784;&#45936;&#54980;&#49436;/&#46356;&#47784;&#45936;&#54980;&#49436;.pptx" TargetMode="External"/><Relationship Id="rId107" Type="http://schemas.openxmlformats.org/officeDocument/2006/relationships/hyperlink" Target="&#50696;&#47112;&#48120;&#50556;37&#51109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&#50696;&#47112;&#48120;&#50556;47&#51109;.pptx" TargetMode="External"/><Relationship Id="rId21" Type="http://schemas.openxmlformats.org/officeDocument/2006/relationships/slide" Target="slide11.xml"/><Relationship Id="rId63" Type="http://schemas.openxmlformats.org/officeDocument/2006/relationships/hyperlink" Target="&#50696;&#47112;&#48120;&#50556;14&#51109;.pptx" TargetMode="External"/><Relationship Id="rId159" Type="http://schemas.openxmlformats.org/officeDocument/2006/relationships/hyperlink" Target="../12&#50676;&#50773;&#44592;&#54616;/&#50676;&#50773;&#44592;&#54616;.pptx" TargetMode="External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268" Type="http://schemas.openxmlformats.org/officeDocument/2006/relationships/image" Target="../media/image120.png"/><Relationship Id="rId11" Type="http://schemas.openxmlformats.org/officeDocument/2006/relationships/slide" Target="slide25.xml"/><Relationship Id="rId32" Type="http://schemas.openxmlformats.org/officeDocument/2006/relationships/hyperlink" Target="../../&#44396;-&#49888;&#50557;%20&#49457;&#44221;&#47785;&#47197;.pptx" TargetMode="External"/><Relationship Id="rId53" Type="http://schemas.openxmlformats.org/officeDocument/2006/relationships/hyperlink" Target="&#50696;&#47112;&#48120;&#50556;09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06&#50668;&#54840;&#49688;&#50500;/&#50668;&#54840;&#49688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96;&#47112;&#48120;&#50556;31&#51109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22&#50500;&#44032;/&#50500;&#44032;.pptx" TargetMode="External"/><Relationship Id="rId216" Type="http://schemas.openxmlformats.org/officeDocument/2006/relationships/image" Target="../media/image94.png"/><Relationship Id="rId237" Type="http://schemas.openxmlformats.org/officeDocument/2006/relationships/hyperlink" Target="../../&#49888;&#50557;PPT/50%20&#48716;&#47549;&#48372;&#49436;/&#48716;&#47549;&#48372;&#49436;.pptx" TargetMode="External"/><Relationship Id="rId258" Type="http://schemas.openxmlformats.org/officeDocument/2006/relationships/image" Target="../media/image115.png"/><Relationship Id="rId22" Type="http://schemas.openxmlformats.org/officeDocument/2006/relationships/slide" Target="slide12.xml"/><Relationship Id="rId43" Type="http://schemas.openxmlformats.org/officeDocument/2006/relationships/hyperlink" Target="&#50696;&#47112;&#48120;&#50556;04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02&#52636;&#50528;&#44413;&#44592;/&#52636;&#50528;&#44413;&#44592;.pptx" TargetMode="External"/><Relationship Id="rId85" Type="http://schemas.openxmlformats.org/officeDocument/2006/relationships/hyperlink" Target="&#50696;&#47112;&#48120;&#50556;25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17&#50640;&#49828;&#45908;/&#50640;&#49828;&#45908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hyperlink" Target="../../&#49888;&#50557;PPT/45%20&#47196;&#47560;&#49436;/&#47196;&#47560;&#49436;.pptx" TargetMode="External"/><Relationship Id="rId248" Type="http://schemas.openxmlformats.org/officeDocument/2006/relationships/image" Target="../media/image110.png"/><Relationship Id="rId269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image" Target="../media/image40.png"/><Relationship Id="rId129" Type="http://schemas.openxmlformats.org/officeDocument/2006/relationships/hyperlink" Target="&#50696;&#47112;&#48120;&#50556;41&#51109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0696;&#47112;&#48120;&#50556;20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11&#50676;&#50773;&#44592;&#49345;/&#50676;&#50773;&#44592;&#49345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40%20&#47560;&#53468;&#48373;&#51020;/&#47560;&#53468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259" Type="http://schemas.openxmlformats.org/officeDocument/2006/relationships/hyperlink" Target="../../&#49888;&#50557;PPT/61%20&#48288;&#46300;&#47196;&#54980;&#49436;/&#48288;&#46300;&#47196;&#54980;&#49436;.pptx" TargetMode="External"/><Relationship Id="rId23" Type="http://schemas.openxmlformats.org/officeDocument/2006/relationships/slide" Target="slide13.xml"/><Relationship Id="rId119" Type="http://schemas.openxmlformats.org/officeDocument/2006/relationships/hyperlink" Target="&#50696;&#47112;&#48120;&#50556;46&#51109;.pptx" TargetMode="External"/><Relationship Id="rId270" Type="http://schemas.openxmlformats.org/officeDocument/2006/relationships/image" Target="../media/image121.png"/><Relationship Id="rId44" Type="http://schemas.openxmlformats.org/officeDocument/2006/relationships/image" Target="../media/image8.png"/><Relationship Id="rId65" Type="http://schemas.openxmlformats.org/officeDocument/2006/relationships/hyperlink" Target="&#50696;&#47112;&#48120;&#50556;15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07&#49324;&#49324;&#44592;/&#49324;&#49324;&#44592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28&#54840;&#49464;&#50500;/&#54840;&#49464;&#50500;.pptx" TargetMode="External"/><Relationship Id="rId207" Type="http://schemas.openxmlformats.org/officeDocument/2006/relationships/hyperlink" Target="../35&#54616;&#48149;&#44397;/&#54616;&#48149;&#44397;.pptx" TargetMode="External"/><Relationship Id="rId228" Type="http://schemas.openxmlformats.org/officeDocument/2006/relationships/image" Target="../media/image100.png"/><Relationship Id="rId249" Type="http://schemas.openxmlformats.org/officeDocument/2006/relationships/hyperlink" Target="../../&#49888;&#50557;PPT/56%20&#46356;&#46020;&#49436;/&#46356;&#4602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96;&#47112;&#48120;&#50556;38&#51109;.pptx" TargetMode="External"/><Relationship Id="rId260" Type="http://schemas.openxmlformats.org/officeDocument/2006/relationships/image" Target="../media/image116.png"/><Relationship Id="rId34" Type="http://schemas.openxmlformats.org/officeDocument/2006/relationships/image" Target="../media/image3.png"/><Relationship Id="rId55" Type="http://schemas.openxmlformats.org/officeDocument/2006/relationships/hyperlink" Target="&#50696;&#47112;&#48120;&#50556;10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0696;&#47112;&#48120;&#50556;32&#51109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&#52285;&#49464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23&#51060;&#49324;&#50556;/&#51060;&#49324;&#50556;.pptx" TargetMode="External"/><Relationship Id="rId218" Type="http://schemas.openxmlformats.org/officeDocument/2006/relationships/image" Target="../media/image95.png"/><Relationship Id="rId239" Type="http://schemas.openxmlformats.org/officeDocument/2006/relationships/hyperlink" Target="../../&#49888;&#50557;PPT/51%20&#44264;&#47196;&#49352;&#49436;/&#44264;&#47196;&#49352;&#49436;.pptx" TargetMode="External"/><Relationship Id="rId250" Type="http://schemas.openxmlformats.org/officeDocument/2006/relationships/image" Target="../media/image111.png"/><Relationship Id="rId271" Type="http://schemas.openxmlformats.org/officeDocument/2006/relationships/image" Target="../media/image130.png"/><Relationship Id="rId24" Type="http://schemas.openxmlformats.org/officeDocument/2006/relationships/slide" Target="slide14.xml"/><Relationship Id="rId45" Type="http://schemas.openxmlformats.org/officeDocument/2006/relationships/hyperlink" Target="&#50696;&#47112;&#48120;&#50556;05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0696;&#47112;&#48120;&#50556;26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&#50696;&#47112;&#48120;&#50556;40&#51109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18&#50853;&#44592;/&#50853;&#44592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229" Type="http://schemas.openxmlformats.org/officeDocument/2006/relationships/hyperlink" Target="../../&#49888;&#50557;PPT/46%20&#44256;&#47536;&#46020;&#51204;&#49436;/&#44256;&#47536;&#46020;&#51204;&#49436;.pptx" TargetMode="External"/><Relationship Id="rId240" Type="http://schemas.openxmlformats.org/officeDocument/2006/relationships/image" Target="../media/image106.png"/><Relationship Id="rId261" Type="http://schemas.openxmlformats.org/officeDocument/2006/relationships/hyperlink" Target="../../&#49888;&#50557;PPT/62%20&#50836;&#54620;&#51068;&#49436;/&#50836;&#54620;&#51068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0696;&#47112;&#48120;&#50556;27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0696;&#47112;&#48120;&#50556;21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&#50696;&#47112;&#48120;&#50556;45&#51109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13&#50669;&#45824;&#49345;/&#50669;&#45824;&#49345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41%20&#47560;&#44032;&#48373;&#51020;/&#47560;&#44032;&#48373;&#51020;.pptx" TargetMode="External"/><Relationship Id="rId230" Type="http://schemas.openxmlformats.org/officeDocument/2006/relationships/image" Target="../media/image101.png"/><Relationship Id="rId251" Type="http://schemas.openxmlformats.org/officeDocument/2006/relationships/hyperlink" Target="../../&#49888;&#50557;PPT/57%20&#48716;&#47112;&#47788;&#49436;/&#48716;&#47112;&#47788;&#49436;1&#51109;.pptx" TargetMode="External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0696;&#47112;&#48120;&#50556;16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50696;&#47112;&#48120;&#50556;39&#51109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08&#47355;&#44592;/&#47355;&#44592;.pptx" TargetMode="External"/><Relationship Id="rId174" Type="http://schemas.openxmlformats.org/officeDocument/2006/relationships/image" Target="../media/image73.png"/><Relationship Id="rId195" Type="http://schemas.openxmlformats.org/officeDocument/2006/relationships/hyperlink" Target="../29&#50836;&#50648;/&#50836;&#50648;.pptx" TargetMode="External"/><Relationship Id="rId209" Type="http://schemas.openxmlformats.org/officeDocument/2006/relationships/hyperlink" Target="../36&#49828;&#48148;&#45264;/&#49828;&#48148;&#45264;.pptx" TargetMode="External"/><Relationship Id="rId220" Type="http://schemas.openxmlformats.org/officeDocument/2006/relationships/image" Target="../media/image96.png"/><Relationship Id="rId2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0696;&#47112;&#48120;&#50556;11&#51109;.pptx" TargetMode="External"/><Relationship Id="rId262" Type="http://schemas.openxmlformats.org/officeDocument/2006/relationships/image" Target="../media/image117.png"/><Relationship Id="rId78" Type="http://schemas.openxmlformats.org/officeDocument/2006/relationships/image" Target="../media/image25.png"/><Relationship Id="rId99" Type="http://schemas.openxmlformats.org/officeDocument/2006/relationships/hyperlink" Target="&#50696;&#47112;&#48120;&#50556;33&#51109;.pptx" TargetMode="External"/><Relationship Id="rId101" Type="http://schemas.openxmlformats.org/officeDocument/2006/relationships/hyperlink" Target="&#50696;&#47112;&#48120;&#50556;34&#51109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03&#47112;&#50948;&#44592;/&#47112;&#50948;&#44592;.pptx" TargetMode="External"/><Relationship Id="rId164" Type="http://schemas.openxmlformats.org/officeDocument/2006/relationships/image" Target="../media/image68.png"/><Relationship Id="rId185" Type="http://schemas.openxmlformats.org/officeDocument/2006/relationships/hyperlink" Target="../24&#50696;&#47112;&#48120;&#50556;/&#50696;&#47112;&#48120;&#50556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26" Type="http://schemas.openxmlformats.org/officeDocument/2006/relationships/slide" Target="slide16.xml"/><Relationship Id="rId231" Type="http://schemas.openxmlformats.org/officeDocument/2006/relationships/hyperlink" Target="../../&#49888;&#50557;PPT/47%20&#44256;&#47536;&#46020;&#54980;&#49436;/&#44256;&#47536;&#46020;&#54980;&#49436;.pptx" TargetMode="External"/><Relationship Id="rId252" Type="http://schemas.openxmlformats.org/officeDocument/2006/relationships/image" Target="../media/image112.png"/><Relationship Id="rId47" Type="http://schemas.openxmlformats.org/officeDocument/2006/relationships/hyperlink" Target="&#50696;&#47112;&#48120;&#50556;06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0696;&#47112;&#48120;&#50556;28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&#50696;&#47112;&#48120;&#50556;50&#51109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19&#49884;&#54200;/&#49884;&#5420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42%20&#45572;&#44032;&#48373;&#51020;/&#45572;&#44032;&#48373;&#51020;.pptx" TargetMode="External"/><Relationship Id="rId242" Type="http://schemas.openxmlformats.org/officeDocument/2006/relationships/image" Target="../media/image107.png"/><Relationship Id="rId263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hyperlink" Target="&#50696;&#47112;&#48120;&#50556;01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0696;&#47112;&#48120;&#50556;22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&#50696;&#47112;&#48120;&#50556;44&#51109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14&#50669;&#45824;&#54616;/&#50669;&#45824;&#54616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37&#54617;&#44060;/&#54617;&#44060;.pptx" TargetMode="External"/><Relationship Id="rId232" Type="http://schemas.openxmlformats.org/officeDocument/2006/relationships/image" Target="../media/image102.png"/><Relationship Id="rId253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0696;&#47112;&#48120;&#50556;17&#51109;.pptx" TargetMode="External"/><Relationship Id="rId113" Type="http://schemas.openxmlformats.org/officeDocument/2006/relationships/hyperlink" Target="&#50696;&#47112;&#48120;&#50556;49&#51109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09&#49324;&#47924;&#50648;&#49345;/&#49324;&#47924;&#50648;&#49345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30&#50500;&#47784;&#49828;/&#50500;&#47784;&#49828;.pptx" TargetMode="External"/><Relationship Id="rId201" Type="http://schemas.openxmlformats.org/officeDocument/2006/relationships/hyperlink" Target="../32&#50836;&#45208;/&#50836;&#45208;.pptx" TargetMode="External"/><Relationship Id="rId222" Type="http://schemas.openxmlformats.org/officeDocument/2006/relationships/image" Target="../media/image97.png"/><Relationship Id="rId2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38" Type="http://schemas.openxmlformats.org/officeDocument/2006/relationships/image" Target="../media/image5.png"/><Relationship Id="rId59" Type="http://schemas.openxmlformats.org/officeDocument/2006/relationships/hyperlink" Target="&#50696;&#47112;&#48120;&#50556;12&#51109;.pptx" TargetMode="External"/><Relationship Id="rId103" Type="http://schemas.openxmlformats.org/officeDocument/2006/relationships/hyperlink" Target="&#50696;&#47112;&#48120;&#50556;35&#51109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0696;&#47112;&#48120;&#50556;29&#51109;.pptx" TargetMode="External"/><Relationship Id="rId145" Type="http://schemas.openxmlformats.org/officeDocument/2006/relationships/hyperlink" Target="../04&#48124;&#49688;&#44592;/&#48124;&#49688;&#44592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25&#50696;&#47112;&#48120;&#50556;&#50528;&#44032;/&#50696;&#47112;&#48120;&#50556;&#50528;&#44032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2.png"/><Relationship Id="rId233" Type="http://schemas.openxmlformats.org/officeDocument/2006/relationships/hyperlink" Target="../../&#49888;&#50557;PPT/48%20&#44040;&#46972;&#46356;&#50500;&#49436;/&#44040;&#46972;&#46356;&#50500;&#49436;.pptx" TargetMode="External"/><Relationship Id="rId254" Type="http://schemas.openxmlformats.org/officeDocument/2006/relationships/image" Target="../media/image113.png"/><Relationship Id="rId28" Type="http://schemas.openxmlformats.org/officeDocument/2006/relationships/slide" Target="slide18.xml"/><Relationship Id="rId49" Type="http://schemas.openxmlformats.org/officeDocument/2006/relationships/hyperlink" Target="&#50696;&#47112;&#48120;&#50556;07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0696;&#47112;&#48120;&#50556;23&#51109;.pptx" TargetMode="External"/><Relationship Id="rId135" Type="http://schemas.openxmlformats.org/officeDocument/2006/relationships/hyperlink" Target="&#50696;&#47112;&#48120;&#50556;51&#51109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20&#51104;&#50616;/&#51104;&#50616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43%20&#50836;&#54620;&#48373;&#51020;/&#50836;&#54620;&#48373;&#51020;.pptx" TargetMode="External"/><Relationship Id="rId244" Type="http://schemas.openxmlformats.org/officeDocument/2006/relationships/image" Target="../media/image108.png"/><Relationship Id="rId18" Type="http://schemas.openxmlformats.org/officeDocument/2006/relationships/slide" Target="slide29.xml"/><Relationship Id="rId39" Type="http://schemas.openxmlformats.org/officeDocument/2006/relationships/hyperlink" Target="&#50696;&#47112;&#48120;&#50556;02&#51109;.pptx" TargetMode="External"/><Relationship Id="rId265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&#50696;&#47112;&#48120;&#50556;43&#51109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15&#50640;&#49828;&#46972;/&#50640;&#49828;&#46972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0696;&#47112;&#48120;&#50556;18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38&#49828;&#44032;&#47028;/&#49828;&#44032;&#47028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19.xml"/><Relationship Id="rId255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image" Target="../media/image6.png"/><Relationship Id="rId115" Type="http://schemas.openxmlformats.org/officeDocument/2006/relationships/hyperlink" Target="&#50696;&#47112;&#48120;&#50556;48&#51109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10&#49324;&#47924;&#50648;&#54616;/&#49324;&#47924;&#50648;&#54616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0696;&#47112;&#48120;&#50556;13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31&#50724;&#48148;&#45852;/&#50724;&#48148;&#45852;1&#51109;.pptx" TargetMode="External"/><Relationship Id="rId203" Type="http://schemas.openxmlformats.org/officeDocument/2006/relationships/hyperlink" Target="../33&#48120;&#44032;/&#48120;&#44032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../../&#49888;&#50557;PPT/54%20&#46356;&#47784;&#45936;&#51204;&#49436;/&#46356;&#47784;&#45936;&#51204;&#49436;.pptx" TargetMode="External"/><Relationship Id="rId266" Type="http://schemas.openxmlformats.org/officeDocument/2006/relationships/image" Target="../media/image119.png"/><Relationship Id="rId30" Type="http://schemas.openxmlformats.org/officeDocument/2006/relationships/slide" Target="slide20.xml"/><Relationship Id="rId105" Type="http://schemas.openxmlformats.org/officeDocument/2006/relationships/hyperlink" Target="&#50696;&#47112;&#48120;&#50556;36&#51109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05&#49888;&#47749;&#44592;/&#49888;&#47749;&#44592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0696;&#47112;&#48120;&#50556;08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0696;&#47112;&#48120;&#50556;30&#51109;.pptx" TargetMode="External"/><Relationship Id="rId189" Type="http://schemas.openxmlformats.org/officeDocument/2006/relationships/hyperlink" Target="../26&#50640;&#49828;&#44180;/&#50640;&#49828;&#44180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../../&#49888;&#50557;PPT/49%20&#50640;&#48288;&#49548;&#49436;/&#50640;&#48288;&#49548;&#49436;.pptx" TargetMode="External"/><Relationship Id="rId256" Type="http://schemas.openxmlformats.org/officeDocument/2006/relationships/image" Target="../media/image114.png"/><Relationship Id="rId116" Type="http://schemas.openxmlformats.org/officeDocument/2006/relationships/image" Target="../media/image44.png"/><Relationship Id="rId137" Type="http://schemas.openxmlformats.org/officeDocument/2006/relationships/hyperlink" Target="&#50696;&#47112;&#48120;&#50556;52&#51109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30.xml"/><Relationship Id="rId41" Type="http://schemas.openxmlformats.org/officeDocument/2006/relationships/hyperlink" Target="&#50696;&#47112;&#48120;&#50556;03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0696;&#47112;&#48120;&#50556;24&#51109;.pptx" TargetMode="External"/><Relationship Id="rId179" Type="http://schemas.openxmlformats.org/officeDocument/2006/relationships/hyperlink" Target="../21&#51204;&#46020;&#49436;/&#51204;&#46020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../../&#49888;&#50557;PPT/44%20&#49324;&#46020;&#54665;&#51204;/&#49324;&#46020;&#54665;&#51204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50696;&#47112;&#48120;&#50556;42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8.xml"/><Relationship Id="rId52" Type="http://schemas.openxmlformats.org/officeDocument/2006/relationships/image" Target="../media/image12.png"/><Relationship Id="rId73" Type="http://schemas.openxmlformats.org/officeDocument/2006/relationships/hyperlink" Target="&#50696;&#47112;&#48120;&#50556;19&#51109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../16&#45712;&#54756;&#48120;&#50556;/&#45712;&#54756;&#48120;&#5055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../39&#47568;&#46972;&#44592;/&#47568;&#46972;&#44592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91" Type="http://schemas.openxmlformats.org/officeDocument/2006/relationships/hyperlink" Target="../27&#45796;&#45768;&#50648;/&#45796;&#45768;&#50648;.pptx" TargetMode="External"/><Relationship Id="rId205" Type="http://schemas.openxmlformats.org/officeDocument/2006/relationships/hyperlink" Target="../34&#45208;&#54996;/&#45208;&#54996;.pptx" TargetMode="External"/><Relationship Id="rId247" Type="http://schemas.openxmlformats.org/officeDocument/2006/relationships/hyperlink" Target="../../&#49888;&#50557;PPT/55%20&#46356;&#47784;&#45936;&#54980;&#49436;/&#46356;&#47784;&#45936;&#54980;&#49436;.pptx" TargetMode="External"/><Relationship Id="rId107" Type="http://schemas.openxmlformats.org/officeDocument/2006/relationships/hyperlink" Target="&#50696;&#47112;&#48120;&#50556;37&#51109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&#50696;&#47112;&#48120;&#50556;47&#51109;.pptx" TargetMode="External"/><Relationship Id="rId21" Type="http://schemas.openxmlformats.org/officeDocument/2006/relationships/slide" Target="slide11.xml"/><Relationship Id="rId63" Type="http://schemas.openxmlformats.org/officeDocument/2006/relationships/hyperlink" Target="&#50696;&#47112;&#48120;&#50556;14&#51109;.pptx" TargetMode="External"/><Relationship Id="rId159" Type="http://schemas.openxmlformats.org/officeDocument/2006/relationships/hyperlink" Target="../12&#50676;&#50773;&#44592;&#54616;/&#50676;&#50773;&#44592;&#54616;.pptx" TargetMode="External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268" Type="http://schemas.openxmlformats.org/officeDocument/2006/relationships/image" Target="../media/image120.png"/><Relationship Id="rId11" Type="http://schemas.openxmlformats.org/officeDocument/2006/relationships/slide" Target="slide25.xml"/><Relationship Id="rId32" Type="http://schemas.openxmlformats.org/officeDocument/2006/relationships/hyperlink" Target="../../&#44396;-&#49888;&#50557;%20&#49457;&#44221;&#47785;&#47197;.pptx" TargetMode="External"/><Relationship Id="rId53" Type="http://schemas.openxmlformats.org/officeDocument/2006/relationships/hyperlink" Target="&#50696;&#47112;&#48120;&#50556;09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06&#50668;&#54840;&#49688;&#50500;/&#50668;&#54840;&#49688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96;&#47112;&#48120;&#50556;31&#51109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22&#50500;&#44032;/&#50500;&#44032;.pptx" TargetMode="External"/><Relationship Id="rId216" Type="http://schemas.openxmlformats.org/officeDocument/2006/relationships/image" Target="../media/image94.png"/><Relationship Id="rId237" Type="http://schemas.openxmlformats.org/officeDocument/2006/relationships/hyperlink" Target="../../&#49888;&#50557;PPT/50%20&#48716;&#47549;&#48372;&#49436;/&#48716;&#47549;&#48372;&#49436;.pptx" TargetMode="External"/><Relationship Id="rId258" Type="http://schemas.openxmlformats.org/officeDocument/2006/relationships/image" Target="../media/image115.png"/><Relationship Id="rId22" Type="http://schemas.openxmlformats.org/officeDocument/2006/relationships/slide" Target="slide12.xml"/><Relationship Id="rId43" Type="http://schemas.openxmlformats.org/officeDocument/2006/relationships/hyperlink" Target="&#50696;&#47112;&#48120;&#50556;04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02&#52636;&#50528;&#44413;&#44592;/&#52636;&#50528;&#44413;&#44592;.pptx" TargetMode="External"/><Relationship Id="rId85" Type="http://schemas.openxmlformats.org/officeDocument/2006/relationships/hyperlink" Target="&#50696;&#47112;&#48120;&#50556;25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17&#50640;&#49828;&#45908;/&#50640;&#49828;&#45908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hyperlink" Target="../../&#49888;&#50557;PPT/45%20&#47196;&#47560;&#49436;/&#47196;&#47560;&#49436;.pptx" TargetMode="External"/><Relationship Id="rId248" Type="http://schemas.openxmlformats.org/officeDocument/2006/relationships/image" Target="../media/image110.png"/><Relationship Id="rId269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image" Target="../media/image40.png"/><Relationship Id="rId129" Type="http://schemas.openxmlformats.org/officeDocument/2006/relationships/hyperlink" Target="&#50696;&#47112;&#48120;&#50556;41&#51109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0696;&#47112;&#48120;&#50556;20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11&#50676;&#50773;&#44592;&#49345;/&#50676;&#50773;&#44592;&#49345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40%20&#47560;&#53468;&#48373;&#51020;/&#47560;&#53468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259" Type="http://schemas.openxmlformats.org/officeDocument/2006/relationships/hyperlink" Target="../../&#49888;&#50557;PPT/61%20&#48288;&#46300;&#47196;&#54980;&#49436;/&#48288;&#46300;&#47196;&#54980;&#49436;.pptx" TargetMode="External"/><Relationship Id="rId23" Type="http://schemas.openxmlformats.org/officeDocument/2006/relationships/slide" Target="slide13.xml"/><Relationship Id="rId119" Type="http://schemas.openxmlformats.org/officeDocument/2006/relationships/hyperlink" Target="&#50696;&#47112;&#48120;&#50556;46&#51109;.pptx" TargetMode="External"/><Relationship Id="rId270" Type="http://schemas.openxmlformats.org/officeDocument/2006/relationships/image" Target="../media/image121.png"/><Relationship Id="rId44" Type="http://schemas.openxmlformats.org/officeDocument/2006/relationships/image" Target="../media/image8.png"/><Relationship Id="rId65" Type="http://schemas.openxmlformats.org/officeDocument/2006/relationships/hyperlink" Target="&#50696;&#47112;&#48120;&#50556;15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07&#49324;&#49324;&#44592;/&#49324;&#49324;&#44592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28&#54840;&#49464;&#50500;/&#54840;&#49464;&#50500;.pptx" TargetMode="External"/><Relationship Id="rId207" Type="http://schemas.openxmlformats.org/officeDocument/2006/relationships/hyperlink" Target="../35&#54616;&#48149;&#44397;/&#54616;&#48149;&#44397;.pptx" TargetMode="External"/><Relationship Id="rId228" Type="http://schemas.openxmlformats.org/officeDocument/2006/relationships/image" Target="../media/image100.png"/><Relationship Id="rId249" Type="http://schemas.openxmlformats.org/officeDocument/2006/relationships/hyperlink" Target="../../&#49888;&#50557;PPT/56%20&#46356;&#46020;&#49436;/&#46356;&#4602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96;&#47112;&#48120;&#50556;38&#51109;.pptx" TargetMode="External"/><Relationship Id="rId260" Type="http://schemas.openxmlformats.org/officeDocument/2006/relationships/image" Target="../media/image116.png"/><Relationship Id="rId34" Type="http://schemas.openxmlformats.org/officeDocument/2006/relationships/image" Target="../media/image3.png"/><Relationship Id="rId55" Type="http://schemas.openxmlformats.org/officeDocument/2006/relationships/hyperlink" Target="&#50696;&#47112;&#48120;&#50556;10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0696;&#47112;&#48120;&#50556;32&#51109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&#52285;&#49464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23&#51060;&#49324;&#50556;/&#51060;&#49324;&#50556;.pptx" TargetMode="External"/><Relationship Id="rId218" Type="http://schemas.openxmlformats.org/officeDocument/2006/relationships/image" Target="../media/image95.png"/><Relationship Id="rId239" Type="http://schemas.openxmlformats.org/officeDocument/2006/relationships/hyperlink" Target="../../&#49888;&#50557;PPT/51%20&#44264;&#47196;&#49352;&#49436;/&#44264;&#47196;&#49352;&#49436;.pptx" TargetMode="External"/><Relationship Id="rId250" Type="http://schemas.openxmlformats.org/officeDocument/2006/relationships/image" Target="../media/image111.png"/><Relationship Id="rId271" Type="http://schemas.openxmlformats.org/officeDocument/2006/relationships/image" Target="../media/image131.png"/><Relationship Id="rId24" Type="http://schemas.openxmlformats.org/officeDocument/2006/relationships/slide" Target="slide14.xml"/><Relationship Id="rId45" Type="http://schemas.openxmlformats.org/officeDocument/2006/relationships/hyperlink" Target="&#50696;&#47112;&#48120;&#50556;05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0696;&#47112;&#48120;&#50556;26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&#50696;&#47112;&#48120;&#50556;40&#51109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18&#50853;&#44592;/&#50853;&#44592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229" Type="http://schemas.openxmlformats.org/officeDocument/2006/relationships/hyperlink" Target="../../&#49888;&#50557;PPT/46%20&#44256;&#47536;&#46020;&#51204;&#49436;/&#44256;&#47536;&#46020;&#51204;&#49436;.pptx" TargetMode="External"/><Relationship Id="rId240" Type="http://schemas.openxmlformats.org/officeDocument/2006/relationships/image" Target="../media/image106.png"/><Relationship Id="rId261" Type="http://schemas.openxmlformats.org/officeDocument/2006/relationships/hyperlink" Target="../../&#49888;&#50557;PPT/62%20&#50836;&#54620;&#51068;&#49436;/&#50836;&#54620;&#51068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0696;&#47112;&#48120;&#50556;27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0696;&#47112;&#48120;&#50556;21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&#50696;&#47112;&#48120;&#50556;45&#51109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13&#50669;&#45824;&#49345;/&#50669;&#45824;&#49345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41%20&#47560;&#44032;&#48373;&#51020;/&#47560;&#44032;&#48373;&#51020;.pptx" TargetMode="External"/><Relationship Id="rId230" Type="http://schemas.openxmlformats.org/officeDocument/2006/relationships/image" Target="../media/image101.png"/><Relationship Id="rId251" Type="http://schemas.openxmlformats.org/officeDocument/2006/relationships/hyperlink" Target="../../&#49888;&#50557;PPT/57%20&#48716;&#47112;&#47788;&#49436;/&#48716;&#47112;&#47788;&#49436;1&#51109;.pptx" TargetMode="External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0696;&#47112;&#48120;&#50556;16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50696;&#47112;&#48120;&#50556;39&#51109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08&#47355;&#44592;/&#47355;&#44592;.pptx" TargetMode="External"/><Relationship Id="rId174" Type="http://schemas.openxmlformats.org/officeDocument/2006/relationships/image" Target="../media/image73.png"/><Relationship Id="rId195" Type="http://schemas.openxmlformats.org/officeDocument/2006/relationships/hyperlink" Target="../29&#50836;&#50648;/&#50836;&#50648;.pptx" TargetMode="External"/><Relationship Id="rId209" Type="http://schemas.openxmlformats.org/officeDocument/2006/relationships/hyperlink" Target="../36&#49828;&#48148;&#45264;/&#49828;&#48148;&#45264;.pptx" TargetMode="External"/><Relationship Id="rId220" Type="http://schemas.openxmlformats.org/officeDocument/2006/relationships/image" Target="../media/image96.png"/><Relationship Id="rId2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0696;&#47112;&#48120;&#50556;11&#51109;.pptx" TargetMode="External"/><Relationship Id="rId262" Type="http://schemas.openxmlformats.org/officeDocument/2006/relationships/image" Target="../media/image117.png"/><Relationship Id="rId78" Type="http://schemas.openxmlformats.org/officeDocument/2006/relationships/image" Target="../media/image25.png"/><Relationship Id="rId99" Type="http://schemas.openxmlformats.org/officeDocument/2006/relationships/hyperlink" Target="&#50696;&#47112;&#48120;&#50556;33&#51109;.pptx" TargetMode="External"/><Relationship Id="rId101" Type="http://schemas.openxmlformats.org/officeDocument/2006/relationships/hyperlink" Target="&#50696;&#47112;&#48120;&#50556;34&#51109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03&#47112;&#50948;&#44592;/&#47112;&#50948;&#44592;.pptx" TargetMode="External"/><Relationship Id="rId164" Type="http://schemas.openxmlformats.org/officeDocument/2006/relationships/image" Target="../media/image68.png"/><Relationship Id="rId185" Type="http://schemas.openxmlformats.org/officeDocument/2006/relationships/hyperlink" Target="../24&#50696;&#47112;&#48120;&#50556;/&#50696;&#47112;&#48120;&#50556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26" Type="http://schemas.openxmlformats.org/officeDocument/2006/relationships/slide" Target="slide16.xml"/><Relationship Id="rId231" Type="http://schemas.openxmlformats.org/officeDocument/2006/relationships/hyperlink" Target="../../&#49888;&#50557;PPT/47%20&#44256;&#47536;&#46020;&#54980;&#49436;/&#44256;&#47536;&#46020;&#54980;&#49436;.pptx" TargetMode="External"/><Relationship Id="rId252" Type="http://schemas.openxmlformats.org/officeDocument/2006/relationships/image" Target="../media/image112.png"/><Relationship Id="rId47" Type="http://schemas.openxmlformats.org/officeDocument/2006/relationships/hyperlink" Target="&#50696;&#47112;&#48120;&#50556;06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0696;&#47112;&#48120;&#50556;28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&#50696;&#47112;&#48120;&#50556;50&#51109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19&#49884;&#54200;/&#49884;&#5420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42%20&#45572;&#44032;&#48373;&#51020;/&#45572;&#44032;&#48373;&#51020;.pptx" TargetMode="External"/><Relationship Id="rId242" Type="http://schemas.openxmlformats.org/officeDocument/2006/relationships/image" Target="../media/image107.png"/><Relationship Id="rId263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hyperlink" Target="&#50696;&#47112;&#48120;&#50556;01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0696;&#47112;&#48120;&#50556;22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&#50696;&#47112;&#48120;&#50556;44&#51109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14&#50669;&#45824;&#54616;/&#50669;&#45824;&#54616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37&#54617;&#44060;/&#54617;&#44060;.pptx" TargetMode="External"/><Relationship Id="rId232" Type="http://schemas.openxmlformats.org/officeDocument/2006/relationships/image" Target="../media/image102.png"/><Relationship Id="rId253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0696;&#47112;&#48120;&#50556;17&#51109;.pptx" TargetMode="External"/><Relationship Id="rId113" Type="http://schemas.openxmlformats.org/officeDocument/2006/relationships/hyperlink" Target="&#50696;&#47112;&#48120;&#50556;49&#51109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09&#49324;&#47924;&#50648;&#49345;/&#49324;&#47924;&#50648;&#49345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30&#50500;&#47784;&#49828;/&#50500;&#47784;&#49828;.pptx" TargetMode="External"/><Relationship Id="rId201" Type="http://schemas.openxmlformats.org/officeDocument/2006/relationships/hyperlink" Target="../32&#50836;&#45208;/&#50836;&#45208;.pptx" TargetMode="External"/><Relationship Id="rId222" Type="http://schemas.openxmlformats.org/officeDocument/2006/relationships/image" Target="../media/image97.png"/><Relationship Id="rId2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38" Type="http://schemas.openxmlformats.org/officeDocument/2006/relationships/image" Target="../media/image5.png"/><Relationship Id="rId59" Type="http://schemas.openxmlformats.org/officeDocument/2006/relationships/hyperlink" Target="&#50696;&#47112;&#48120;&#50556;12&#51109;.pptx" TargetMode="External"/><Relationship Id="rId103" Type="http://schemas.openxmlformats.org/officeDocument/2006/relationships/hyperlink" Target="&#50696;&#47112;&#48120;&#50556;35&#51109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0696;&#47112;&#48120;&#50556;29&#51109;.pptx" TargetMode="External"/><Relationship Id="rId145" Type="http://schemas.openxmlformats.org/officeDocument/2006/relationships/hyperlink" Target="../04&#48124;&#49688;&#44592;/&#48124;&#49688;&#44592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25&#50696;&#47112;&#48120;&#50556;&#50528;&#44032;/&#50696;&#47112;&#48120;&#50556;&#50528;&#44032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2.png"/><Relationship Id="rId233" Type="http://schemas.openxmlformats.org/officeDocument/2006/relationships/hyperlink" Target="../../&#49888;&#50557;PPT/48%20&#44040;&#46972;&#46356;&#50500;&#49436;/&#44040;&#46972;&#46356;&#50500;&#49436;.pptx" TargetMode="External"/><Relationship Id="rId254" Type="http://schemas.openxmlformats.org/officeDocument/2006/relationships/image" Target="../media/image113.png"/><Relationship Id="rId28" Type="http://schemas.openxmlformats.org/officeDocument/2006/relationships/slide" Target="slide18.xml"/><Relationship Id="rId49" Type="http://schemas.openxmlformats.org/officeDocument/2006/relationships/hyperlink" Target="&#50696;&#47112;&#48120;&#50556;07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0696;&#47112;&#48120;&#50556;23&#51109;.pptx" TargetMode="External"/><Relationship Id="rId135" Type="http://schemas.openxmlformats.org/officeDocument/2006/relationships/hyperlink" Target="&#50696;&#47112;&#48120;&#50556;51&#51109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20&#51104;&#50616;/&#51104;&#50616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43%20&#50836;&#54620;&#48373;&#51020;/&#50836;&#54620;&#48373;&#51020;.pptx" TargetMode="External"/><Relationship Id="rId244" Type="http://schemas.openxmlformats.org/officeDocument/2006/relationships/image" Target="../media/image108.png"/><Relationship Id="rId18" Type="http://schemas.openxmlformats.org/officeDocument/2006/relationships/slide" Target="slide29.xml"/><Relationship Id="rId39" Type="http://schemas.openxmlformats.org/officeDocument/2006/relationships/hyperlink" Target="&#50696;&#47112;&#48120;&#50556;02&#51109;.pptx" TargetMode="External"/><Relationship Id="rId265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&#50696;&#47112;&#48120;&#50556;43&#51109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15&#50640;&#49828;&#46972;/&#50640;&#49828;&#46972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0696;&#47112;&#48120;&#50556;18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38&#49828;&#44032;&#47028;/&#49828;&#44032;&#47028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19.xml"/><Relationship Id="rId255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image" Target="../media/image6.png"/><Relationship Id="rId115" Type="http://schemas.openxmlformats.org/officeDocument/2006/relationships/hyperlink" Target="&#50696;&#47112;&#48120;&#50556;48&#51109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10&#49324;&#47924;&#50648;&#54616;/&#49324;&#47924;&#50648;&#54616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0696;&#47112;&#48120;&#50556;13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31&#50724;&#48148;&#45852;/&#50724;&#48148;&#45852;1&#51109;.pptx" TargetMode="External"/><Relationship Id="rId203" Type="http://schemas.openxmlformats.org/officeDocument/2006/relationships/hyperlink" Target="../33&#48120;&#44032;/&#48120;&#44032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../../&#49888;&#50557;PPT/54%20&#46356;&#47784;&#45936;&#51204;&#49436;/&#46356;&#47784;&#45936;&#51204;&#49436;.pptx" TargetMode="External"/><Relationship Id="rId266" Type="http://schemas.openxmlformats.org/officeDocument/2006/relationships/image" Target="../media/image119.png"/><Relationship Id="rId30" Type="http://schemas.openxmlformats.org/officeDocument/2006/relationships/slide" Target="slide20.xml"/><Relationship Id="rId105" Type="http://schemas.openxmlformats.org/officeDocument/2006/relationships/hyperlink" Target="&#50696;&#47112;&#48120;&#50556;36&#51109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05&#49888;&#47749;&#44592;/&#49888;&#47749;&#44592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0696;&#47112;&#48120;&#50556;08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0696;&#47112;&#48120;&#50556;30&#51109;.pptx" TargetMode="External"/><Relationship Id="rId189" Type="http://schemas.openxmlformats.org/officeDocument/2006/relationships/hyperlink" Target="../26&#50640;&#49828;&#44180;/&#50640;&#49828;&#44180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../../&#49888;&#50557;PPT/49%20&#50640;&#48288;&#49548;&#49436;/&#50640;&#48288;&#49548;&#49436;.pptx" TargetMode="External"/><Relationship Id="rId256" Type="http://schemas.openxmlformats.org/officeDocument/2006/relationships/image" Target="../media/image114.png"/><Relationship Id="rId116" Type="http://schemas.openxmlformats.org/officeDocument/2006/relationships/image" Target="../media/image44.png"/><Relationship Id="rId137" Type="http://schemas.openxmlformats.org/officeDocument/2006/relationships/hyperlink" Target="&#50696;&#47112;&#48120;&#50556;52&#51109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30.xml"/><Relationship Id="rId41" Type="http://schemas.openxmlformats.org/officeDocument/2006/relationships/hyperlink" Target="&#50696;&#47112;&#48120;&#50556;03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0696;&#47112;&#48120;&#50556;24&#51109;.pptx" TargetMode="External"/><Relationship Id="rId179" Type="http://schemas.openxmlformats.org/officeDocument/2006/relationships/hyperlink" Target="../21&#51204;&#46020;&#49436;/&#51204;&#46020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../../&#49888;&#50557;PPT/44%20&#49324;&#46020;&#54665;&#51204;/&#49324;&#46020;&#54665;&#51204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50696;&#47112;&#48120;&#50556;42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8.xml"/><Relationship Id="rId52" Type="http://schemas.openxmlformats.org/officeDocument/2006/relationships/image" Target="../media/image12.png"/><Relationship Id="rId73" Type="http://schemas.openxmlformats.org/officeDocument/2006/relationships/hyperlink" Target="&#50696;&#47112;&#48120;&#50556;19&#51109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../16&#45712;&#54756;&#48120;&#50556;/&#45712;&#54756;&#48120;&#5055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../39&#47568;&#46972;&#44592;/&#47568;&#46972;&#44592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91" Type="http://schemas.openxmlformats.org/officeDocument/2006/relationships/hyperlink" Target="../27&#45796;&#45768;&#50648;/&#45796;&#45768;&#50648;.pptx" TargetMode="External"/><Relationship Id="rId205" Type="http://schemas.openxmlformats.org/officeDocument/2006/relationships/hyperlink" Target="../34&#45208;&#54996;/&#45208;&#54996;.pptx" TargetMode="External"/><Relationship Id="rId247" Type="http://schemas.openxmlformats.org/officeDocument/2006/relationships/hyperlink" Target="../../&#49888;&#50557;PPT/55%20&#46356;&#47784;&#45936;&#54980;&#49436;/&#46356;&#47784;&#45936;&#54980;&#49436;.pptx" TargetMode="External"/><Relationship Id="rId107" Type="http://schemas.openxmlformats.org/officeDocument/2006/relationships/hyperlink" Target="&#50696;&#47112;&#48120;&#50556;37&#51109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&#50696;&#47112;&#48120;&#50556;47&#51109;.pptx" TargetMode="External"/><Relationship Id="rId21" Type="http://schemas.openxmlformats.org/officeDocument/2006/relationships/slide" Target="slide11.xml"/><Relationship Id="rId63" Type="http://schemas.openxmlformats.org/officeDocument/2006/relationships/hyperlink" Target="&#50696;&#47112;&#48120;&#50556;14&#51109;.pptx" TargetMode="External"/><Relationship Id="rId159" Type="http://schemas.openxmlformats.org/officeDocument/2006/relationships/hyperlink" Target="../12&#50676;&#50773;&#44592;&#54616;/&#50676;&#50773;&#44592;&#54616;.pptx" TargetMode="External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268" Type="http://schemas.openxmlformats.org/officeDocument/2006/relationships/image" Target="../media/image120.png"/><Relationship Id="rId11" Type="http://schemas.openxmlformats.org/officeDocument/2006/relationships/slide" Target="slide25.xml"/><Relationship Id="rId32" Type="http://schemas.openxmlformats.org/officeDocument/2006/relationships/hyperlink" Target="../../&#44396;-&#49888;&#50557;%20&#49457;&#44221;&#47785;&#47197;.pptx" TargetMode="External"/><Relationship Id="rId53" Type="http://schemas.openxmlformats.org/officeDocument/2006/relationships/hyperlink" Target="&#50696;&#47112;&#48120;&#50556;09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06&#50668;&#54840;&#49688;&#50500;/&#50668;&#54840;&#49688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96;&#47112;&#48120;&#50556;31&#51109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22&#50500;&#44032;/&#50500;&#44032;.pptx" TargetMode="External"/><Relationship Id="rId216" Type="http://schemas.openxmlformats.org/officeDocument/2006/relationships/image" Target="../media/image94.png"/><Relationship Id="rId237" Type="http://schemas.openxmlformats.org/officeDocument/2006/relationships/hyperlink" Target="../../&#49888;&#50557;PPT/50%20&#48716;&#47549;&#48372;&#49436;/&#48716;&#47549;&#48372;&#49436;.pptx" TargetMode="External"/><Relationship Id="rId258" Type="http://schemas.openxmlformats.org/officeDocument/2006/relationships/image" Target="../media/image115.png"/><Relationship Id="rId22" Type="http://schemas.openxmlformats.org/officeDocument/2006/relationships/slide" Target="slide12.xml"/><Relationship Id="rId43" Type="http://schemas.openxmlformats.org/officeDocument/2006/relationships/hyperlink" Target="&#50696;&#47112;&#48120;&#50556;04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02&#52636;&#50528;&#44413;&#44592;/&#52636;&#50528;&#44413;&#44592;.pptx" TargetMode="External"/><Relationship Id="rId85" Type="http://schemas.openxmlformats.org/officeDocument/2006/relationships/hyperlink" Target="&#50696;&#47112;&#48120;&#50556;25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17&#50640;&#49828;&#45908;/&#50640;&#49828;&#45908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hyperlink" Target="../../&#49888;&#50557;PPT/45%20&#47196;&#47560;&#49436;/&#47196;&#47560;&#49436;.pptx" TargetMode="External"/><Relationship Id="rId248" Type="http://schemas.openxmlformats.org/officeDocument/2006/relationships/image" Target="../media/image110.png"/><Relationship Id="rId269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image" Target="../media/image40.png"/><Relationship Id="rId129" Type="http://schemas.openxmlformats.org/officeDocument/2006/relationships/hyperlink" Target="&#50696;&#47112;&#48120;&#50556;41&#51109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0696;&#47112;&#48120;&#50556;20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11&#50676;&#50773;&#44592;&#49345;/&#50676;&#50773;&#44592;&#49345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40%20&#47560;&#53468;&#48373;&#51020;/&#47560;&#53468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259" Type="http://schemas.openxmlformats.org/officeDocument/2006/relationships/hyperlink" Target="../../&#49888;&#50557;PPT/61%20&#48288;&#46300;&#47196;&#54980;&#49436;/&#48288;&#46300;&#47196;&#54980;&#49436;.pptx" TargetMode="External"/><Relationship Id="rId23" Type="http://schemas.openxmlformats.org/officeDocument/2006/relationships/slide" Target="slide13.xml"/><Relationship Id="rId119" Type="http://schemas.openxmlformats.org/officeDocument/2006/relationships/hyperlink" Target="&#50696;&#47112;&#48120;&#50556;46&#51109;.pptx" TargetMode="External"/><Relationship Id="rId270" Type="http://schemas.openxmlformats.org/officeDocument/2006/relationships/image" Target="../media/image121.png"/><Relationship Id="rId44" Type="http://schemas.openxmlformats.org/officeDocument/2006/relationships/image" Target="../media/image8.png"/><Relationship Id="rId65" Type="http://schemas.openxmlformats.org/officeDocument/2006/relationships/hyperlink" Target="&#50696;&#47112;&#48120;&#50556;15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07&#49324;&#49324;&#44592;/&#49324;&#49324;&#44592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28&#54840;&#49464;&#50500;/&#54840;&#49464;&#50500;.pptx" TargetMode="External"/><Relationship Id="rId207" Type="http://schemas.openxmlformats.org/officeDocument/2006/relationships/hyperlink" Target="../35&#54616;&#48149;&#44397;/&#54616;&#48149;&#44397;.pptx" TargetMode="External"/><Relationship Id="rId228" Type="http://schemas.openxmlformats.org/officeDocument/2006/relationships/image" Target="../media/image100.png"/><Relationship Id="rId249" Type="http://schemas.openxmlformats.org/officeDocument/2006/relationships/hyperlink" Target="../../&#49888;&#50557;PPT/56%20&#46356;&#46020;&#49436;/&#46356;&#4602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96;&#47112;&#48120;&#50556;38&#51109;.pptx" TargetMode="External"/><Relationship Id="rId260" Type="http://schemas.openxmlformats.org/officeDocument/2006/relationships/image" Target="../media/image116.png"/><Relationship Id="rId34" Type="http://schemas.openxmlformats.org/officeDocument/2006/relationships/image" Target="../media/image3.png"/><Relationship Id="rId55" Type="http://schemas.openxmlformats.org/officeDocument/2006/relationships/hyperlink" Target="&#50696;&#47112;&#48120;&#50556;10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0696;&#47112;&#48120;&#50556;32&#51109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&#52285;&#49464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23&#51060;&#49324;&#50556;/&#51060;&#49324;&#50556;.pptx" TargetMode="External"/><Relationship Id="rId218" Type="http://schemas.openxmlformats.org/officeDocument/2006/relationships/image" Target="../media/image95.png"/><Relationship Id="rId239" Type="http://schemas.openxmlformats.org/officeDocument/2006/relationships/hyperlink" Target="../../&#49888;&#50557;PPT/51%20&#44264;&#47196;&#49352;&#49436;/&#44264;&#47196;&#49352;&#49436;.pptx" TargetMode="External"/><Relationship Id="rId250" Type="http://schemas.openxmlformats.org/officeDocument/2006/relationships/image" Target="../media/image111.png"/><Relationship Id="rId271" Type="http://schemas.openxmlformats.org/officeDocument/2006/relationships/image" Target="../media/image132.png"/><Relationship Id="rId24" Type="http://schemas.openxmlformats.org/officeDocument/2006/relationships/slide" Target="slide14.xml"/><Relationship Id="rId45" Type="http://schemas.openxmlformats.org/officeDocument/2006/relationships/hyperlink" Target="&#50696;&#47112;&#48120;&#50556;05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0696;&#47112;&#48120;&#50556;26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&#50696;&#47112;&#48120;&#50556;40&#51109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18&#50853;&#44592;/&#50853;&#44592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229" Type="http://schemas.openxmlformats.org/officeDocument/2006/relationships/hyperlink" Target="../../&#49888;&#50557;PPT/46%20&#44256;&#47536;&#46020;&#51204;&#49436;/&#44256;&#47536;&#46020;&#51204;&#49436;.pptx" TargetMode="External"/><Relationship Id="rId240" Type="http://schemas.openxmlformats.org/officeDocument/2006/relationships/image" Target="../media/image106.png"/><Relationship Id="rId261" Type="http://schemas.openxmlformats.org/officeDocument/2006/relationships/hyperlink" Target="../../&#49888;&#50557;PPT/62%20&#50836;&#54620;&#51068;&#49436;/&#50836;&#54620;&#51068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0696;&#47112;&#48120;&#50556;27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0696;&#47112;&#48120;&#50556;21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&#50696;&#47112;&#48120;&#50556;45&#51109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13&#50669;&#45824;&#49345;/&#50669;&#45824;&#49345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41%20&#47560;&#44032;&#48373;&#51020;/&#47560;&#44032;&#48373;&#51020;.pptx" TargetMode="External"/><Relationship Id="rId230" Type="http://schemas.openxmlformats.org/officeDocument/2006/relationships/image" Target="../media/image101.png"/><Relationship Id="rId251" Type="http://schemas.openxmlformats.org/officeDocument/2006/relationships/hyperlink" Target="../../&#49888;&#50557;PPT/57%20&#48716;&#47112;&#47788;&#49436;/&#48716;&#47112;&#47788;&#49436;1&#51109;.pptx" TargetMode="External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0696;&#47112;&#48120;&#50556;16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50696;&#47112;&#48120;&#50556;39&#51109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08&#47355;&#44592;/&#47355;&#44592;.pptx" TargetMode="External"/><Relationship Id="rId174" Type="http://schemas.openxmlformats.org/officeDocument/2006/relationships/image" Target="../media/image73.png"/><Relationship Id="rId195" Type="http://schemas.openxmlformats.org/officeDocument/2006/relationships/hyperlink" Target="../29&#50836;&#50648;/&#50836;&#50648;.pptx" TargetMode="External"/><Relationship Id="rId209" Type="http://schemas.openxmlformats.org/officeDocument/2006/relationships/hyperlink" Target="../36&#49828;&#48148;&#45264;/&#49828;&#48148;&#45264;.pptx" TargetMode="External"/><Relationship Id="rId220" Type="http://schemas.openxmlformats.org/officeDocument/2006/relationships/image" Target="../media/image96.png"/><Relationship Id="rId2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0696;&#47112;&#48120;&#50556;11&#51109;.pptx" TargetMode="External"/><Relationship Id="rId262" Type="http://schemas.openxmlformats.org/officeDocument/2006/relationships/image" Target="../media/image117.png"/><Relationship Id="rId78" Type="http://schemas.openxmlformats.org/officeDocument/2006/relationships/image" Target="../media/image25.png"/><Relationship Id="rId99" Type="http://schemas.openxmlformats.org/officeDocument/2006/relationships/hyperlink" Target="&#50696;&#47112;&#48120;&#50556;33&#51109;.pptx" TargetMode="External"/><Relationship Id="rId101" Type="http://schemas.openxmlformats.org/officeDocument/2006/relationships/hyperlink" Target="&#50696;&#47112;&#48120;&#50556;34&#51109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03&#47112;&#50948;&#44592;/&#47112;&#50948;&#44592;.pptx" TargetMode="External"/><Relationship Id="rId164" Type="http://schemas.openxmlformats.org/officeDocument/2006/relationships/image" Target="../media/image68.png"/><Relationship Id="rId185" Type="http://schemas.openxmlformats.org/officeDocument/2006/relationships/hyperlink" Target="../24&#50696;&#47112;&#48120;&#50556;/&#50696;&#47112;&#48120;&#50556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26" Type="http://schemas.openxmlformats.org/officeDocument/2006/relationships/slide" Target="slide16.xml"/><Relationship Id="rId231" Type="http://schemas.openxmlformats.org/officeDocument/2006/relationships/hyperlink" Target="../../&#49888;&#50557;PPT/47%20&#44256;&#47536;&#46020;&#54980;&#49436;/&#44256;&#47536;&#46020;&#54980;&#49436;.pptx" TargetMode="External"/><Relationship Id="rId252" Type="http://schemas.openxmlformats.org/officeDocument/2006/relationships/image" Target="../media/image112.png"/><Relationship Id="rId47" Type="http://schemas.openxmlformats.org/officeDocument/2006/relationships/hyperlink" Target="&#50696;&#47112;&#48120;&#50556;06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0696;&#47112;&#48120;&#50556;28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&#50696;&#47112;&#48120;&#50556;50&#51109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19&#49884;&#54200;/&#49884;&#5420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42%20&#45572;&#44032;&#48373;&#51020;/&#45572;&#44032;&#48373;&#51020;.pptx" TargetMode="External"/><Relationship Id="rId242" Type="http://schemas.openxmlformats.org/officeDocument/2006/relationships/image" Target="../media/image107.png"/><Relationship Id="rId263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hyperlink" Target="&#50696;&#47112;&#48120;&#50556;01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0696;&#47112;&#48120;&#50556;22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&#50696;&#47112;&#48120;&#50556;44&#51109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14&#50669;&#45824;&#54616;/&#50669;&#45824;&#54616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37&#54617;&#44060;/&#54617;&#44060;.pptx" TargetMode="External"/><Relationship Id="rId232" Type="http://schemas.openxmlformats.org/officeDocument/2006/relationships/image" Target="../media/image102.png"/><Relationship Id="rId253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0696;&#47112;&#48120;&#50556;17&#51109;.pptx" TargetMode="External"/><Relationship Id="rId113" Type="http://schemas.openxmlformats.org/officeDocument/2006/relationships/hyperlink" Target="&#50696;&#47112;&#48120;&#50556;49&#51109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09&#49324;&#47924;&#50648;&#49345;/&#49324;&#47924;&#50648;&#49345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30&#50500;&#47784;&#49828;/&#50500;&#47784;&#49828;.pptx" TargetMode="External"/><Relationship Id="rId201" Type="http://schemas.openxmlformats.org/officeDocument/2006/relationships/hyperlink" Target="../32&#50836;&#45208;/&#50836;&#45208;.pptx" TargetMode="External"/><Relationship Id="rId222" Type="http://schemas.openxmlformats.org/officeDocument/2006/relationships/image" Target="../media/image97.png"/><Relationship Id="rId2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38" Type="http://schemas.openxmlformats.org/officeDocument/2006/relationships/image" Target="../media/image5.png"/><Relationship Id="rId59" Type="http://schemas.openxmlformats.org/officeDocument/2006/relationships/hyperlink" Target="&#50696;&#47112;&#48120;&#50556;12&#51109;.pptx" TargetMode="External"/><Relationship Id="rId103" Type="http://schemas.openxmlformats.org/officeDocument/2006/relationships/hyperlink" Target="&#50696;&#47112;&#48120;&#50556;35&#51109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0696;&#47112;&#48120;&#50556;29&#51109;.pptx" TargetMode="External"/><Relationship Id="rId145" Type="http://schemas.openxmlformats.org/officeDocument/2006/relationships/hyperlink" Target="../04&#48124;&#49688;&#44592;/&#48124;&#49688;&#44592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25&#50696;&#47112;&#48120;&#50556;&#50528;&#44032;/&#50696;&#47112;&#48120;&#50556;&#50528;&#44032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2.png"/><Relationship Id="rId233" Type="http://schemas.openxmlformats.org/officeDocument/2006/relationships/hyperlink" Target="../../&#49888;&#50557;PPT/48%20&#44040;&#46972;&#46356;&#50500;&#49436;/&#44040;&#46972;&#46356;&#50500;&#49436;.pptx" TargetMode="External"/><Relationship Id="rId254" Type="http://schemas.openxmlformats.org/officeDocument/2006/relationships/image" Target="../media/image113.png"/><Relationship Id="rId28" Type="http://schemas.openxmlformats.org/officeDocument/2006/relationships/slide" Target="slide18.xml"/><Relationship Id="rId49" Type="http://schemas.openxmlformats.org/officeDocument/2006/relationships/hyperlink" Target="&#50696;&#47112;&#48120;&#50556;07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0696;&#47112;&#48120;&#50556;23&#51109;.pptx" TargetMode="External"/><Relationship Id="rId135" Type="http://schemas.openxmlformats.org/officeDocument/2006/relationships/hyperlink" Target="&#50696;&#47112;&#48120;&#50556;51&#51109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20&#51104;&#50616;/&#51104;&#50616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43%20&#50836;&#54620;&#48373;&#51020;/&#50836;&#54620;&#48373;&#51020;.pptx" TargetMode="External"/><Relationship Id="rId244" Type="http://schemas.openxmlformats.org/officeDocument/2006/relationships/image" Target="../media/image108.png"/><Relationship Id="rId18" Type="http://schemas.openxmlformats.org/officeDocument/2006/relationships/slide" Target="slide29.xml"/><Relationship Id="rId39" Type="http://schemas.openxmlformats.org/officeDocument/2006/relationships/hyperlink" Target="&#50696;&#47112;&#48120;&#50556;02&#51109;.pptx" TargetMode="External"/><Relationship Id="rId265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&#50696;&#47112;&#48120;&#50556;43&#51109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15&#50640;&#49828;&#46972;/&#50640;&#49828;&#46972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0696;&#47112;&#48120;&#50556;18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38&#49828;&#44032;&#47028;/&#49828;&#44032;&#47028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19.xml"/><Relationship Id="rId255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image" Target="../media/image6.png"/><Relationship Id="rId115" Type="http://schemas.openxmlformats.org/officeDocument/2006/relationships/hyperlink" Target="&#50696;&#47112;&#48120;&#50556;48&#51109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10&#49324;&#47924;&#50648;&#54616;/&#49324;&#47924;&#50648;&#54616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0696;&#47112;&#48120;&#50556;13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31&#50724;&#48148;&#45852;/&#50724;&#48148;&#45852;1&#51109;.pptx" TargetMode="External"/><Relationship Id="rId203" Type="http://schemas.openxmlformats.org/officeDocument/2006/relationships/hyperlink" Target="../33&#48120;&#44032;/&#48120;&#44032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../../&#49888;&#50557;PPT/54%20&#46356;&#47784;&#45936;&#51204;&#49436;/&#46356;&#47784;&#45936;&#51204;&#49436;.pptx" TargetMode="External"/><Relationship Id="rId266" Type="http://schemas.openxmlformats.org/officeDocument/2006/relationships/image" Target="../media/image119.png"/><Relationship Id="rId30" Type="http://schemas.openxmlformats.org/officeDocument/2006/relationships/slide" Target="slide20.xml"/><Relationship Id="rId105" Type="http://schemas.openxmlformats.org/officeDocument/2006/relationships/hyperlink" Target="&#50696;&#47112;&#48120;&#50556;36&#51109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05&#49888;&#47749;&#44592;/&#49888;&#47749;&#44592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0696;&#47112;&#48120;&#50556;08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0696;&#47112;&#48120;&#50556;30&#51109;.pptx" TargetMode="External"/><Relationship Id="rId189" Type="http://schemas.openxmlformats.org/officeDocument/2006/relationships/hyperlink" Target="../26&#50640;&#49828;&#44180;/&#50640;&#49828;&#44180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../../&#49888;&#50557;PPT/49%20&#50640;&#48288;&#49548;&#49436;/&#50640;&#48288;&#49548;&#49436;.pptx" TargetMode="External"/><Relationship Id="rId256" Type="http://schemas.openxmlformats.org/officeDocument/2006/relationships/image" Target="../media/image114.png"/><Relationship Id="rId116" Type="http://schemas.openxmlformats.org/officeDocument/2006/relationships/image" Target="../media/image44.png"/><Relationship Id="rId137" Type="http://schemas.openxmlformats.org/officeDocument/2006/relationships/hyperlink" Target="&#50696;&#47112;&#48120;&#50556;52&#51109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30.xml"/><Relationship Id="rId41" Type="http://schemas.openxmlformats.org/officeDocument/2006/relationships/hyperlink" Target="&#50696;&#47112;&#48120;&#50556;03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0696;&#47112;&#48120;&#50556;24&#51109;.pptx" TargetMode="External"/><Relationship Id="rId179" Type="http://schemas.openxmlformats.org/officeDocument/2006/relationships/hyperlink" Target="../21&#51204;&#46020;&#49436;/&#51204;&#46020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../../&#49888;&#50557;PPT/44%20&#49324;&#46020;&#54665;&#51204;/&#49324;&#46020;&#54665;&#51204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50696;&#47112;&#48120;&#50556;42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8.xml"/><Relationship Id="rId52" Type="http://schemas.openxmlformats.org/officeDocument/2006/relationships/image" Target="../media/image12.png"/><Relationship Id="rId73" Type="http://schemas.openxmlformats.org/officeDocument/2006/relationships/hyperlink" Target="&#50696;&#47112;&#48120;&#50556;19&#51109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../16&#45712;&#54756;&#48120;&#50556;/&#45712;&#54756;&#48120;&#5055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../39&#47568;&#46972;&#44592;/&#47568;&#46972;&#44592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91" Type="http://schemas.openxmlformats.org/officeDocument/2006/relationships/hyperlink" Target="../27&#45796;&#45768;&#50648;/&#45796;&#45768;&#50648;.pptx" TargetMode="External"/><Relationship Id="rId205" Type="http://schemas.openxmlformats.org/officeDocument/2006/relationships/hyperlink" Target="../34&#45208;&#54996;/&#45208;&#54996;.pptx" TargetMode="External"/><Relationship Id="rId247" Type="http://schemas.openxmlformats.org/officeDocument/2006/relationships/hyperlink" Target="../../&#49888;&#50557;PPT/55%20&#46356;&#47784;&#45936;&#54980;&#49436;/&#46356;&#47784;&#45936;&#54980;&#49436;.pptx" TargetMode="External"/><Relationship Id="rId107" Type="http://schemas.openxmlformats.org/officeDocument/2006/relationships/hyperlink" Target="&#50696;&#47112;&#48120;&#50556;37&#51109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&#50696;&#47112;&#48120;&#50556;47&#51109;.pptx" TargetMode="External"/><Relationship Id="rId21" Type="http://schemas.openxmlformats.org/officeDocument/2006/relationships/slide" Target="slide11.xml"/><Relationship Id="rId63" Type="http://schemas.openxmlformats.org/officeDocument/2006/relationships/hyperlink" Target="&#50696;&#47112;&#48120;&#50556;14&#51109;.pptx" TargetMode="External"/><Relationship Id="rId159" Type="http://schemas.openxmlformats.org/officeDocument/2006/relationships/hyperlink" Target="../12&#50676;&#50773;&#44592;&#54616;/&#50676;&#50773;&#44592;&#54616;.pptx" TargetMode="External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268" Type="http://schemas.openxmlformats.org/officeDocument/2006/relationships/image" Target="../media/image120.png"/><Relationship Id="rId11" Type="http://schemas.openxmlformats.org/officeDocument/2006/relationships/slide" Target="slide25.xml"/><Relationship Id="rId32" Type="http://schemas.openxmlformats.org/officeDocument/2006/relationships/hyperlink" Target="../../&#44396;-&#49888;&#50557;%20&#49457;&#44221;&#47785;&#47197;.pptx" TargetMode="External"/><Relationship Id="rId53" Type="http://schemas.openxmlformats.org/officeDocument/2006/relationships/hyperlink" Target="&#50696;&#47112;&#48120;&#50556;09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06&#50668;&#54840;&#49688;&#50500;/&#50668;&#54840;&#49688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96;&#47112;&#48120;&#50556;31&#51109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22&#50500;&#44032;/&#50500;&#44032;.pptx" TargetMode="External"/><Relationship Id="rId216" Type="http://schemas.openxmlformats.org/officeDocument/2006/relationships/image" Target="../media/image94.png"/><Relationship Id="rId237" Type="http://schemas.openxmlformats.org/officeDocument/2006/relationships/hyperlink" Target="../../&#49888;&#50557;PPT/50%20&#48716;&#47549;&#48372;&#49436;/&#48716;&#47549;&#48372;&#49436;.pptx" TargetMode="External"/><Relationship Id="rId258" Type="http://schemas.openxmlformats.org/officeDocument/2006/relationships/image" Target="../media/image115.png"/><Relationship Id="rId22" Type="http://schemas.openxmlformats.org/officeDocument/2006/relationships/slide" Target="slide12.xml"/><Relationship Id="rId43" Type="http://schemas.openxmlformats.org/officeDocument/2006/relationships/hyperlink" Target="&#50696;&#47112;&#48120;&#50556;04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02&#52636;&#50528;&#44413;&#44592;/&#52636;&#50528;&#44413;&#44592;.pptx" TargetMode="External"/><Relationship Id="rId85" Type="http://schemas.openxmlformats.org/officeDocument/2006/relationships/hyperlink" Target="&#50696;&#47112;&#48120;&#50556;25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17&#50640;&#49828;&#45908;/&#50640;&#49828;&#45908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hyperlink" Target="../../&#49888;&#50557;PPT/45%20&#47196;&#47560;&#49436;/&#47196;&#47560;&#49436;.pptx" TargetMode="External"/><Relationship Id="rId248" Type="http://schemas.openxmlformats.org/officeDocument/2006/relationships/image" Target="../media/image110.png"/><Relationship Id="rId269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image" Target="../media/image40.png"/><Relationship Id="rId129" Type="http://schemas.openxmlformats.org/officeDocument/2006/relationships/hyperlink" Target="&#50696;&#47112;&#48120;&#50556;41&#51109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0696;&#47112;&#48120;&#50556;20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11&#50676;&#50773;&#44592;&#49345;/&#50676;&#50773;&#44592;&#49345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40%20&#47560;&#53468;&#48373;&#51020;/&#47560;&#53468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259" Type="http://schemas.openxmlformats.org/officeDocument/2006/relationships/hyperlink" Target="../../&#49888;&#50557;PPT/61%20&#48288;&#46300;&#47196;&#54980;&#49436;/&#48288;&#46300;&#47196;&#54980;&#49436;.pptx" TargetMode="External"/><Relationship Id="rId23" Type="http://schemas.openxmlformats.org/officeDocument/2006/relationships/slide" Target="slide13.xml"/><Relationship Id="rId119" Type="http://schemas.openxmlformats.org/officeDocument/2006/relationships/hyperlink" Target="&#50696;&#47112;&#48120;&#50556;46&#51109;.pptx" TargetMode="External"/><Relationship Id="rId270" Type="http://schemas.openxmlformats.org/officeDocument/2006/relationships/image" Target="../media/image121.png"/><Relationship Id="rId44" Type="http://schemas.openxmlformats.org/officeDocument/2006/relationships/image" Target="../media/image8.png"/><Relationship Id="rId65" Type="http://schemas.openxmlformats.org/officeDocument/2006/relationships/hyperlink" Target="&#50696;&#47112;&#48120;&#50556;15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07&#49324;&#49324;&#44592;/&#49324;&#49324;&#44592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28&#54840;&#49464;&#50500;/&#54840;&#49464;&#50500;.pptx" TargetMode="External"/><Relationship Id="rId207" Type="http://schemas.openxmlformats.org/officeDocument/2006/relationships/hyperlink" Target="../35&#54616;&#48149;&#44397;/&#54616;&#48149;&#44397;.pptx" TargetMode="External"/><Relationship Id="rId228" Type="http://schemas.openxmlformats.org/officeDocument/2006/relationships/image" Target="../media/image100.png"/><Relationship Id="rId249" Type="http://schemas.openxmlformats.org/officeDocument/2006/relationships/hyperlink" Target="../../&#49888;&#50557;PPT/56%20&#46356;&#46020;&#49436;/&#46356;&#4602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96;&#47112;&#48120;&#50556;38&#51109;.pptx" TargetMode="External"/><Relationship Id="rId260" Type="http://schemas.openxmlformats.org/officeDocument/2006/relationships/image" Target="../media/image116.png"/><Relationship Id="rId34" Type="http://schemas.openxmlformats.org/officeDocument/2006/relationships/image" Target="../media/image3.png"/><Relationship Id="rId55" Type="http://schemas.openxmlformats.org/officeDocument/2006/relationships/hyperlink" Target="&#50696;&#47112;&#48120;&#50556;10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0696;&#47112;&#48120;&#50556;32&#51109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&#52285;&#49464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23&#51060;&#49324;&#50556;/&#51060;&#49324;&#50556;.pptx" TargetMode="External"/><Relationship Id="rId218" Type="http://schemas.openxmlformats.org/officeDocument/2006/relationships/image" Target="../media/image95.png"/><Relationship Id="rId239" Type="http://schemas.openxmlformats.org/officeDocument/2006/relationships/hyperlink" Target="../../&#49888;&#50557;PPT/51%20&#44264;&#47196;&#49352;&#49436;/&#44264;&#47196;&#49352;&#49436;.pptx" TargetMode="External"/><Relationship Id="rId250" Type="http://schemas.openxmlformats.org/officeDocument/2006/relationships/image" Target="../media/image111.png"/><Relationship Id="rId271" Type="http://schemas.openxmlformats.org/officeDocument/2006/relationships/image" Target="../media/image133.png"/><Relationship Id="rId24" Type="http://schemas.openxmlformats.org/officeDocument/2006/relationships/slide" Target="slide14.xml"/><Relationship Id="rId45" Type="http://schemas.openxmlformats.org/officeDocument/2006/relationships/hyperlink" Target="&#50696;&#47112;&#48120;&#50556;05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0696;&#47112;&#48120;&#50556;26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&#50696;&#47112;&#48120;&#50556;40&#51109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18&#50853;&#44592;/&#50853;&#44592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229" Type="http://schemas.openxmlformats.org/officeDocument/2006/relationships/hyperlink" Target="../../&#49888;&#50557;PPT/46%20&#44256;&#47536;&#46020;&#51204;&#49436;/&#44256;&#47536;&#46020;&#51204;&#49436;.pptx" TargetMode="External"/><Relationship Id="rId240" Type="http://schemas.openxmlformats.org/officeDocument/2006/relationships/image" Target="../media/image106.png"/><Relationship Id="rId261" Type="http://schemas.openxmlformats.org/officeDocument/2006/relationships/hyperlink" Target="../../&#49888;&#50557;PPT/62%20&#50836;&#54620;&#51068;&#49436;/&#50836;&#54620;&#51068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0696;&#47112;&#48120;&#50556;27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0696;&#47112;&#48120;&#50556;21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&#50696;&#47112;&#48120;&#50556;45&#51109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13&#50669;&#45824;&#49345;/&#50669;&#45824;&#49345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41%20&#47560;&#44032;&#48373;&#51020;/&#47560;&#44032;&#48373;&#51020;.pptx" TargetMode="External"/><Relationship Id="rId230" Type="http://schemas.openxmlformats.org/officeDocument/2006/relationships/image" Target="../media/image101.png"/><Relationship Id="rId251" Type="http://schemas.openxmlformats.org/officeDocument/2006/relationships/hyperlink" Target="../../&#49888;&#50557;PPT/57%20&#48716;&#47112;&#47788;&#49436;/&#48716;&#47112;&#47788;&#49436;1&#51109;.pptx" TargetMode="External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0696;&#47112;&#48120;&#50556;16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50696;&#47112;&#48120;&#50556;39&#51109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08&#47355;&#44592;/&#47355;&#44592;.pptx" TargetMode="External"/><Relationship Id="rId174" Type="http://schemas.openxmlformats.org/officeDocument/2006/relationships/image" Target="../media/image73.png"/><Relationship Id="rId195" Type="http://schemas.openxmlformats.org/officeDocument/2006/relationships/hyperlink" Target="../29&#50836;&#50648;/&#50836;&#50648;.pptx" TargetMode="External"/><Relationship Id="rId209" Type="http://schemas.openxmlformats.org/officeDocument/2006/relationships/hyperlink" Target="../36&#49828;&#48148;&#45264;/&#49828;&#48148;&#45264;.pptx" TargetMode="External"/><Relationship Id="rId220" Type="http://schemas.openxmlformats.org/officeDocument/2006/relationships/image" Target="../media/image96.png"/><Relationship Id="rId2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0696;&#47112;&#48120;&#50556;11&#51109;.pptx" TargetMode="External"/><Relationship Id="rId262" Type="http://schemas.openxmlformats.org/officeDocument/2006/relationships/image" Target="../media/image117.png"/><Relationship Id="rId78" Type="http://schemas.openxmlformats.org/officeDocument/2006/relationships/image" Target="../media/image25.png"/><Relationship Id="rId99" Type="http://schemas.openxmlformats.org/officeDocument/2006/relationships/hyperlink" Target="&#50696;&#47112;&#48120;&#50556;33&#51109;.pptx" TargetMode="External"/><Relationship Id="rId101" Type="http://schemas.openxmlformats.org/officeDocument/2006/relationships/hyperlink" Target="&#50696;&#47112;&#48120;&#50556;34&#51109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03&#47112;&#50948;&#44592;/&#47112;&#50948;&#44592;.pptx" TargetMode="External"/><Relationship Id="rId164" Type="http://schemas.openxmlformats.org/officeDocument/2006/relationships/image" Target="../media/image68.png"/><Relationship Id="rId185" Type="http://schemas.openxmlformats.org/officeDocument/2006/relationships/hyperlink" Target="../24&#50696;&#47112;&#48120;&#50556;/&#50696;&#47112;&#48120;&#50556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26" Type="http://schemas.openxmlformats.org/officeDocument/2006/relationships/slide" Target="slide16.xml"/><Relationship Id="rId231" Type="http://schemas.openxmlformats.org/officeDocument/2006/relationships/hyperlink" Target="../../&#49888;&#50557;PPT/47%20&#44256;&#47536;&#46020;&#54980;&#49436;/&#44256;&#47536;&#46020;&#54980;&#49436;.pptx" TargetMode="External"/><Relationship Id="rId252" Type="http://schemas.openxmlformats.org/officeDocument/2006/relationships/image" Target="../media/image112.png"/><Relationship Id="rId47" Type="http://schemas.openxmlformats.org/officeDocument/2006/relationships/hyperlink" Target="&#50696;&#47112;&#48120;&#50556;06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0696;&#47112;&#48120;&#50556;28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&#50696;&#47112;&#48120;&#50556;50&#51109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19&#49884;&#54200;/&#49884;&#5420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42%20&#45572;&#44032;&#48373;&#51020;/&#45572;&#44032;&#48373;&#51020;.pptx" TargetMode="External"/><Relationship Id="rId242" Type="http://schemas.openxmlformats.org/officeDocument/2006/relationships/image" Target="../media/image107.png"/><Relationship Id="rId263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hyperlink" Target="&#50696;&#47112;&#48120;&#50556;01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0696;&#47112;&#48120;&#50556;22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&#50696;&#47112;&#48120;&#50556;44&#51109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14&#50669;&#45824;&#54616;/&#50669;&#45824;&#54616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37&#54617;&#44060;/&#54617;&#44060;.pptx" TargetMode="External"/><Relationship Id="rId232" Type="http://schemas.openxmlformats.org/officeDocument/2006/relationships/image" Target="../media/image102.png"/><Relationship Id="rId253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0696;&#47112;&#48120;&#50556;17&#51109;.pptx" TargetMode="External"/><Relationship Id="rId113" Type="http://schemas.openxmlformats.org/officeDocument/2006/relationships/hyperlink" Target="&#50696;&#47112;&#48120;&#50556;49&#51109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09&#49324;&#47924;&#50648;&#49345;/&#49324;&#47924;&#50648;&#49345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30&#50500;&#47784;&#49828;/&#50500;&#47784;&#49828;.pptx" TargetMode="External"/><Relationship Id="rId201" Type="http://schemas.openxmlformats.org/officeDocument/2006/relationships/hyperlink" Target="../32&#50836;&#45208;/&#50836;&#45208;.pptx" TargetMode="External"/><Relationship Id="rId222" Type="http://schemas.openxmlformats.org/officeDocument/2006/relationships/image" Target="../media/image97.png"/><Relationship Id="rId2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38" Type="http://schemas.openxmlformats.org/officeDocument/2006/relationships/image" Target="../media/image5.png"/><Relationship Id="rId59" Type="http://schemas.openxmlformats.org/officeDocument/2006/relationships/hyperlink" Target="&#50696;&#47112;&#48120;&#50556;12&#51109;.pptx" TargetMode="External"/><Relationship Id="rId103" Type="http://schemas.openxmlformats.org/officeDocument/2006/relationships/hyperlink" Target="&#50696;&#47112;&#48120;&#50556;35&#51109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0696;&#47112;&#48120;&#50556;29&#51109;.pptx" TargetMode="External"/><Relationship Id="rId145" Type="http://schemas.openxmlformats.org/officeDocument/2006/relationships/hyperlink" Target="../04&#48124;&#49688;&#44592;/&#48124;&#49688;&#44592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25&#50696;&#47112;&#48120;&#50556;&#50528;&#44032;/&#50696;&#47112;&#48120;&#50556;&#50528;&#44032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2.png"/><Relationship Id="rId233" Type="http://schemas.openxmlformats.org/officeDocument/2006/relationships/hyperlink" Target="../../&#49888;&#50557;PPT/48%20&#44040;&#46972;&#46356;&#50500;&#49436;/&#44040;&#46972;&#46356;&#50500;&#49436;.pptx" TargetMode="External"/><Relationship Id="rId254" Type="http://schemas.openxmlformats.org/officeDocument/2006/relationships/image" Target="../media/image113.png"/><Relationship Id="rId28" Type="http://schemas.openxmlformats.org/officeDocument/2006/relationships/slide" Target="slide18.xml"/><Relationship Id="rId49" Type="http://schemas.openxmlformats.org/officeDocument/2006/relationships/hyperlink" Target="&#50696;&#47112;&#48120;&#50556;07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0696;&#47112;&#48120;&#50556;23&#51109;.pptx" TargetMode="External"/><Relationship Id="rId135" Type="http://schemas.openxmlformats.org/officeDocument/2006/relationships/hyperlink" Target="&#50696;&#47112;&#48120;&#50556;51&#51109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20&#51104;&#50616;/&#51104;&#50616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43%20&#50836;&#54620;&#48373;&#51020;/&#50836;&#54620;&#48373;&#51020;.pptx" TargetMode="External"/><Relationship Id="rId244" Type="http://schemas.openxmlformats.org/officeDocument/2006/relationships/image" Target="../media/image108.png"/><Relationship Id="rId18" Type="http://schemas.openxmlformats.org/officeDocument/2006/relationships/slide" Target="slide29.xml"/><Relationship Id="rId39" Type="http://schemas.openxmlformats.org/officeDocument/2006/relationships/hyperlink" Target="&#50696;&#47112;&#48120;&#50556;02&#51109;.pptx" TargetMode="External"/><Relationship Id="rId265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&#50696;&#47112;&#48120;&#50556;43&#51109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15&#50640;&#49828;&#46972;/&#50640;&#49828;&#46972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0696;&#47112;&#48120;&#50556;18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38&#49828;&#44032;&#47028;/&#49828;&#44032;&#47028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19.xml"/><Relationship Id="rId255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image" Target="../media/image6.png"/><Relationship Id="rId115" Type="http://schemas.openxmlformats.org/officeDocument/2006/relationships/hyperlink" Target="&#50696;&#47112;&#48120;&#50556;48&#51109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10&#49324;&#47924;&#50648;&#54616;/&#49324;&#47924;&#50648;&#54616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0696;&#47112;&#48120;&#50556;13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31&#50724;&#48148;&#45852;/&#50724;&#48148;&#45852;1&#51109;.pptx" TargetMode="External"/><Relationship Id="rId203" Type="http://schemas.openxmlformats.org/officeDocument/2006/relationships/hyperlink" Target="../33&#48120;&#44032;/&#48120;&#44032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../../&#49888;&#50557;PPT/54%20&#46356;&#47784;&#45936;&#51204;&#49436;/&#46356;&#47784;&#45936;&#51204;&#49436;.pptx" TargetMode="External"/><Relationship Id="rId266" Type="http://schemas.openxmlformats.org/officeDocument/2006/relationships/image" Target="../media/image119.png"/><Relationship Id="rId30" Type="http://schemas.openxmlformats.org/officeDocument/2006/relationships/slide" Target="slide20.xml"/><Relationship Id="rId105" Type="http://schemas.openxmlformats.org/officeDocument/2006/relationships/hyperlink" Target="&#50696;&#47112;&#48120;&#50556;36&#51109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05&#49888;&#47749;&#44592;/&#49888;&#47749;&#44592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0696;&#47112;&#48120;&#50556;08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0696;&#47112;&#48120;&#50556;30&#51109;.pptx" TargetMode="External"/><Relationship Id="rId189" Type="http://schemas.openxmlformats.org/officeDocument/2006/relationships/hyperlink" Target="../26&#50640;&#49828;&#44180;/&#50640;&#49828;&#44180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../../&#49888;&#50557;PPT/49%20&#50640;&#48288;&#49548;&#49436;/&#50640;&#48288;&#49548;&#49436;.pptx" TargetMode="External"/><Relationship Id="rId256" Type="http://schemas.openxmlformats.org/officeDocument/2006/relationships/image" Target="../media/image114.png"/><Relationship Id="rId116" Type="http://schemas.openxmlformats.org/officeDocument/2006/relationships/image" Target="../media/image44.png"/><Relationship Id="rId137" Type="http://schemas.openxmlformats.org/officeDocument/2006/relationships/hyperlink" Target="&#50696;&#47112;&#48120;&#50556;52&#51109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30.xml"/><Relationship Id="rId41" Type="http://schemas.openxmlformats.org/officeDocument/2006/relationships/hyperlink" Target="&#50696;&#47112;&#48120;&#50556;03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0696;&#47112;&#48120;&#50556;24&#51109;.pptx" TargetMode="External"/><Relationship Id="rId179" Type="http://schemas.openxmlformats.org/officeDocument/2006/relationships/hyperlink" Target="../21&#51204;&#46020;&#49436;/&#51204;&#46020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../../&#49888;&#50557;PPT/44%20&#49324;&#46020;&#54665;&#51204;/&#49324;&#46020;&#54665;&#51204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50696;&#47112;&#48120;&#50556;42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8.xml"/><Relationship Id="rId52" Type="http://schemas.openxmlformats.org/officeDocument/2006/relationships/image" Target="../media/image12.png"/><Relationship Id="rId73" Type="http://schemas.openxmlformats.org/officeDocument/2006/relationships/hyperlink" Target="&#50696;&#47112;&#48120;&#50556;19&#51109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../16&#45712;&#54756;&#48120;&#50556;/&#45712;&#54756;&#48120;&#5055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../39&#47568;&#46972;&#44592;/&#47568;&#46972;&#44592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91" Type="http://schemas.openxmlformats.org/officeDocument/2006/relationships/hyperlink" Target="../27&#45796;&#45768;&#50648;/&#45796;&#45768;&#50648;.pptx" TargetMode="External"/><Relationship Id="rId205" Type="http://schemas.openxmlformats.org/officeDocument/2006/relationships/hyperlink" Target="../34&#45208;&#54996;/&#45208;&#54996;.pptx" TargetMode="External"/><Relationship Id="rId247" Type="http://schemas.openxmlformats.org/officeDocument/2006/relationships/hyperlink" Target="../../&#49888;&#50557;PPT/55%20&#46356;&#47784;&#45936;&#54980;&#49436;/&#46356;&#47784;&#45936;&#54980;&#49436;.pptx" TargetMode="External"/><Relationship Id="rId107" Type="http://schemas.openxmlformats.org/officeDocument/2006/relationships/hyperlink" Target="&#50696;&#47112;&#48120;&#50556;37&#51109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&#50696;&#47112;&#48120;&#50556;47&#51109;.pptx" TargetMode="External"/><Relationship Id="rId21" Type="http://schemas.openxmlformats.org/officeDocument/2006/relationships/slide" Target="slide11.xml"/><Relationship Id="rId63" Type="http://schemas.openxmlformats.org/officeDocument/2006/relationships/hyperlink" Target="&#50696;&#47112;&#48120;&#50556;14&#51109;.pptx" TargetMode="External"/><Relationship Id="rId159" Type="http://schemas.openxmlformats.org/officeDocument/2006/relationships/hyperlink" Target="../12&#50676;&#50773;&#44592;&#54616;/&#50676;&#50773;&#44592;&#54616;.pptx" TargetMode="External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268" Type="http://schemas.openxmlformats.org/officeDocument/2006/relationships/image" Target="../media/image120.png"/><Relationship Id="rId11" Type="http://schemas.openxmlformats.org/officeDocument/2006/relationships/slide" Target="slide25.xml"/><Relationship Id="rId32" Type="http://schemas.openxmlformats.org/officeDocument/2006/relationships/hyperlink" Target="../../&#44396;-&#49888;&#50557;%20&#49457;&#44221;&#47785;&#47197;.pptx" TargetMode="External"/><Relationship Id="rId53" Type="http://schemas.openxmlformats.org/officeDocument/2006/relationships/hyperlink" Target="&#50696;&#47112;&#48120;&#50556;09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06&#50668;&#54840;&#49688;&#50500;/&#50668;&#54840;&#49688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96;&#47112;&#48120;&#50556;31&#51109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22&#50500;&#44032;/&#50500;&#44032;.pptx" TargetMode="External"/><Relationship Id="rId216" Type="http://schemas.openxmlformats.org/officeDocument/2006/relationships/image" Target="../media/image94.png"/><Relationship Id="rId237" Type="http://schemas.openxmlformats.org/officeDocument/2006/relationships/hyperlink" Target="../../&#49888;&#50557;PPT/50%20&#48716;&#47549;&#48372;&#49436;/&#48716;&#47549;&#48372;&#49436;.pptx" TargetMode="External"/><Relationship Id="rId258" Type="http://schemas.openxmlformats.org/officeDocument/2006/relationships/image" Target="../media/image115.png"/><Relationship Id="rId22" Type="http://schemas.openxmlformats.org/officeDocument/2006/relationships/slide" Target="slide12.xml"/><Relationship Id="rId43" Type="http://schemas.openxmlformats.org/officeDocument/2006/relationships/hyperlink" Target="&#50696;&#47112;&#48120;&#50556;04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02&#52636;&#50528;&#44413;&#44592;/&#52636;&#50528;&#44413;&#44592;.pptx" TargetMode="External"/><Relationship Id="rId85" Type="http://schemas.openxmlformats.org/officeDocument/2006/relationships/hyperlink" Target="&#50696;&#47112;&#48120;&#50556;25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17&#50640;&#49828;&#45908;/&#50640;&#49828;&#45908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hyperlink" Target="../../&#49888;&#50557;PPT/45%20&#47196;&#47560;&#49436;/&#47196;&#47560;&#49436;.pptx" TargetMode="External"/><Relationship Id="rId248" Type="http://schemas.openxmlformats.org/officeDocument/2006/relationships/image" Target="../media/image110.png"/><Relationship Id="rId269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image" Target="../media/image40.png"/><Relationship Id="rId129" Type="http://schemas.openxmlformats.org/officeDocument/2006/relationships/hyperlink" Target="&#50696;&#47112;&#48120;&#50556;41&#51109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0696;&#47112;&#48120;&#50556;20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11&#50676;&#50773;&#44592;&#49345;/&#50676;&#50773;&#44592;&#49345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40%20&#47560;&#53468;&#48373;&#51020;/&#47560;&#53468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259" Type="http://schemas.openxmlformats.org/officeDocument/2006/relationships/hyperlink" Target="../../&#49888;&#50557;PPT/61%20&#48288;&#46300;&#47196;&#54980;&#49436;/&#48288;&#46300;&#47196;&#54980;&#49436;.pptx" TargetMode="External"/><Relationship Id="rId23" Type="http://schemas.openxmlformats.org/officeDocument/2006/relationships/slide" Target="slide13.xml"/><Relationship Id="rId119" Type="http://schemas.openxmlformats.org/officeDocument/2006/relationships/hyperlink" Target="&#50696;&#47112;&#48120;&#50556;46&#51109;.pptx" TargetMode="External"/><Relationship Id="rId270" Type="http://schemas.openxmlformats.org/officeDocument/2006/relationships/image" Target="../media/image121.png"/><Relationship Id="rId44" Type="http://schemas.openxmlformats.org/officeDocument/2006/relationships/image" Target="../media/image8.png"/><Relationship Id="rId65" Type="http://schemas.openxmlformats.org/officeDocument/2006/relationships/hyperlink" Target="&#50696;&#47112;&#48120;&#50556;15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07&#49324;&#49324;&#44592;/&#49324;&#49324;&#44592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28&#54840;&#49464;&#50500;/&#54840;&#49464;&#50500;.pptx" TargetMode="External"/><Relationship Id="rId207" Type="http://schemas.openxmlformats.org/officeDocument/2006/relationships/hyperlink" Target="../35&#54616;&#48149;&#44397;/&#54616;&#48149;&#44397;.pptx" TargetMode="External"/><Relationship Id="rId228" Type="http://schemas.openxmlformats.org/officeDocument/2006/relationships/image" Target="../media/image100.png"/><Relationship Id="rId249" Type="http://schemas.openxmlformats.org/officeDocument/2006/relationships/hyperlink" Target="../../&#49888;&#50557;PPT/56%20&#46356;&#46020;&#49436;/&#46356;&#4602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96;&#47112;&#48120;&#50556;38&#51109;.pptx" TargetMode="External"/><Relationship Id="rId260" Type="http://schemas.openxmlformats.org/officeDocument/2006/relationships/image" Target="../media/image116.png"/><Relationship Id="rId34" Type="http://schemas.openxmlformats.org/officeDocument/2006/relationships/image" Target="../media/image3.png"/><Relationship Id="rId55" Type="http://schemas.openxmlformats.org/officeDocument/2006/relationships/hyperlink" Target="&#50696;&#47112;&#48120;&#50556;10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0696;&#47112;&#48120;&#50556;32&#51109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&#52285;&#49464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23&#51060;&#49324;&#50556;/&#51060;&#49324;&#50556;.pptx" TargetMode="External"/><Relationship Id="rId218" Type="http://schemas.openxmlformats.org/officeDocument/2006/relationships/image" Target="../media/image95.png"/><Relationship Id="rId239" Type="http://schemas.openxmlformats.org/officeDocument/2006/relationships/hyperlink" Target="../../&#49888;&#50557;PPT/51%20&#44264;&#47196;&#49352;&#49436;/&#44264;&#47196;&#49352;&#49436;.pptx" TargetMode="External"/><Relationship Id="rId250" Type="http://schemas.openxmlformats.org/officeDocument/2006/relationships/image" Target="../media/image111.png"/><Relationship Id="rId271" Type="http://schemas.openxmlformats.org/officeDocument/2006/relationships/image" Target="../media/image134.png"/><Relationship Id="rId24" Type="http://schemas.openxmlformats.org/officeDocument/2006/relationships/slide" Target="slide14.xml"/><Relationship Id="rId45" Type="http://schemas.openxmlformats.org/officeDocument/2006/relationships/hyperlink" Target="&#50696;&#47112;&#48120;&#50556;05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0696;&#47112;&#48120;&#50556;26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&#50696;&#47112;&#48120;&#50556;40&#51109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18&#50853;&#44592;/&#50853;&#44592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229" Type="http://schemas.openxmlformats.org/officeDocument/2006/relationships/hyperlink" Target="../../&#49888;&#50557;PPT/46%20&#44256;&#47536;&#46020;&#51204;&#49436;/&#44256;&#47536;&#46020;&#51204;&#49436;.pptx" TargetMode="External"/><Relationship Id="rId240" Type="http://schemas.openxmlformats.org/officeDocument/2006/relationships/image" Target="../media/image106.png"/><Relationship Id="rId261" Type="http://schemas.openxmlformats.org/officeDocument/2006/relationships/hyperlink" Target="../../&#49888;&#50557;PPT/62%20&#50836;&#54620;&#51068;&#49436;/&#50836;&#54620;&#51068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0696;&#47112;&#48120;&#50556;27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0696;&#47112;&#48120;&#50556;21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&#50696;&#47112;&#48120;&#50556;45&#51109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13&#50669;&#45824;&#49345;/&#50669;&#45824;&#49345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41%20&#47560;&#44032;&#48373;&#51020;/&#47560;&#44032;&#48373;&#51020;.pptx" TargetMode="External"/><Relationship Id="rId230" Type="http://schemas.openxmlformats.org/officeDocument/2006/relationships/image" Target="../media/image101.png"/><Relationship Id="rId251" Type="http://schemas.openxmlformats.org/officeDocument/2006/relationships/hyperlink" Target="../../&#49888;&#50557;PPT/57%20&#48716;&#47112;&#47788;&#49436;/&#48716;&#47112;&#47788;&#49436;1&#51109;.pptx" TargetMode="External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0696;&#47112;&#48120;&#50556;16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50696;&#47112;&#48120;&#50556;39&#51109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08&#47355;&#44592;/&#47355;&#44592;.pptx" TargetMode="External"/><Relationship Id="rId174" Type="http://schemas.openxmlformats.org/officeDocument/2006/relationships/image" Target="../media/image73.png"/><Relationship Id="rId195" Type="http://schemas.openxmlformats.org/officeDocument/2006/relationships/hyperlink" Target="../29&#50836;&#50648;/&#50836;&#50648;.pptx" TargetMode="External"/><Relationship Id="rId209" Type="http://schemas.openxmlformats.org/officeDocument/2006/relationships/hyperlink" Target="../36&#49828;&#48148;&#45264;/&#49828;&#48148;&#45264;.pptx" TargetMode="External"/><Relationship Id="rId220" Type="http://schemas.openxmlformats.org/officeDocument/2006/relationships/image" Target="../media/image96.png"/><Relationship Id="rId2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0696;&#47112;&#48120;&#50556;11&#51109;.pptx" TargetMode="External"/><Relationship Id="rId262" Type="http://schemas.openxmlformats.org/officeDocument/2006/relationships/image" Target="../media/image117.png"/><Relationship Id="rId78" Type="http://schemas.openxmlformats.org/officeDocument/2006/relationships/image" Target="../media/image25.png"/><Relationship Id="rId99" Type="http://schemas.openxmlformats.org/officeDocument/2006/relationships/hyperlink" Target="&#50696;&#47112;&#48120;&#50556;33&#51109;.pptx" TargetMode="External"/><Relationship Id="rId101" Type="http://schemas.openxmlformats.org/officeDocument/2006/relationships/hyperlink" Target="&#50696;&#47112;&#48120;&#50556;34&#51109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03&#47112;&#50948;&#44592;/&#47112;&#50948;&#44592;.pptx" TargetMode="External"/><Relationship Id="rId164" Type="http://schemas.openxmlformats.org/officeDocument/2006/relationships/image" Target="../media/image68.png"/><Relationship Id="rId185" Type="http://schemas.openxmlformats.org/officeDocument/2006/relationships/hyperlink" Target="../24&#50696;&#47112;&#48120;&#50556;/&#50696;&#47112;&#48120;&#50556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26" Type="http://schemas.openxmlformats.org/officeDocument/2006/relationships/slide" Target="slide16.xml"/><Relationship Id="rId231" Type="http://schemas.openxmlformats.org/officeDocument/2006/relationships/hyperlink" Target="../../&#49888;&#50557;PPT/47%20&#44256;&#47536;&#46020;&#54980;&#49436;/&#44256;&#47536;&#46020;&#54980;&#49436;.pptx" TargetMode="External"/><Relationship Id="rId252" Type="http://schemas.openxmlformats.org/officeDocument/2006/relationships/image" Target="../media/image112.png"/><Relationship Id="rId47" Type="http://schemas.openxmlformats.org/officeDocument/2006/relationships/hyperlink" Target="&#50696;&#47112;&#48120;&#50556;06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0696;&#47112;&#48120;&#50556;28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&#50696;&#47112;&#48120;&#50556;50&#51109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19&#49884;&#54200;/&#49884;&#5420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42%20&#45572;&#44032;&#48373;&#51020;/&#45572;&#44032;&#48373;&#51020;.pptx" TargetMode="External"/><Relationship Id="rId242" Type="http://schemas.openxmlformats.org/officeDocument/2006/relationships/image" Target="../media/image107.png"/><Relationship Id="rId263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hyperlink" Target="&#50696;&#47112;&#48120;&#50556;01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0696;&#47112;&#48120;&#50556;22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&#50696;&#47112;&#48120;&#50556;44&#51109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14&#50669;&#45824;&#54616;/&#50669;&#45824;&#54616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37&#54617;&#44060;/&#54617;&#44060;.pptx" TargetMode="External"/><Relationship Id="rId232" Type="http://schemas.openxmlformats.org/officeDocument/2006/relationships/image" Target="../media/image102.png"/><Relationship Id="rId253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0696;&#47112;&#48120;&#50556;17&#51109;.pptx" TargetMode="External"/><Relationship Id="rId113" Type="http://schemas.openxmlformats.org/officeDocument/2006/relationships/hyperlink" Target="&#50696;&#47112;&#48120;&#50556;49&#51109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09&#49324;&#47924;&#50648;&#49345;/&#49324;&#47924;&#50648;&#49345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30&#50500;&#47784;&#49828;/&#50500;&#47784;&#49828;.pptx" TargetMode="External"/><Relationship Id="rId201" Type="http://schemas.openxmlformats.org/officeDocument/2006/relationships/hyperlink" Target="../32&#50836;&#45208;/&#50836;&#45208;.pptx" TargetMode="External"/><Relationship Id="rId222" Type="http://schemas.openxmlformats.org/officeDocument/2006/relationships/image" Target="../media/image97.png"/><Relationship Id="rId2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38" Type="http://schemas.openxmlformats.org/officeDocument/2006/relationships/image" Target="../media/image5.png"/><Relationship Id="rId59" Type="http://schemas.openxmlformats.org/officeDocument/2006/relationships/hyperlink" Target="&#50696;&#47112;&#48120;&#50556;12&#51109;.pptx" TargetMode="External"/><Relationship Id="rId103" Type="http://schemas.openxmlformats.org/officeDocument/2006/relationships/hyperlink" Target="&#50696;&#47112;&#48120;&#50556;35&#51109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0696;&#47112;&#48120;&#50556;29&#51109;.pptx" TargetMode="External"/><Relationship Id="rId145" Type="http://schemas.openxmlformats.org/officeDocument/2006/relationships/hyperlink" Target="../04&#48124;&#49688;&#44592;/&#48124;&#49688;&#44592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25&#50696;&#47112;&#48120;&#50556;&#50528;&#44032;/&#50696;&#47112;&#48120;&#50556;&#50528;&#44032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2.png"/><Relationship Id="rId233" Type="http://schemas.openxmlformats.org/officeDocument/2006/relationships/hyperlink" Target="../../&#49888;&#50557;PPT/48%20&#44040;&#46972;&#46356;&#50500;&#49436;/&#44040;&#46972;&#46356;&#50500;&#49436;.pptx" TargetMode="External"/><Relationship Id="rId254" Type="http://schemas.openxmlformats.org/officeDocument/2006/relationships/image" Target="../media/image113.png"/><Relationship Id="rId28" Type="http://schemas.openxmlformats.org/officeDocument/2006/relationships/slide" Target="slide18.xml"/><Relationship Id="rId49" Type="http://schemas.openxmlformats.org/officeDocument/2006/relationships/hyperlink" Target="&#50696;&#47112;&#48120;&#50556;07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0696;&#47112;&#48120;&#50556;23&#51109;.pptx" TargetMode="External"/><Relationship Id="rId135" Type="http://schemas.openxmlformats.org/officeDocument/2006/relationships/hyperlink" Target="&#50696;&#47112;&#48120;&#50556;51&#51109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20&#51104;&#50616;/&#51104;&#50616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43%20&#50836;&#54620;&#48373;&#51020;/&#50836;&#54620;&#48373;&#51020;.pptx" TargetMode="External"/><Relationship Id="rId244" Type="http://schemas.openxmlformats.org/officeDocument/2006/relationships/image" Target="../media/image108.png"/><Relationship Id="rId18" Type="http://schemas.openxmlformats.org/officeDocument/2006/relationships/slide" Target="slide29.xml"/><Relationship Id="rId39" Type="http://schemas.openxmlformats.org/officeDocument/2006/relationships/hyperlink" Target="&#50696;&#47112;&#48120;&#50556;02&#51109;.pptx" TargetMode="External"/><Relationship Id="rId265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&#50696;&#47112;&#48120;&#50556;43&#51109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15&#50640;&#49828;&#46972;/&#50640;&#49828;&#46972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0696;&#47112;&#48120;&#50556;18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38&#49828;&#44032;&#47028;/&#49828;&#44032;&#47028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19.xml"/><Relationship Id="rId255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image" Target="../media/image6.png"/><Relationship Id="rId115" Type="http://schemas.openxmlformats.org/officeDocument/2006/relationships/hyperlink" Target="&#50696;&#47112;&#48120;&#50556;48&#51109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10&#49324;&#47924;&#50648;&#54616;/&#49324;&#47924;&#50648;&#54616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0696;&#47112;&#48120;&#50556;13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31&#50724;&#48148;&#45852;/&#50724;&#48148;&#45852;1&#51109;.pptx" TargetMode="External"/><Relationship Id="rId203" Type="http://schemas.openxmlformats.org/officeDocument/2006/relationships/hyperlink" Target="../33&#48120;&#44032;/&#48120;&#44032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../../&#49888;&#50557;PPT/54%20&#46356;&#47784;&#45936;&#51204;&#49436;/&#46356;&#47784;&#45936;&#51204;&#49436;.pptx" TargetMode="External"/><Relationship Id="rId266" Type="http://schemas.openxmlformats.org/officeDocument/2006/relationships/image" Target="../media/image119.png"/><Relationship Id="rId30" Type="http://schemas.openxmlformats.org/officeDocument/2006/relationships/slide" Target="slide20.xml"/><Relationship Id="rId105" Type="http://schemas.openxmlformats.org/officeDocument/2006/relationships/hyperlink" Target="&#50696;&#47112;&#48120;&#50556;36&#51109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05&#49888;&#47749;&#44592;/&#49888;&#47749;&#44592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0696;&#47112;&#48120;&#50556;08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0696;&#47112;&#48120;&#50556;30&#51109;.pptx" TargetMode="External"/><Relationship Id="rId189" Type="http://schemas.openxmlformats.org/officeDocument/2006/relationships/hyperlink" Target="../26&#50640;&#49828;&#44180;/&#50640;&#49828;&#44180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../../&#49888;&#50557;PPT/49%20&#50640;&#48288;&#49548;&#49436;/&#50640;&#48288;&#49548;&#49436;.pptx" TargetMode="External"/><Relationship Id="rId256" Type="http://schemas.openxmlformats.org/officeDocument/2006/relationships/image" Target="../media/image114.png"/><Relationship Id="rId116" Type="http://schemas.openxmlformats.org/officeDocument/2006/relationships/image" Target="../media/image44.png"/><Relationship Id="rId137" Type="http://schemas.openxmlformats.org/officeDocument/2006/relationships/hyperlink" Target="&#50696;&#47112;&#48120;&#50556;52&#51109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30.xml"/><Relationship Id="rId41" Type="http://schemas.openxmlformats.org/officeDocument/2006/relationships/hyperlink" Target="&#50696;&#47112;&#48120;&#50556;03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0696;&#47112;&#48120;&#50556;24&#51109;.pptx" TargetMode="External"/><Relationship Id="rId179" Type="http://schemas.openxmlformats.org/officeDocument/2006/relationships/hyperlink" Target="../21&#51204;&#46020;&#49436;/&#51204;&#46020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../../&#49888;&#50557;PPT/44%20&#49324;&#46020;&#54665;&#51204;/&#49324;&#46020;&#54665;&#51204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50696;&#47112;&#48120;&#50556;42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8.xml"/><Relationship Id="rId52" Type="http://schemas.openxmlformats.org/officeDocument/2006/relationships/image" Target="../media/image12.png"/><Relationship Id="rId73" Type="http://schemas.openxmlformats.org/officeDocument/2006/relationships/hyperlink" Target="&#50696;&#47112;&#48120;&#50556;19&#51109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../16&#45712;&#54756;&#48120;&#50556;/&#45712;&#54756;&#48120;&#5055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../39&#47568;&#46972;&#44592;/&#47568;&#46972;&#44592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91" Type="http://schemas.openxmlformats.org/officeDocument/2006/relationships/hyperlink" Target="../27&#45796;&#45768;&#50648;/&#45796;&#45768;&#50648;.pptx" TargetMode="External"/><Relationship Id="rId205" Type="http://schemas.openxmlformats.org/officeDocument/2006/relationships/hyperlink" Target="../34&#45208;&#54996;/&#45208;&#54996;.pptx" TargetMode="External"/><Relationship Id="rId247" Type="http://schemas.openxmlformats.org/officeDocument/2006/relationships/hyperlink" Target="../../&#49888;&#50557;PPT/55%20&#46356;&#47784;&#45936;&#54980;&#49436;/&#46356;&#47784;&#45936;&#54980;&#49436;.pptx" TargetMode="External"/><Relationship Id="rId107" Type="http://schemas.openxmlformats.org/officeDocument/2006/relationships/hyperlink" Target="&#50696;&#47112;&#48120;&#50556;37&#51109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&#50696;&#47112;&#48120;&#50556;47&#51109;.pptx" TargetMode="External"/><Relationship Id="rId21" Type="http://schemas.openxmlformats.org/officeDocument/2006/relationships/slide" Target="slide11.xml"/><Relationship Id="rId63" Type="http://schemas.openxmlformats.org/officeDocument/2006/relationships/hyperlink" Target="&#50696;&#47112;&#48120;&#50556;14&#51109;.pptx" TargetMode="External"/><Relationship Id="rId159" Type="http://schemas.openxmlformats.org/officeDocument/2006/relationships/hyperlink" Target="../12&#50676;&#50773;&#44592;&#54616;/&#50676;&#50773;&#44592;&#54616;.pptx" TargetMode="External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268" Type="http://schemas.openxmlformats.org/officeDocument/2006/relationships/image" Target="../media/image120.png"/><Relationship Id="rId11" Type="http://schemas.openxmlformats.org/officeDocument/2006/relationships/slide" Target="slide25.xml"/><Relationship Id="rId32" Type="http://schemas.openxmlformats.org/officeDocument/2006/relationships/hyperlink" Target="../../&#44396;-&#49888;&#50557;%20&#49457;&#44221;&#47785;&#47197;.pptx" TargetMode="External"/><Relationship Id="rId53" Type="http://schemas.openxmlformats.org/officeDocument/2006/relationships/hyperlink" Target="&#50696;&#47112;&#48120;&#50556;09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06&#50668;&#54840;&#49688;&#50500;/&#50668;&#54840;&#49688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96;&#47112;&#48120;&#50556;31&#51109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22&#50500;&#44032;/&#50500;&#44032;.pptx" TargetMode="External"/><Relationship Id="rId216" Type="http://schemas.openxmlformats.org/officeDocument/2006/relationships/image" Target="../media/image94.png"/><Relationship Id="rId237" Type="http://schemas.openxmlformats.org/officeDocument/2006/relationships/hyperlink" Target="../../&#49888;&#50557;PPT/50%20&#48716;&#47549;&#48372;&#49436;/&#48716;&#47549;&#48372;&#49436;.pptx" TargetMode="External"/><Relationship Id="rId258" Type="http://schemas.openxmlformats.org/officeDocument/2006/relationships/image" Target="../media/image115.png"/><Relationship Id="rId22" Type="http://schemas.openxmlformats.org/officeDocument/2006/relationships/slide" Target="slide12.xml"/><Relationship Id="rId43" Type="http://schemas.openxmlformats.org/officeDocument/2006/relationships/hyperlink" Target="&#50696;&#47112;&#48120;&#50556;04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02&#52636;&#50528;&#44413;&#44592;/&#52636;&#50528;&#44413;&#44592;.pptx" TargetMode="External"/><Relationship Id="rId85" Type="http://schemas.openxmlformats.org/officeDocument/2006/relationships/hyperlink" Target="&#50696;&#47112;&#48120;&#50556;25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17&#50640;&#49828;&#45908;/&#50640;&#49828;&#45908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hyperlink" Target="../../&#49888;&#50557;PPT/45%20&#47196;&#47560;&#49436;/&#47196;&#47560;&#49436;.pptx" TargetMode="External"/><Relationship Id="rId248" Type="http://schemas.openxmlformats.org/officeDocument/2006/relationships/image" Target="../media/image110.png"/><Relationship Id="rId269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image" Target="../media/image40.png"/><Relationship Id="rId129" Type="http://schemas.openxmlformats.org/officeDocument/2006/relationships/hyperlink" Target="&#50696;&#47112;&#48120;&#50556;41&#51109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0696;&#47112;&#48120;&#50556;20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11&#50676;&#50773;&#44592;&#49345;/&#50676;&#50773;&#44592;&#49345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40%20&#47560;&#53468;&#48373;&#51020;/&#47560;&#53468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259" Type="http://schemas.openxmlformats.org/officeDocument/2006/relationships/hyperlink" Target="../../&#49888;&#50557;PPT/61%20&#48288;&#46300;&#47196;&#54980;&#49436;/&#48288;&#46300;&#47196;&#54980;&#49436;.pptx" TargetMode="External"/><Relationship Id="rId23" Type="http://schemas.openxmlformats.org/officeDocument/2006/relationships/slide" Target="slide13.xml"/><Relationship Id="rId119" Type="http://schemas.openxmlformats.org/officeDocument/2006/relationships/hyperlink" Target="&#50696;&#47112;&#48120;&#50556;46&#51109;.pptx" TargetMode="External"/><Relationship Id="rId270" Type="http://schemas.openxmlformats.org/officeDocument/2006/relationships/image" Target="../media/image121.png"/><Relationship Id="rId44" Type="http://schemas.openxmlformats.org/officeDocument/2006/relationships/image" Target="../media/image8.png"/><Relationship Id="rId65" Type="http://schemas.openxmlformats.org/officeDocument/2006/relationships/hyperlink" Target="&#50696;&#47112;&#48120;&#50556;15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07&#49324;&#49324;&#44592;/&#49324;&#49324;&#44592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28&#54840;&#49464;&#50500;/&#54840;&#49464;&#50500;.pptx" TargetMode="External"/><Relationship Id="rId207" Type="http://schemas.openxmlformats.org/officeDocument/2006/relationships/hyperlink" Target="../35&#54616;&#48149;&#44397;/&#54616;&#48149;&#44397;.pptx" TargetMode="External"/><Relationship Id="rId228" Type="http://schemas.openxmlformats.org/officeDocument/2006/relationships/image" Target="../media/image100.png"/><Relationship Id="rId249" Type="http://schemas.openxmlformats.org/officeDocument/2006/relationships/hyperlink" Target="../../&#49888;&#50557;PPT/56%20&#46356;&#46020;&#49436;/&#46356;&#4602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96;&#47112;&#48120;&#50556;38&#51109;.pptx" TargetMode="External"/><Relationship Id="rId260" Type="http://schemas.openxmlformats.org/officeDocument/2006/relationships/image" Target="../media/image116.png"/><Relationship Id="rId34" Type="http://schemas.openxmlformats.org/officeDocument/2006/relationships/image" Target="../media/image3.png"/><Relationship Id="rId55" Type="http://schemas.openxmlformats.org/officeDocument/2006/relationships/hyperlink" Target="&#50696;&#47112;&#48120;&#50556;10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0696;&#47112;&#48120;&#50556;32&#51109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&#52285;&#49464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23&#51060;&#49324;&#50556;/&#51060;&#49324;&#50556;.pptx" TargetMode="External"/><Relationship Id="rId218" Type="http://schemas.openxmlformats.org/officeDocument/2006/relationships/image" Target="../media/image95.png"/><Relationship Id="rId239" Type="http://schemas.openxmlformats.org/officeDocument/2006/relationships/hyperlink" Target="../../&#49888;&#50557;PPT/51%20&#44264;&#47196;&#49352;&#49436;/&#44264;&#47196;&#49352;&#49436;.pptx" TargetMode="External"/><Relationship Id="rId250" Type="http://schemas.openxmlformats.org/officeDocument/2006/relationships/image" Target="../media/image111.png"/><Relationship Id="rId271" Type="http://schemas.openxmlformats.org/officeDocument/2006/relationships/image" Target="../media/image135.png"/><Relationship Id="rId24" Type="http://schemas.openxmlformats.org/officeDocument/2006/relationships/slide" Target="slide14.xml"/><Relationship Id="rId45" Type="http://schemas.openxmlformats.org/officeDocument/2006/relationships/hyperlink" Target="&#50696;&#47112;&#48120;&#50556;05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0696;&#47112;&#48120;&#50556;26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&#50696;&#47112;&#48120;&#50556;40&#51109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18&#50853;&#44592;/&#50853;&#44592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229" Type="http://schemas.openxmlformats.org/officeDocument/2006/relationships/hyperlink" Target="../../&#49888;&#50557;PPT/46%20&#44256;&#47536;&#46020;&#51204;&#49436;/&#44256;&#47536;&#46020;&#51204;&#49436;.pptx" TargetMode="External"/><Relationship Id="rId240" Type="http://schemas.openxmlformats.org/officeDocument/2006/relationships/image" Target="../media/image106.png"/><Relationship Id="rId261" Type="http://schemas.openxmlformats.org/officeDocument/2006/relationships/hyperlink" Target="../../&#49888;&#50557;PPT/62%20&#50836;&#54620;&#51068;&#49436;/&#50836;&#54620;&#51068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0696;&#47112;&#48120;&#50556;27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0696;&#47112;&#48120;&#50556;21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&#50696;&#47112;&#48120;&#50556;45&#51109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13&#50669;&#45824;&#49345;/&#50669;&#45824;&#49345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41%20&#47560;&#44032;&#48373;&#51020;/&#47560;&#44032;&#48373;&#51020;.pptx" TargetMode="External"/><Relationship Id="rId230" Type="http://schemas.openxmlformats.org/officeDocument/2006/relationships/image" Target="../media/image101.png"/><Relationship Id="rId251" Type="http://schemas.openxmlformats.org/officeDocument/2006/relationships/hyperlink" Target="../../&#49888;&#50557;PPT/57%20&#48716;&#47112;&#47788;&#49436;/&#48716;&#47112;&#47788;&#49436;1&#51109;.pptx" TargetMode="External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0696;&#47112;&#48120;&#50556;16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50696;&#47112;&#48120;&#50556;39&#51109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08&#47355;&#44592;/&#47355;&#44592;.pptx" TargetMode="External"/><Relationship Id="rId174" Type="http://schemas.openxmlformats.org/officeDocument/2006/relationships/image" Target="../media/image73.png"/><Relationship Id="rId195" Type="http://schemas.openxmlformats.org/officeDocument/2006/relationships/hyperlink" Target="../29&#50836;&#50648;/&#50836;&#50648;.pptx" TargetMode="External"/><Relationship Id="rId209" Type="http://schemas.openxmlformats.org/officeDocument/2006/relationships/hyperlink" Target="../36&#49828;&#48148;&#45264;/&#49828;&#48148;&#45264;.pptx" TargetMode="External"/><Relationship Id="rId220" Type="http://schemas.openxmlformats.org/officeDocument/2006/relationships/image" Target="../media/image96.png"/><Relationship Id="rId2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0696;&#47112;&#48120;&#50556;11&#51109;.pptx" TargetMode="External"/><Relationship Id="rId262" Type="http://schemas.openxmlformats.org/officeDocument/2006/relationships/image" Target="../media/image117.png"/><Relationship Id="rId78" Type="http://schemas.openxmlformats.org/officeDocument/2006/relationships/image" Target="../media/image25.png"/><Relationship Id="rId99" Type="http://schemas.openxmlformats.org/officeDocument/2006/relationships/hyperlink" Target="&#50696;&#47112;&#48120;&#50556;33&#51109;.pptx" TargetMode="External"/><Relationship Id="rId101" Type="http://schemas.openxmlformats.org/officeDocument/2006/relationships/hyperlink" Target="&#50696;&#47112;&#48120;&#50556;34&#51109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03&#47112;&#50948;&#44592;/&#47112;&#50948;&#44592;.pptx" TargetMode="External"/><Relationship Id="rId164" Type="http://schemas.openxmlformats.org/officeDocument/2006/relationships/image" Target="../media/image68.png"/><Relationship Id="rId185" Type="http://schemas.openxmlformats.org/officeDocument/2006/relationships/hyperlink" Target="../24&#50696;&#47112;&#48120;&#50556;/&#50696;&#47112;&#48120;&#50556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26" Type="http://schemas.openxmlformats.org/officeDocument/2006/relationships/slide" Target="slide16.xml"/><Relationship Id="rId231" Type="http://schemas.openxmlformats.org/officeDocument/2006/relationships/hyperlink" Target="../../&#49888;&#50557;PPT/47%20&#44256;&#47536;&#46020;&#54980;&#49436;/&#44256;&#47536;&#46020;&#54980;&#49436;.pptx" TargetMode="External"/><Relationship Id="rId252" Type="http://schemas.openxmlformats.org/officeDocument/2006/relationships/image" Target="../media/image112.png"/><Relationship Id="rId47" Type="http://schemas.openxmlformats.org/officeDocument/2006/relationships/hyperlink" Target="&#50696;&#47112;&#48120;&#50556;06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0696;&#47112;&#48120;&#50556;28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&#50696;&#47112;&#48120;&#50556;50&#51109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19&#49884;&#54200;/&#49884;&#5420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42%20&#45572;&#44032;&#48373;&#51020;/&#45572;&#44032;&#48373;&#51020;.pptx" TargetMode="External"/><Relationship Id="rId242" Type="http://schemas.openxmlformats.org/officeDocument/2006/relationships/image" Target="../media/image107.png"/><Relationship Id="rId263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hyperlink" Target="&#50696;&#47112;&#48120;&#50556;01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0696;&#47112;&#48120;&#50556;22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&#50696;&#47112;&#48120;&#50556;44&#51109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14&#50669;&#45824;&#54616;/&#50669;&#45824;&#54616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37&#54617;&#44060;/&#54617;&#44060;.pptx" TargetMode="External"/><Relationship Id="rId232" Type="http://schemas.openxmlformats.org/officeDocument/2006/relationships/image" Target="../media/image102.png"/><Relationship Id="rId253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0696;&#47112;&#48120;&#50556;17&#51109;.pptx" TargetMode="External"/><Relationship Id="rId113" Type="http://schemas.openxmlformats.org/officeDocument/2006/relationships/hyperlink" Target="&#50696;&#47112;&#48120;&#50556;49&#51109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09&#49324;&#47924;&#50648;&#49345;/&#49324;&#47924;&#50648;&#49345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30&#50500;&#47784;&#49828;/&#50500;&#47784;&#49828;.pptx" TargetMode="External"/><Relationship Id="rId201" Type="http://schemas.openxmlformats.org/officeDocument/2006/relationships/hyperlink" Target="../32&#50836;&#45208;/&#50836;&#45208;.pptx" TargetMode="External"/><Relationship Id="rId222" Type="http://schemas.openxmlformats.org/officeDocument/2006/relationships/image" Target="../media/image97.png"/><Relationship Id="rId2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38" Type="http://schemas.openxmlformats.org/officeDocument/2006/relationships/image" Target="../media/image5.png"/><Relationship Id="rId59" Type="http://schemas.openxmlformats.org/officeDocument/2006/relationships/hyperlink" Target="&#50696;&#47112;&#48120;&#50556;12&#51109;.pptx" TargetMode="External"/><Relationship Id="rId103" Type="http://schemas.openxmlformats.org/officeDocument/2006/relationships/hyperlink" Target="&#50696;&#47112;&#48120;&#50556;35&#51109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0696;&#47112;&#48120;&#50556;29&#51109;.pptx" TargetMode="External"/><Relationship Id="rId145" Type="http://schemas.openxmlformats.org/officeDocument/2006/relationships/hyperlink" Target="../04&#48124;&#49688;&#44592;/&#48124;&#49688;&#44592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25&#50696;&#47112;&#48120;&#50556;&#50528;&#44032;/&#50696;&#47112;&#48120;&#50556;&#50528;&#44032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2.png"/><Relationship Id="rId233" Type="http://schemas.openxmlformats.org/officeDocument/2006/relationships/hyperlink" Target="../../&#49888;&#50557;PPT/48%20&#44040;&#46972;&#46356;&#50500;&#49436;/&#44040;&#46972;&#46356;&#50500;&#49436;.pptx" TargetMode="External"/><Relationship Id="rId254" Type="http://schemas.openxmlformats.org/officeDocument/2006/relationships/image" Target="../media/image113.png"/><Relationship Id="rId28" Type="http://schemas.openxmlformats.org/officeDocument/2006/relationships/slide" Target="slide18.xml"/><Relationship Id="rId49" Type="http://schemas.openxmlformats.org/officeDocument/2006/relationships/hyperlink" Target="&#50696;&#47112;&#48120;&#50556;07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0696;&#47112;&#48120;&#50556;23&#51109;.pptx" TargetMode="External"/><Relationship Id="rId135" Type="http://schemas.openxmlformats.org/officeDocument/2006/relationships/hyperlink" Target="&#50696;&#47112;&#48120;&#50556;51&#51109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20&#51104;&#50616;/&#51104;&#50616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43%20&#50836;&#54620;&#48373;&#51020;/&#50836;&#54620;&#48373;&#51020;.pptx" TargetMode="External"/><Relationship Id="rId244" Type="http://schemas.openxmlformats.org/officeDocument/2006/relationships/image" Target="../media/image108.png"/><Relationship Id="rId18" Type="http://schemas.openxmlformats.org/officeDocument/2006/relationships/slide" Target="slide29.xml"/><Relationship Id="rId39" Type="http://schemas.openxmlformats.org/officeDocument/2006/relationships/hyperlink" Target="&#50696;&#47112;&#48120;&#50556;02&#51109;.pptx" TargetMode="External"/><Relationship Id="rId265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&#50696;&#47112;&#48120;&#50556;43&#51109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15&#50640;&#49828;&#46972;/&#50640;&#49828;&#46972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0696;&#47112;&#48120;&#50556;18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38&#49828;&#44032;&#47028;/&#49828;&#44032;&#47028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19.xml"/><Relationship Id="rId255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image" Target="../media/image6.png"/><Relationship Id="rId115" Type="http://schemas.openxmlformats.org/officeDocument/2006/relationships/hyperlink" Target="&#50696;&#47112;&#48120;&#50556;48&#51109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10&#49324;&#47924;&#50648;&#54616;/&#49324;&#47924;&#50648;&#54616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0696;&#47112;&#48120;&#50556;13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31&#50724;&#48148;&#45852;/&#50724;&#48148;&#45852;1&#51109;.pptx" TargetMode="External"/><Relationship Id="rId203" Type="http://schemas.openxmlformats.org/officeDocument/2006/relationships/hyperlink" Target="../33&#48120;&#44032;/&#48120;&#44032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../../&#49888;&#50557;PPT/54%20&#46356;&#47784;&#45936;&#51204;&#49436;/&#46356;&#47784;&#45936;&#51204;&#49436;.pptx" TargetMode="External"/><Relationship Id="rId266" Type="http://schemas.openxmlformats.org/officeDocument/2006/relationships/image" Target="../media/image119.png"/><Relationship Id="rId30" Type="http://schemas.openxmlformats.org/officeDocument/2006/relationships/slide" Target="slide20.xml"/><Relationship Id="rId105" Type="http://schemas.openxmlformats.org/officeDocument/2006/relationships/hyperlink" Target="&#50696;&#47112;&#48120;&#50556;36&#51109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05&#49888;&#47749;&#44592;/&#49888;&#47749;&#44592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0696;&#47112;&#48120;&#50556;08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0696;&#47112;&#48120;&#50556;30&#51109;.pptx" TargetMode="External"/><Relationship Id="rId189" Type="http://schemas.openxmlformats.org/officeDocument/2006/relationships/hyperlink" Target="../26&#50640;&#49828;&#44180;/&#50640;&#49828;&#44180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../../&#49888;&#50557;PPT/49%20&#50640;&#48288;&#49548;&#49436;/&#50640;&#48288;&#49548;&#49436;.pptx" TargetMode="External"/><Relationship Id="rId256" Type="http://schemas.openxmlformats.org/officeDocument/2006/relationships/image" Target="../media/image114.png"/><Relationship Id="rId116" Type="http://schemas.openxmlformats.org/officeDocument/2006/relationships/image" Target="../media/image44.png"/><Relationship Id="rId137" Type="http://schemas.openxmlformats.org/officeDocument/2006/relationships/hyperlink" Target="&#50696;&#47112;&#48120;&#50556;52&#51109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30.xml"/><Relationship Id="rId41" Type="http://schemas.openxmlformats.org/officeDocument/2006/relationships/hyperlink" Target="&#50696;&#47112;&#48120;&#50556;03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0696;&#47112;&#48120;&#50556;24&#51109;.pptx" TargetMode="External"/><Relationship Id="rId179" Type="http://schemas.openxmlformats.org/officeDocument/2006/relationships/hyperlink" Target="../21&#51204;&#46020;&#49436;/&#51204;&#46020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../../&#49888;&#50557;PPT/44%20&#49324;&#46020;&#54665;&#51204;/&#49324;&#46020;&#54665;&#51204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50696;&#47112;&#48120;&#50556;42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8.xml"/><Relationship Id="rId52" Type="http://schemas.openxmlformats.org/officeDocument/2006/relationships/image" Target="../media/image12.png"/><Relationship Id="rId73" Type="http://schemas.openxmlformats.org/officeDocument/2006/relationships/hyperlink" Target="&#50696;&#47112;&#48120;&#50556;19&#51109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../16&#45712;&#54756;&#48120;&#50556;/&#45712;&#54756;&#48120;&#5055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../39&#47568;&#46972;&#44592;/&#47568;&#46972;&#44592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91" Type="http://schemas.openxmlformats.org/officeDocument/2006/relationships/hyperlink" Target="../27&#45796;&#45768;&#50648;/&#45796;&#45768;&#50648;.pptx" TargetMode="External"/><Relationship Id="rId205" Type="http://schemas.openxmlformats.org/officeDocument/2006/relationships/hyperlink" Target="../34&#45208;&#54996;/&#45208;&#54996;.pptx" TargetMode="External"/><Relationship Id="rId247" Type="http://schemas.openxmlformats.org/officeDocument/2006/relationships/hyperlink" Target="../../&#49888;&#50557;PPT/55%20&#46356;&#47784;&#45936;&#54980;&#49436;/&#46356;&#47784;&#45936;&#54980;&#49436;.pptx" TargetMode="External"/><Relationship Id="rId107" Type="http://schemas.openxmlformats.org/officeDocument/2006/relationships/hyperlink" Target="&#50696;&#47112;&#48120;&#50556;37&#51109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&#50696;&#47112;&#48120;&#50556;47&#51109;.pptx" TargetMode="External"/><Relationship Id="rId21" Type="http://schemas.openxmlformats.org/officeDocument/2006/relationships/slide" Target="slide11.xml"/><Relationship Id="rId63" Type="http://schemas.openxmlformats.org/officeDocument/2006/relationships/hyperlink" Target="&#50696;&#47112;&#48120;&#50556;14&#51109;.pptx" TargetMode="External"/><Relationship Id="rId159" Type="http://schemas.openxmlformats.org/officeDocument/2006/relationships/hyperlink" Target="../12&#50676;&#50773;&#44592;&#54616;/&#50676;&#50773;&#44592;&#54616;.pptx" TargetMode="External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268" Type="http://schemas.openxmlformats.org/officeDocument/2006/relationships/image" Target="../media/image120.png"/><Relationship Id="rId11" Type="http://schemas.openxmlformats.org/officeDocument/2006/relationships/slide" Target="slide25.xml"/><Relationship Id="rId32" Type="http://schemas.openxmlformats.org/officeDocument/2006/relationships/hyperlink" Target="../../&#44396;-&#49888;&#50557;%20&#49457;&#44221;&#47785;&#47197;.pptx" TargetMode="External"/><Relationship Id="rId53" Type="http://schemas.openxmlformats.org/officeDocument/2006/relationships/hyperlink" Target="&#50696;&#47112;&#48120;&#50556;09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06&#50668;&#54840;&#49688;&#50500;/&#50668;&#54840;&#49688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96;&#47112;&#48120;&#50556;31&#51109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22&#50500;&#44032;/&#50500;&#44032;.pptx" TargetMode="External"/><Relationship Id="rId216" Type="http://schemas.openxmlformats.org/officeDocument/2006/relationships/image" Target="../media/image94.png"/><Relationship Id="rId237" Type="http://schemas.openxmlformats.org/officeDocument/2006/relationships/hyperlink" Target="../../&#49888;&#50557;PPT/50%20&#48716;&#47549;&#48372;&#49436;/&#48716;&#47549;&#48372;&#49436;.pptx" TargetMode="External"/><Relationship Id="rId258" Type="http://schemas.openxmlformats.org/officeDocument/2006/relationships/image" Target="../media/image115.png"/><Relationship Id="rId22" Type="http://schemas.openxmlformats.org/officeDocument/2006/relationships/slide" Target="slide12.xml"/><Relationship Id="rId43" Type="http://schemas.openxmlformats.org/officeDocument/2006/relationships/hyperlink" Target="&#50696;&#47112;&#48120;&#50556;04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02&#52636;&#50528;&#44413;&#44592;/&#52636;&#50528;&#44413;&#44592;.pptx" TargetMode="External"/><Relationship Id="rId85" Type="http://schemas.openxmlformats.org/officeDocument/2006/relationships/hyperlink" Target="&#50696;&#47112;&#48120;&#50556;25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17&#50640;&#49828;&#45908;/&#50640;&#49828;&#45908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hyperlink" Target="../../&#49888;&#50557;PPT/45%20&#47196;&#47560;&#49436;/&#47196;&#47560;&#49436;.pptx" TargetMode="External"/><Relationship Id="rId248" Type="http://schemas.openxmlformats.org/officeDocument/2006/relationships/image" Target="../media/image110.png"/><Relationship Id="rId269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image" Target="../media/image40.png"/><Relationship Id="rId129" Type="http://schemas.openxmlformats.org/officeDocument/2006/relationships/hyperlink" Target="&#50696;&#47112;&#48120;&#50556;41&#51109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0696;&#47112;&#48120;&#50556;20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11&#50676;&#50773;&#44592;&#49345;/&#50676;&#50773;&#44592;&#49345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40%20&#47560;&#53468;&#48373;&#51020;/&#47560;&#53468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259" Type="http://schemas.openxmlformats.org/officeDocument/2006/relationships/hyperlink" Target="../../&#49888;&#50557;PPT/61%20&#48288;&#46300;&#47196;&#54980;&#49436;/&#48288;&#46300;&#47196;&#54980;&#49436;.pptx" TargetMode="External"/><Relationship Id="rId23" Type="http://schemas.openxmlformats.org/officeDocument/2006/relationships/slide" Target="slide13.xml"/><Relationship Id="rId119" Type="http://schemas.openxmlformats.org/officeDocument/2006/relationships/hyperlink" Target="&#50696;&#47112;&#48120;&#50556;46&#51109;.pptx" TargetMode="External"/><Relationship Id="rId270" Type="http://schemas.openxmlformats.org/officeDocument/2006/relationships/image" Target="../media/image121.png"/><Relationship Id="rId44" Type="http://schemas.openxmlformats.org/officeDocument/2006/relationships/image" Target="../media/image8.png"/><Relationship Id="rId65" Type="http://schemas.openxmlformats.org/officeDocument/2006/relationships/hyperlink" Target="&#50696;&#47112;&#48120;&#50556;15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07&#49324;&#49324;&#44592;/&#49324;&#49324;&#44592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28&#54840;&#49464;&#50500;/&#54840;&#49464;&#50500;.pptx" TargetMode="External"/><Relationship Id="rId207" Type="http://schemas.openxmlformats.org/officeDocument/2006/relationships/hyperlink" Target="../35&#54616;&#48149;&#44397;/&#54616;&#48149;&#44397;.pptx" TargetMode="External"/><Relationship Id="rId228" Type="http://schemas.openxmlformats.org/officeDocument/2006/relationships/image" Target="../media/image100.png"/><Relationship Id="rId249" Type="http://schemas.openxmlformats.org/officeDocument/2006/relationships/hyperlink" Target="../../&#49888;&#50557;PPT/56%20&#46356;&#46020;&#49436;/&#46356;&#4602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96;&#47112;&#48120;&#50556;38&#51109;.pptx" TargetMode="External"/><Relationship Id="rId260" Type="http://schemas.openxmlformats.org/officeDocument/2006/relationships/image" Target="../media/image116.png"/><Relationship Id="rId34" Type="http://schemas.openxmlformats.org/officeDocument/2006/relationships/image" Target="../media/image3.png"/><Relationship Id="rId55" Type="http://schemas.openxmlformats.org/officeDocument/2006/relationships/hyperlink" Target="&#50696;&#47112;&#48120;&#50556;10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0696;&#47112;&#48120;&#50556;32&#51109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&#52285;&#49464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23&#51060;&#49324;&#50556;/&#51060;&#49324;&#50556;.pptx" TargetMode="External"/><Relationship Id="rId218" Type="http://schemas.openxmlformats.org/officeDocument/2006/relationships/image" Target="../media/image95.png"/><Relationship Id="rId239" Type="http://schemas.openxmlformats.org/officeDocument/2006/relationships/hyperlink" Target="../../&#49888;&#50557;PPT/51%20&#44264;&#47196;&#49352;&#49436;/&#44264;&#47196;&#49352;&#49436;.pptx" TargetMode="External"/><Relationship Id="rId250" Type="http://schemas.openxmlformats.org/officeDocument/2006/relationships/image" Target="../media/image111.png"/><Relationship Id="rId271" Type="http://schemas.openxmlformats.org/officeDocument/2006/relationships/image" Target="../media/image136.png"/><Relationship Id="rId24" Type="http://schemas.openxmlformats.org/officeDocument/2006/relationships/slide" Target="slide14.xml"/><Relationship Id="rId45" Type="http://schemas.openxmlformats.org/officeDocument/2006/relationships/hyperlink" Target="&#50696;&#47112;&#48120;&#50556;05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0696;&#47112;&#48120;&#50556;26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&#50696;&#47112;&#48120;&#50556;40&#51109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18&#50853;&#44592;/&#50853;&#44592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229" Type="http://schemas.openxmlformats.org/officeDocument/2006/relationships/hyperlink" Target="../../&#49888;&#50557;PPT/46%20&#44256;&#47536;&#46020;&#51204;&#49436;/&#44256;&#47536;&#46020;&#51204;&#49436;.pptx" TargetMode="External"/><Relationship Id="rId240" Type="http://schemas.openxmlformats.org/officeDocument/2006/relationships/image" Target="../media/image106.png"/><Relationship Id="rId261" Type="http://schemas.openxmlformats.org/officeDocument/2006/relationships/hyperlink" Target="../../&#49888;&#50557;PPT/62%20&#50836;&#54620;&#51068;&#49436;/&#50836;&#54620;&#51068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0696;&#47112;&#48120;&#50556;27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0696;&#47112;&#48120;&#50556;21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&#50696;&#47112;&#48120;&#50556;45&#51109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13&#50669;&#45824;&#49345;/&#50669;&#45824;&#49345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41%20&#47560;&#44032;&#48373;&#51020;/&#47560;&#44032;&#48373;&#51020;.pptx" TargetMode="External"/><Relationship Id="rId230" Type="http://schemas.openxmlformats.org/officeDocument/2006/relationships/image" Target="../media/image101.png"/><Relationship Id="rId251" Type="http://schemas.openxmlformats.org/officeDocument/2006/relationships/hyperlink" Target="../../&#49888;&#50557;PPT/57%20&#48716;&#47112;&#47788;&#49436;/&#48716;&#47112;&#47788;&#49436;1&#51109;.pptx" TargetMode="External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0696;&#47112;&#48120;&#50556;16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50696;&#47112;&#48120;&#50556;39&#51109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08&#47355;&#44592;/&#47355;&#44592;.pptx" TargetMode="External"/><Relationship Id="rId174" Type="http://schemas.openxmlformats.org/officeDocument/2006/relationships/image" Target="../media/image73.png"/><Relationship Id="rId195" Type="http://schemas.openxmlformats.org/officeDocument/2006/relationships/hyperlink" Target="../29&#50836;&#50648;/&#50836;&#50648;.pptx" TargetMode="External"/><Relationship Id="rId209" Type="http://schemas.openxmlformats.org/officeDocument/2006/relationships/hyperlink" Target="../36&#49828;&#48148;&#45264;/&#49828;&#48148;&#45264;.pptx" TargetMode="External"/><Relationship Id="rId220" Type="http://schemas.openxmlformats.org/officeDocument/2006/relationships/image" Target="../media/image96.png"/><Relationship Id="rId2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0696;&#47112;&#48120;&#50556;11&#51109;.pptx" TargetMode="External"/><Relationship Id="rId262" Type="http://schemas.openxmlformats.org/officeDocument/2006/relationships/image" Target="../media/image117.png"/><Relationship Id="rId78" Type="http://schemas.openxmlformats.org/officeDocument/2006/relationships/image" Target="../media/image25.png"/><Relationship Id="rId99" Type="http://schemas.openxmlformats.org/officeDocument/2006/relationships/hyperlink" Target="&#50696;&#47112;&#48120;&#50556;33&#51109;.pptx" TargetMode="External"/><Relationship Id="rId101" Type="http://schemas.openxmlformats.org/officeDocument/2006/relationships/hyperlink" Target="&#50696;&#47112;&#48120;&#50556;34&#51109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03&#47112;&#50948;&#44592;/&#47112;&#50948;&#44592;.pptx" TargetMode="External"/><Relationship Id="rId164" Type="http://schemas.openxmlformats.org/officeDocument/2006/relationships/image" Target="../media/image68.png"/><Relationship Id="rId185" Type="http://schemas.openxmlformats.org/officeDocument/2006/relationships/hyperlink" Target="../24&#50696;&#47112;&#48120;&#50556;/&#50696;&#47112;&#48120;&#50556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26" Type="http://schemas.openxmlformats.org/officeDocument/2006/relationships/slide" Target="slide16.xml"/><Relationship Id="rId231" Type="http://schemas.openxmlformats.org/officeDocument/2006/relationships/hyperlink" Target="../../&#49888;&#50557;PPT/47%20&#44256;&#47536;&#46020;&#54980;&#49436;/&#44256;&#47536;&#46020;&#54980;&#49436;.pptx" TargetMode="External"/><Relationship Id="rId252" Type="http://schemas.openxmlformats.org/officeDocument/2006/relationships/image" Target="../media/image112.png"/><Relationship Id="rId47" Type="http://schemas.openxmlformats.org/officeDocument/2006/relationships/hyperlink" Target="&#50696;&#47112;&#48120;&#50556;06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0696;&#47112;&#48120;&#50556;28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&#50696;&#47112;&#48120;&#50556;50&#51109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19&#49884;&#54200;/&#49884;&#5420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42%20&#45572;&#44032;&#48373;&#51020;/&#45572;&#44032;&#48373;&#51020;.pptx" TargetMode="External"/><Relationship Id="rId242" Type="http://schemas.openxmlformats.org/officeDocument/2006/relationships/image" Target="../media/image107.png"/><Relationship Id="rId263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hyperlink" Target="&#50696;&#47112;&#48120;&#50556;01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0696;&#47112;&#48120;&#50556;22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&#50696;&#47112;&#48120;&#50556;44&#51109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14&#50669;&#45824;&#54616;/&#50669;&#45824;&#54616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37&#54617;&#44060;/&#54617;&#44060;.pptx" TargetMode="External"/><Relationship Id="rId232" Type="http://schemas.openxmlformats.org/officeDocument/2006/relationships/image" Target="../media/image102.png"/><Relationship Id="rId253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0696;&#47112;&#48120;&#50556;17&#51109;.pptx" TargetMode="External"/><Relationship Id="rId113" Type="http://schemas.openxmlformats.org/officeDocument/2006/relationships/hyperlink" Target="&#50696;&#47112;&#48120;&#50556;49&#51109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09&#49324;&#47924;&#50648;&#49345;/&#49324;&#47924;&#50648;&#49345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30&#50500;&#47784;&#49828;/&#50500;&#47784;&#49828;.pptx" TargetMode="External"/><Relationship Id="rId201" Type="http://schemas.openxmlformats.org/officeDocument/2006/relationships/hyperlink" Target="../32&#50836;&#45208;/&#50836;&#45208;.pptx" TargetMode="External"/><Relationship Id="rId222" Type="http://schemas.openxmlformats.org/officeDocument/2006/relationships/image" Target="../media/image97.png"/><Relationship Id="rId2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38" Type="http://schemas.openxmlformats.org/officeDocument/2006/relationships/image" Target="../media/image5.png"/><Relationship Id="rId59" Type="http://schemas.openxmlformats.org/officeDocument/2006/relationships/hyperlink" Target="&#50696;&#47112;&#48120;&#50556;12&#51109;.pptx" TargetMode="External"/><Relationship Id="rId103" Type="http://schemas.openxmlformats.org/officeDocument/2006/relationships/hyperlink" Target="&#50696;&#47112;&#48120;&#50556;35&#51109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0696;&#47112;&#48120;&#50556;29&#51109;.pptx" TargetMode="External"/><Relationship Id="rId145" Type="http://schemas.openxmlformats.org/officeDocument/2006/relationships/hyperlink" Target="../04&#48124;&#49688;&#44592;/&#48124;&#49688;&#44592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25&#50696;&#47112;&#48120;&#50556;&#50528;&#44032;/&#50696;&#47112;&#48120;&#50556;&#50528;&#44032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2.png"/><Relationship Id="rId233" Type="http://schemas.openxmlformats.org/officeDocument/2006/relationships/hyperlink" Target="../../&#49888;&#50557;PPT/48%20&#44040;&#46972;&#46356;&#50500;&#49436;/&#44040;&#46972;&#46356;&#50500;&#49436;.pptx" TargetMode="External"/><Relationship Id="rId254" Type="http://schemas.openxmlformats.org/officeDocument/2006/relationships/image" Target="../media/image113.png"/><Relationship Id="rId28" Type="http://schemas.openxmlformats.org/officeDocument/2006/relationships/slide" Target="slide18.xml"/><Relationship Id="rId49" Type="http://schemas.openxmlformats.org/officeDocument/2006/relationships/hyperlink" Target="&#50696;&#47112;&#48120;&#50556;07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0696;&#47112;&#48120;&#50556;23&#51109;.pptx" TargetMode="External"/><Relationship Id="rId135" Type="http://schemas.openxmlformats.org/officeDocument/2006/relationships/hyperlink" Target="&#50696;&#47112;&#48120;&#50556;51&#51109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20&#51104;&#50616;/&#51104;&#50616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43%20&#50836;&#54620;&#48373;&#51020;/&#50836;&#54620;&#48373;&#51020;.pptx" TargetMode="External"/><Relationship Id="rId244" Type="http://schemas.openxmlformats.org/officeDocument/2006/relationships/image" Target="../media/image108.png"/><Relationship Id="rId18" Type="http://schemas.openxmlformats.org/officeDocument/2006/relationships/slide" Target="slide29.xml"/><Relationship Id="rId39" Type="http://schemas.openxmlformats.org/officeDocument/2006/relationships/hyperlink" Target="&#50696;&#47112;&#48120;&#50556;02&#51109;.pptx" TargetMode="External"/><Relationship Id="rId265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&#50696;&#47112;&#48120;&#50556;43&#51109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15&#50640;&#49828;&#46972;/&#50640;&#49828;&#46972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0696;&#47112;&#48120;&#50556;18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38&#49828;&#44032;&#47028;/&#49828;&#44032;&#47028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19.xml"/><Relationship Id="rId255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image" Target="../media/image6.png"/><Relationship Id="rId115" Type="http://schemas.openxmlformats.org/officeDocument/2006/relationships/hyperlink" Target="&#50696;&#47112;&#48120;&#50556;48&#51109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10&#49324;&#47924;&#50648;&#54616;/&#49324;&#47924;&#50648;&#54616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0696;&#47112;&#48120;&#50556;13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31&#50724;&#48148;&#45852;/&#50724;&#48148;&#45852;1&#51109;.pptx" TargetMode="External"/><Relationship Id="rId203" Type="http://schemas.openxmlformats.org/officeDocument/2006/relationships/hyperlink" Target="../33&#48120;&#44032;/&#48120;&#44032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../../&#49888;&#50557;PPT/54%20&#46356;&#47784;&#45936;&#51204;&#49436;/&#46356;&#47784;&#45936;&#51204;&#49436;.pptx" TargetMode="External"/><Relationship Id="rId266" Type="http://schemas.openxmlformats.org/officeDocument/2006/relationships/image" Target="../media/image119.png"/><Relationship Id="rId30" Type="http://schemas.openxmlformats.org/officeDocument/2006/relationships/slide" Target="slide20.xml"/><Relationship Id="rId105" Type="http://schemas.openxmlformats.org/officeDocument/2006/relationships/hyperlink" Target="&#50696;&#47112;&#48120;&#50556;36&#51109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05&#49888;&#47749;&#44592;/&#49888;&#47749;&#44592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0696;&#47112;&#48120;&#50556;08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0696;&#47112;&#48120;&#50556;30&#51109;.pptx" TargetMode="External"/><Relationship Id="rId189" Type="http://schemas.openxmlformats.org/officeDocument/2006/relationships/hyperlink" Target="../26&#50640;&#49828;&#44180;/&#50640;&#49828;&#44180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../../&#49888;&#50557;PPT/49%20&#50640;&#48288;&#49548;&#49436;/&#50640;&#48288;&#49548;&#49436;.pptx" TargetMode="External"/><Relationship Id="rId256" Type="http://schemas.openxmlformats.org/officeDocument/2006/relationships/image" Target="../media/image114.png"/><Relationship Id="rId116" Type="http://schemas.openxmlformats.org/officeDocument/2006/relationships/image" Target="../media/image44.png"/><Relationship Id="rId137" Type="http://schemas.openxmlformats.org/officeDocument/2006/relationships/hyperlink" Target="&#50696;&#47112;&#48120;&#50556;52&#51109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30.xml"/><Relationship Id="rId41" Type="http://schemas.openxmlformats.org/officeDocument/2006/relationships/hyperlink" Target="&#50696;&#47112;&#48120;&#50556;03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0696;&#47112;&#48120;&#50556;24&#51109;.pptx" TargetMode="External"/><Relationship Id="rId179" Type="http://schemas.openxmlformats.org/officeDocument/2006/relationships/hyperlink" Target="../21&#51204;&#46020;&#49436;/&#51204;&#46020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../../&#49888;&#50557;PPT/44%20&#49324;&#46020;&#54665;&#51204;/&#49324;&#46020;&#54665;&#51204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50696;&#47112;&#48120;&#50556;42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8.xml"/><Relationship Id="rId52" Type="http://schemas.openxmlformats.org/officeDocument/2006/relationships/image" Target="../media/image12.png"/><Relationship Id="rId73" Type="http://schemas.openxmlformats.org/officeDocument/2006/relationships/hyperlink" Target="&#50696;&#47112;&#48120;&#50556;19&#51109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../16&#45712;&#54756;&#48120;&#50556;/&#45712;&#54756;&#48120;&#5055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../39&#47568;&#46972;&#44592;/&#47568;&#46972;&#44592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91" Type="http://schemas.openxmlformats.org/officeDocument/2006/relationships/hyperlink" Target="../27&#45796;&#45768;&#50648;/&#45796;&#45768;&#50648;.pptx" TargetMode="External"/><Relationship Id="rId205" Type="http://schemas.openxmlformats.org/officeDocument/2006/relationships/hyperlink" Target="../34&#45208;&#54996;/&#45208;&#54996;.pptx" TargetMode="External"/><Relationship Id="rId247" Type="http://schemas.openxmlformats.org/officeDocument/2006/relationships/hyperlink" Target="../../&#49888;&#50557;PPT/55%20&#46356;&#47784;&#45936;&#54980;&#49436;/&#46356;&#47784;&#45936;&#54980;&#49436;.pptx" TargetMode="External"/><Relationship Id="rId107" Type="http://schemas.openxmlformats.org/officeDocument/2006/relationships/hyperlink" Target="&#50696;&#47112;&#48120;&#50556;37&#51109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&#50696;&#47112;&#48120;&#50556;47&#51109;.pptx" TargetMode="External"/><Relationship Id="rId21" Type="http://schemas.openxmlformats.org/officeDocument/2006/relationships/slide" Target="slide11.xml"/><Relationship Id="rId63" Type="http://schemas.openxmlformats.org/officeDocument/2006/relationships/hyperlink" Target="&#50696;&#47112;&#48120;&#50556;14&#51109;.pptx" TargetMode="External"/><Relationship Id="rId159" Type="http://schemas.openxmlformats.org/officeDocument/2006/relationships/hyperlink" Target="../12&#50676;&#50773;&#44592;&#54616;/&#50676;&#50773;&#44592;&#54616;.pptx" TargetMode="External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268" Type="http://schemas.openxmlformats.org/officeDocument/2006/relationships/image" Target="../media/image120.png"/><Relationship Id="rId11" Type="http://schemas.openxmlformats.org/officeDocument/2006/relationships/slide" Target="slide25.xml"/><Relationship Id="rId32" Type="http://schemas.openxmlformats.org/officeDocument/2006/relationships/hyperlink" Target="../../&#44396;-&#49888;&#50557;%20&#49457;&#44221;&#47785;&#47197;.pptx" TargetMode="External"/><Relationship Id="rId53" Type="http://schemas.openxmlformats.org/officeDocument/2006/relationships/hyperlink" Target="&#50696;&#47112;&#48120;&#50556;09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06&#50668;&#54840;&#49688;&#50500;/&#50668;&#54840;&#49688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96;&#47112;&#48120;&#50556;31&#51109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22&#50500;&#44032;/&#50500;&#44032;.pptx" TargetMode="External"/><Relationship Id="rId216" Type="http://schemas.openxmlformats.org/officeDocument/2006/relationships/image" Target="../media/image94.png"/><Relationship Id="rId237" Type="http://schemas.openxmlformats.org/officeDocument/2006/relationships/hyperlink" Target="../../&#49888;&#50557;PPT/50%20&#48716;&#47549;&#48372;&#49436;/&#48716;&#47549;&#48372;&#49436;.pptx" TargetMode="External"/><Relationship Id="rId258" Type="http://schemas.openxmlformats.org/officeDocument/2006/relationships/image" Target="../media/image115.png"/><Relationship Id="rId22" Type="http://schemas.openxmlformats.org/officeDocument/2006/relationships/slide" Target="slide12.xml"/><Relationship Id="rId43" Type="http://schemas.openxmlformats.org/officeDocument/2006/relationships/hyperlink" Target="&#50696;&#47112;&#48120;&#50556;04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02&#52636;&#50528;&#44413;&#44592;/&#52636;&#50528;&#44413;&#44592;.pptx" TargetMode="External"/><Relationship Id="rId85" Type="http://schemas.openxmlformats.org/officeDocument/2006/relationships/hyperlink" Target="&#50696;&#47112;&#48120;&#50556;25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17&#50640;&#49828;&#45908;/&#50640;&#49828;&#45908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hyperlink" Target="../../&#49888;&#50557;PPT/45%20&#47196;&#47560;&#49436;/&#47196;&#47560;&#49436;.pptx" TargetMode="External"/><Relationship Id="rId248" Type="http://schemas.openxmlformats.org/officeDocument/2006/relationships/image" Target="../media/image110.png"/><Relationship Id="rId269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image" Target="../media/image40.png"/><Relationship Id="rId129" Type="http://schemas.openxmlformats.org/officeDocument/2006/relationships/hyperlink" Target="&#50696;&#47112;&#48120;&#50556;41&#51109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0696;&#47112;&#48120;&#50556;20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11&#50676;&#50773;&#44592;&#49345;/&#50676;&#50773;&#44592;&#49345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40%20&#47560;&#53468;&#48373;&#51020;/&#47560;&#53468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259" Type="http://schemas.openxmlformats.org/officeDocument/2006/relationships/hyperlink" Target="../../&#49888;&#50557;PPT/61%20&#48288;&#46300;&#47196;&#54980;&#49436;/&#48288;&#46300;&#47196;&#54980;&#49436;.pptx" TargetMode="External"/><Relationship Id="rId23" Type="http://schemas.openxmlformats.org/officeDocument/2006/relationships/slide" Target="slide13.xml"/><Relationship Id="rId119" Type="http://schemas.openxmlformats.org/officeDocument/2006/relationships/hyperlink" Target="&#50696;&#47112;&#48120;&#50556;46&#51109;.pptx" TargetMode="External"/><Relationship Id="rId270" Type="http://schemas.openxmlformats.org/officeDocument/2006/relationships/image" Target="../media/image121.png"/><Relationship Id="rId44" Type="http://schemas.openxmlformats.org/officeDocument/2006/relationships/image" Target="../media/image8.png"/><Relationship Id="rId65" Type="http://schemas.openxmlformats.org/officeDocument/2006/relationships/hyperlink" Target="&#50696;&#47112;&#48120;&#50556;15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07&#49324;&#49324;&#44592;/&#49324;&#49324;&#44592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28&#54840;&#49464;&#50500;/&#54840;&#49464;&#50500;.pptx" TargetMode="External"/><Relationship Id="rId207" Type="http://schemas.openxmlformats.org/officeDocument/2006/relationships/hyperlink" Target="../35&#54616;&#48149;&#44397;/&#54616;&#48149;&#44397;.pptx" TargetMode="External"/><Relationship Id="rId228" Type="http://schemas.openxmlformats.org/officeDocument/2006/relationships/image" Target="../media/image100.png"/><Relationship Id="rId249" Type="http://schemas.openxmlformats.org/officeDocument/2006/relationships/hyperlink" Target="../../&#49888;&#50557;PPT/56%20&#46356;&#46020;&#49436;/&#46356;&#4602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96;&#47112;&#48120;&#50556;38&#51109;.pptx" TargetMode="External"/><Relationship Id="rId260" Type="http://schemas.openxmlformats.org/officeDocument/2006/relationships/image" Target="../media/image116.png"/><Relationship Id="rId34" Type="http://schemas.openxmlformats.org/officeDocument/2006/relationships/image" Target="../media/image3.png"/><Relationship Id="rId55" Type="http://schemas.openxmlformats.org/officeDocument/2006/relationships/hyperlink" Target="&#50696;&#47112;&#48120;&#50556;10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0696;&#47112;&#48120;&#50556;32&#51109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&#52285;&#49464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23&#51060;&#49324;&#50556;/&#51060;&#49324;&#50556;.pptx" TargetMode="External"/><Relationship Id="rId218" Type="http://schemas.openxmlformats.org/officeDocument/2006/relationships/image" Target="../media/image95.png"/><Relationship Id="rId239" Type="http://schemas.openxmlformats.org/officeDocument/2006/relationships/hyperlink" Target="../../&#49888;&#50557;PPT/51%20&#44264;&#47196;&#49352;&#49436;/&#44264;&#47196;&#49352;&#49436;.pptx" TargetMode="External"/><Relationship Id="rId250" Type="http://schemas.openxmlformats.org/officeDocument/2006/relationships/image" Target="../media/image111.png"/><Relationship Id="rId271" Type="http://schemas.openxmlformats.org/officeDocument/2006/relationships/image" Target="../media/image137.png"/><Relationship Id="rId24" Type="http://schemas.openxmlformats.org/officeDocument/2006/relationships/slide" Target="slide14.xml"/><Relationship Id="rId45" Type="http://schemas.openxmlformats.org/officeDocument/2006/relationships/hyperlink" Target="&#50696;&#47112;&#48120;&#50556;05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0696;&#47112;&#48120;&#50556;26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&#50696;&#47112;&#48120;&#50556;40&#51109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18&#50853;&#44592;/&#50853;&#44592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229" Type="http://schemas.openxmlformats.org/officeDocument/2006/relationships/hyperlink" Target="../../&#49888;&#50557;PPT/46%20&#44256;&#47536;&#46020;&#51204;&#49436;/&#44256;&#47536;&#46020;&#51204;&#49436;.pptx" TargetMode="External"/><Relationship Id="rId240" Type="http://schemas.openxmlformats.org/officeDocument/2006/relationships/image" Target="../media/image106.png"/><Relationship Id="rId261" Type="http://schemas.openxmlformats.org/officeDocument/2006/relationships/hyperlink" Target="../../&#49888;&#50557;PPT/62%20&#50836;&#54620;&#51068;&#49436;/&#50836;&#54620;&#51068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0696;&#47112;&#48120;&#50556;27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0696;&#47112;&#48120;&#50556;21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&#50696;&#47112;&#48120;&#50556;45&#51109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13&#50669;&#45824;&#49345;/&#50669;&#45824;&#49345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41%20&#47560;&#44032;&#48373;&#51020;/&#47560;&#44032;&#48373;&#51020;.pptx" TargetMode="External"/><Relationship Id="rId230" Type="http://schemas.openxmlformats.org/officeDocument/2006/relationships/image" Target="../media/image101.png"/><Relationship Id="rId251" Type="http://schemas.openxmlformats.org/officeDocument/2006/relationships/hyperlink" Target="../../&#49888;&#50557;PPT/57%20&#48716;&#47112;&#47788;&#49436;/&#48716;&#47112;&#47788;&#49436;1&#51109;.pptx" TargetMode="External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0696;&#47112;&#48120;&#50556;16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50696;&#47112;&#48120;&#50556;39&#51109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08&#47355;&#44592;/&#47355;&#44592;.pptx" TargetMode="External"/><Relationship Id="rId174" Type="http://schemas.openxmlformats.org/officeDocument/2006/relationships/image" Target="../media/image73.png"/><Relationship Id="rId195" Type="http://schemas.openxmlformats.org/officeDocument/2006/relationships/hyperlink" Target="../29&#50836;&#50648;/&#50836;&#50648;.pptx" TargetMode="External"/><Relationship Id="rId209" Type="http://schemas.openxmlformats.org/officeDocument/2006/relationships/hyperlink" Target="../36&#49828;&#48148;&#45264;/&#49828;&#48148;&#45264;.pptx" TargetMode="External"/><Relationship Id="rId220" Type="http://schemas.openxmlformats.org/officeDocument/2006/relationships/image" Target="../media/image96.png"/><Relationship Id="rId2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0696;&#47112;&#48120;&#50556;11&#51109;.pptx" TargetMode="External"/><Relationship Id="rId262" Type="http://schemas.openxmlformats.org/officeDocument/2006/relationships/image" Target="../media/image117.png"/><Relationship Id="rId78" Type="http://schemas.openxmlformats.org/officeDocument/2006/relationships/image" Target="../media/image25.png"/><Relationship Id="rId99" Type="http://schemas.openxmlformats.org/officeDocument/2006/relationships/hyperlink" Target="&#50696;&#47112;&#48120;&#50556;33&#51109;.pptx" TargetMode="External"/><Relationship Id="rId101" Type="http://schemas.openxmlformats.org/officeDocument/2006/relationships/hyperlink" Target="&#50696;&#47112;&#48120;&#50556;34&#51109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03&#47112;&#50948;&#44592;/&#47112;&#50948;&#44592;.pptx" TargetMode="External"/><Relationship Id="rId164" Type="http://schemas.openxmlformats.org/officeDocument/2006/relationships/image" Target="../media/image68.png"/><Relationship Id="rId185" Type="http://schemas.openxmlformats.org/officeDocument/2006/relationships/hyperlink" Target="../24&#50696;&#47112;&#48120;&#50556;/&#50696;&#47112;&#48120;&#50556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26" Type="http://schemas.openxmlformats.org/officeDocument/2006/relationships/slide" Target="slide16.xml"/><Relationship Id="rId231" Type="http://schemas.openxmlformats.org/officeDocument/2006/relationships/hyperlink" Target="../../&#49888;&#50557;PPT/47%20&#44256;&#47536;&#46020;&#54980;&#49436;/&#44256;&#47536;&#46020;&#54980;&#49436;.pptx" TargetMode="External"/><Relationship Id="rId252" Type="http://schemas.openxmlformats.org/officeDocument/2006/relationships/image" Target="../media/image112.png"/><Relationship Id="rId47" Type="http://schemas.openxmlformats.org/officeDocument/2006/relationships/hyperlink" Target="&#50696;&#47112;&#48120;&#50556;06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0696;&#47112;&#48120;&#50556;28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&#50696;&#47112;&#48120;&#50556;50&#51109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19&#49884;&#54200;/&#49884;&#5420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42%20&#45572;&#44032;&#48373;&#51020;/&#45572;&#44032;&#48373;&#51020;.pptx" TargetMode="External"/><Relationship Id="rId242" Type="http://schemas.openxmlformats.org/officeDocument/2006/relationships/image" Target="../media/image107.png"/><Relationship Id="rId263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hyperlink" Target="&#50696;&#47112;&#48120;&#50556;01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0696;&#47112;&#48120;&#50556;22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&#50696;&#47112;&#48120;&#50556;44&#51109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14&#50669;&#45824;&#54616;/&#50669;&#45824;&#54616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37&#54617;&#44060;/&#54617;&#44060;.pptx" TargetMode="External"/><Relationship Id="rId232" Type="http://schemas.openxmlformats.org/officeDocument/2006/relationships/image" Target="../media/image102.png"/><Relationship Id="rId253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0696;&#47112;&#48120;&#50556;17&#51109;.pptx" TargetMode="External"/><Relationship Id="rId113" Type="http://schemas.openxmlformats.org/officeDocument/2006/relationships/hyperlink" Target="&#50696;&#47112;&#48120;&#50556;49&#51109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09&#49324;&#47924;&#50648;&#49345;/&#49324;&#47924;&#50648;&#49345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30&#50500;&#47784;&#49828;/&#50500;&#47784;&#49828;.pptx" TargetMode="External"/><Relationship Id="rId201" Type="http://schemas.openxmlformats.org/officeDocument/2006/relationships/hyperlink" Target="../32&#50836;&#45208;/&#50836;&#45208;.pptx" TargetMode="External"/><Relationship Id="rId222" Type="http://schemas.openxmlformats.org/officeDocument/2006/relationships/image" Target="../media/image97.png"/><Relationship Id="rId2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38" Type="http://schemas.openxmlformats.org/officeDocument/2006/relationships/image" Target="../media/image5.png"/><Relationship Id="rId59" Type="http://schemas.openxmlformats.org/officeDocument/2006/relationships/hyperlink" Target="&#50696;&#47112;&#48120;&#50556;12&#51109;.pptx" TargetMode="External"/><Relationship Id="rId103" Type="http://schemas.openxmlformats.org/officeDocument/2006/relationships/hyperlink" Target="&#50696;&#47112;&#48120;&#50556;35&#51109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0696;&#47112;&#48120;&#50556;29&#51109;.pptx" TargetMode="External"/><Relationship Id="rId145" Type="http://schemas.openxmlformats.org/officeDocument/2006/relationships/hyperlink" Target="../04&#48124;&#49688;&#44592;/&#48124;&#49688;&#44592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25&#50696;&#47112;&#48120;&#50556;&#50528;&#44032;/&#50696;&#47112;&#48120;&#50556;&#50528;&#44032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2.png"/><Relationship Id="rId233" Type="http://schemas.openxmlformats.org/officeDocument/2006/relationships/hyperlink" Target="../../&#49888;&#50557;PPT/48%20&#44040;&#46972;&#46356;&#50500;&#49436;/&#44040;&#46972;&#46356;&#50500;&#49436;.pptx" TargetMode="External"/><Relationship Id="rId254" Type="http://schemas.openxmlformats.org/officeDocument/2006/relationships/image" Target="../media/image113.png"/><Relationship Id="rId28" Type="http://schemas.openxmlformats.org/officeDocument/2006/relationships/slide" Target="slide18.xml"/><Relationship Id="rId49" Type="http://schemas.openxmlformats.org/officeDocument/2006/relationships/hyperlink" Target="&#50696;&#47112;&#48120;&#50556;07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0696;&#47112;&#48120;&#50556;23&#51109;.pptx" TargetMode="External"/><Relationship Id="rId135" Type="http://schemas.openxmlformats.org/officeDocument/2006/relationships/hyperlink" Target="&#50696;&#47112;&#48120;&#50556;51&#51109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20&#51104;&#50616;/&#51104;&#50616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43%20&#50836;&#54620;&#48373;&#51020;/&#50836;&#54620;&#48373;&#51020;.pptx" TargetMode="External"/><Relationship Id="rId244" Type="http://schemas.openxmlformats.org/officeDocument/2006/relationships/image" Target="../media/image108.png"/><Relationship Id="rId18" Type="http://schemas.openxmlformats.org/officeDocument/2006/relationships/slide" Target="slide29.xml"/><Relationship Id="rId39" Type="http://schemas.openxmlformats.org/officeDocument/2006/relationships/hyperlink" Target="&#50696;&#47112;&#48120;&#50556;02&#51109;.pptx" TargetMode="External"/><Relationship Id="rId265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&#50696;&#47112;&#48120;&#50556;43&#51109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15&#50640;&#49828;&#46972;/&#50640;&#49828;&#46972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0696;&#47112;&#48120;&#50556;18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38&#49828;&#44032;&#47028;/&#49828;&#44032;&#47028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19.xml"/><Relationship Id="rId255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image" Target="../media/image6.png"/><Relationship Id="rId115" Type="http://schemas.openxmlformats.org/officeDocument/2006/relationships/hyperlink" Target="&#50696;&#47112;&#48120;&#50556;48&#51109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10&#49324;&#47924;&#50648;&#54616;/&#49324;&#47924;&#50648;&#54616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0696;&#47112;&#48120;&#50556;13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31&#50724;&#48148;&#45852;/&#50724;&#48148;&#45852;1&#51109;.pptx" TargetMode="External"/><Relationship Id="rId203" Type="http://schemas.openxmlformats.org/officeDocument/2006/relationships/hyperlink" Target="../33&#48120;&#44032;/&#48120;&#44032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../../&#49888;&#50557;PPT/54%20&#46356;&#47784;&#45936;&#51204;&#49436;/&#46356;&#47784;&#45936;&#51204;&#49436;.pptx" TargetMode="External"/><Relationship Id="rId266" Type="http://schemas.openxmlformats.org/officeDocument/2006/relationships/image" Target="../media/image119.png"/><Relationship Id="rId30" Type="http://schemas.openxmlformats.org/officeDocument/2006/relationships/slide" Target="slide20.xml"/><Relationship Id="rId105" Type="http://schemas.openxmlformats.org/officeDocument/2006/relationships/hyperlink" Target="&#50696;&#47112;&#48120;&#50556;36&#51109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05&#49888;&#47749;&#44592;/&#49888;&#47749;&#44592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0696;&#47112;&#48120;&#50556;08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0696;&#47112;&#48120;&#50556;30&#51109;.pptx" TargetMode="External"/><Relationship Id="rId189" Type="http://schemas.openxmlformats.org/officeDocument/2006/relationships/hyperlink" Target="../26&#50640;&#49828;&#44180;/&#50640;&#49828;&#44180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../../&#49888;&#50557;PPT/49%20&#50640;&#48288;&#49548;&#49436;/&#50640;&#48288;&#49548;&#49436;.pptx" TargetMode="External"/><Relationship Id="rId256" Type="http://schemas.openxmlformats.org/officeDocument/2006/relationships/image" Target="../media/image114.png"/><Relationship Id="rId116" Type="http://schemas.openxmlformats.org/officeDocument/2006/relationships/image" Target="../media/image44.png"/><Relationship Id="rId137" Type="http://schemas.openxmlformats.org/officeDocument/2006/relationships/hyperlink" Target="&#50696;&#47112;&#48120;&#50556;52&#51109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30.xml"/><Relationship Id="rId41" Type="http://schemas.openxmlformats.org/officeDocument/2006/relationships/hyperlink" Target="&#50696;&#47112;&#48120;&#50556;03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0696;&#47112;&#48120;&#50556;24&#51109;.pptx" TargetMode="External"/><Relationship Id="rId179" Type="http://schemas.openxmlformats.org/officeDocument/2006/relationships/hyperlink" Target="../21&#51204;&#46020;&#49436;/&#51204;&#46020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../../&#49888;&#50557;PPT/44%20&#49324;&#46020;&#54665;&#51204;/&#49324;&#46020;&#54665;&#51204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50696;&#47112;&#48120;&#50556;42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8.xml"/><Relationship Id="rId52" Type="http://schemas.openxmlformats.org/officeDocument/2006/relationships/image" Target="../media/image12.png"/><Relationship Id="rId73" Type="http://schemas.openxmlformats.org/officeDocument/2006/relationships/hyperlink" Target="&#50696;&#47112;&#48120;&#50556;19&#51109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../16&#45712;&#54756;&#48120;&#50556;/&#45712;&#54756;&#48120;&#5055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../39&#47568;&#46972;&#44592;/&#47568;&#46972;&#44592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91" Type="http://schemas.openxmlformats.org/officeDocument/2006/relationships/hyperlink" Target="../27&#45796;&#45768;&#50648;/&#45796;&#45768;&#50648;.pptx" TargetMode="External"/><Relationship Id="rId205" Type="http://schemas.openxmlformats.org/officeDocument/2006/relationships/hyperlink" Target="../34&#45208;&#54996;/&#45208;&#54996;.pptx" TargetMode="External"/><Relationship Id="rId247" Type="http://schemas.openxmlformats.org/officeDocument/2006/relationships/hyperlink" Target="../../&#49888;&#50557;PPT/55%20&#46356;&#47784;&#45936;&#54980;&#49436;/&#46356;&#47784;&#45936;&#54980;&#49436;.pptx" TargetMode="External"/><Relationship Id="rId107" Type="http://schemas.openxmlformats.org/officeDocument/2006/relationships/hyperlink" Target="&#50696;&#47112;&#48120;&#50556;37&#51109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&#50696;&#47112;&#48120;&#50556;47&#51109;.pptx" TargetMode="External"/><Relationship Id="rId21" Type="http://schemas.openxmlformats.org/officeDocument/2006/relationships/slide" Target="slide11.xml"/><Relationship Id="rId63" Type="http://schemas.openxmlformats.org/officeDocument/2006/relationships/hyperlink" Target="&#50696;&#47112;&#48120;&#50556;14&#51109;.pptx" TargetMode="External"/><Relationship Id="rId159" Type="http://schemas.openxmlformats.org/officeDocument/2006/relationships/hyperlink" Target="../12&#50676;&#50773;&#44592;&#54616;/&#50676;&#50773;&#44592;&#54616;.pptx" TargetMode="External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268" Type="http://schemas.openxmlformats.org/officeDocument/2006/relationships/image" Target="../media/image120.png"/><Relationship Id="rId11" Type="http://schemas.openxmlformats.org/officeDocument/2006/relationships/slide" Target="slide25.xml"/><Relationship Id="rId32" Type="http://schemas.openxmlformats.org/officeDocument/2006/relationships/hyperlink" Target="../../&#44396;-&#49888;&#50557;%20&#49457;&#44221;&#47785;&#47197;.pptx" TargetMode="External"/><Relationship Id="rId53" Type="http://schemas.openxmlformats.org/officeDocument/2006/relationships/hyperlink" Target="&#50696;&#47112;&#48120;&#50556;09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06&#50668;&#54840;&#49688;&#50500;/&#50668;&#54840;&#49688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96;&#47112;&#48120;&#50556;31&#51109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22&#50500;&#44032;/&#50500;&#44032;.pptx" TargetMode="External"/><Relationship Id="rId216" Type="http://schemas.openxmlformats.org/officeDocument/2006/relationships/image" Target="../media/image94.png"/><Relationship Id="rId237" Type="http://schemas.openxmlformats.org/officeDocument/2006/relationships/hyperlink" Target="../../&#49888;&#50557;PPT/50%20&#48716;&#47549;&#48372;&#49436;/&#48716;&#47549;&#48372;&#49436;.pptx" TargetMode="External"/><Relationship Id="rId258" Type="http://schemas.openxmlformats.org/officeDocument/2006/relationships/image" Target="../media/image115.png"/><Relationship Id="rId22" Type="http://schemas.openxmlformats.org/officeDocument/2006/relationships/slide" Target="slide12.xml"/><Relationship Id="rId43" Type="http://schemas.openxmlformats.org/officeDocument/2006/relationships/hyperlink" Target="&#50696;&#47112;&#48120;&#50556;04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02&#52636;&#50528;&#44413;&#44592;/&#52636;&#50528;&#44413;&#44592;.pptx" TargetMode="External"/><Relationship Id="rId85" Type="http://schemas.openxmlformats.org/officeDocument/2006/relationships/hyperlink" Target="&#50696;&#47112;&#48120;&#50556;25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17&#50640;&#49828;&#45908;/&#50640;&#49828;&#45908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hyperlink" Target="../../&#49888;&#50557;PPT/45%20&#47196;&#47560;&#49436;/&#47196;&#47560;&#49436;.pptx" TargetMode="External"/><Relationship Id="rId248" Type="http://schemas.openxmlformats.org/officeDocument/2006/relationships/image" Target="../media/image110.png"/><Relationship Id="rId269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image" Target="../media/image40.png"/><Relationship Id="rId129" Type="http://schemas.openxmlformats.org/officeDocument/2006/relationships/hyperlink" Target="&#50696;&#47112;&#48120;&#50556;41&#51109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0696;&#47112;&#48120;&#50556;20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11&#50676;&#50773;&#44592;&#49345;/&#50676;&#50773;&#44592;&#49345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40%20&#47560;&#53468;&#48373;&#51020;/&#47560;&#53468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259" Type="http://schemas.openxmlformats.org/officeDocument/2006/relationships/hyperlink" Target="../../&#49888;&#50557;PPT/61%20&#48288;&#46300;&#47196;&#54980;&#49436;/&#48288;&#46300;&#47196;&#54980;&#49436;.pptx" TargetMode="External"/><Relationship Id="rId23" Type="http://schemas.openxmlformats.org/officeDocument/2006/relationships/slide" Target="slide13.xml"/><Relationship Id="rId119" Type="http://schemas.openxmlformats.org/officeDocument/2006/relationships/hyperlink" Target="&#50696;&#47112;&#48120;&#50556;46&#51109;.pptx" TargetMode="External"/><Relationship Id="rId270" Type="http://schemas.openxmlformats.org/officeDocument/2006/relationships/image" Target="../media/image121.png"/><Relationship Id="rId44" Type="http://schemas.openxmlformats.org/officeDocument/2006/relationships/image" Target="../media/image8.png"/><Relationship Id="rId65" Type="http://schemas.openxmlformats.org/officeDocument/2006/relationships/hyperlink" Target="&#50696;&#47112;&#48120;&#50556;15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07&#49324;&#49324;&#44592;/&#49324;&#49324;&#44592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28&#54840;&#49464;&#50500;/&#54840;&#49464;&#50500;.pptx" TargetMode="External"/><Relationship Id="rId207" Type="http://schemas.openxmlformats.org/officeDocument/2006/relationships/hyperlink" Target="../35&#54616;&#48149;&#44397;/&#54616;&#48149;&#44397;.pptx" TargetMode="External"/><Relationship Id="rId228" Type="http://schemas.openxmlformats.org/officeDocument/2006/relationships/image" Target="../media/image100.png"/><Relationship Id="rId249" Type="http://schemas.openxmlformats.org/officeDocument/2006/relationships/hyperlink" Target="../../&#49888;&#50557;PPT/56%20&#46356;&#46020;&#49436;/&#46356;&#4602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96;&#47112;&#48120;&#50556;38&#51109;.pptx" TargetMode="External"/><Relationship Id="rId260" Type="http://schemas.openxmlformats.org/officeDocument/2006/relationships/image" Target="../media/image116.png"/><Relationship Id="rId34" Type="http://schemas.openxmlformats.org/officeDocument/2006/relationships/image" Target="../media/image3.png"/><Relationship Id="rId55" Type="http://schemas.openxmlformats.org/officeDocument/2006/relationships/hyperlink" Target="&#50696;&#47112;&#48120;&#50556;10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0696;&#47112;&#48120;&#50556;32&#51109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&#52285;&#49464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23&#51060;&#49324;&#50556;/&#51060;&#49324;&#50556;.pptx" TargetMode="External"/><Relationship Id="rId218" Type="http://schemas.openxmlformats.org/officeDocument/2006/relationships/image" Target="../media/image95.png"/><Relationship Id="rId239" Type="http://schemas.openxmlformats.org/officeDocument/2006/relationships/hyperlink" Target="../../&#49888;&#50557;PPT/51%20&#44264;&#47196;&#49352;&#49436;/&#44264;&#47196;&#49352;&#49436;.pptx" TargetMode="External"/><Relationship Id="rId250" Type="http://schemas.openxmlformats.org/officeDocument/2006/relationships/image" Target="../media/image111.png"/><Relationship Id="rId271" Type="http://schemas.openxmlformats.org/officeDocument/2006/relationships/image" Target="../media/image138.png"/><Relationship Id="rId24" Type="http://schemas.openxmlformats.org/officeDocument/2006/relationships/slide" Target="slide14.xml"/><Relationship Id="rId45" Type="http://schemas.openxmlformats.org/officeDocument/2006/relationships/hyperlink" Target="&#50696;&#47112;&#48120;&#50556;05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0696;&#47112;&#48120;&#50556;26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&#50696;&#47112;&#48120;&#50556;40&#51109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18&#50853;&#44592;/&#50853;&#44592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229" Type="http://schemas.openxmlformats.org/officeDocument/2006/relationships/hyperlink" Target="../../&#49888;&#50557;PPT/46%20&#44256;&#47536;&#46020;&#51204;&#49436;/&#44256;&#47536;&#46020;&#51204;&#49436;.pptx" TargetMode="External"/><Relationship Id="rId240" Type="http://schemas.openxmlformats.org/officeDocument/2006/relationships/image" Target="../media/image106.png"/><Relationship Id="rId261" Type="http://schemas.openxmlformats.org/officeDocument/2006/relationships/hyperlink" Target="../../&#49888;&#50557;PPT/62%20&#50836;&#54620;&#51068;&#49436;/&#50836;&#54620;&#51068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0696;&#47112;&#48120;&#50556;27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0696;&#47112;&#48120;&#50556;21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&#50696;&#47112;&#48120;&#50556;45&#51109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13&#50669;&#45824;&#49345;/&#50669;&#45824;&#49345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41%20&#47560;&#44032;&#48373;&#51020;/&#47560;&#44032;&#48373;&#51020;.pptx" TargetMode="External"/><Relationship Id="rId230" Type="http://schemas.openxmlformats.org/officeDocument/2006/relationships/image" Target="../media/image101.png"/><Relationship Id="rId251" Type="http://schemas.openxmlformats.org/officeDocument/2006/relationships/hyperlink" Target="../../&#49888;&#50557;PPT/57%20&#48716;&#47112;&#47788;&#49436;/&#48716;&#47112;&#47788;&#49436;1&#51109;.pptx" TargetMode="External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0696;&#47112;&#48120;&#50556;16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50696;&#47112;&#48120;&#50556;39&#51109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08&#47355;&#44592;/&#47355;&#44592;.pptx" TargetMode="External"/><Relationship Id="rId174" Type="http://schemas.openxmlformats.org/officeDocument/2006/relationships/image" Target="../media/image73.png"/><Relationship Id="rId195" Type="http://schemas.openxmlformats.org/officeDocument/2006/relationships/hyperlink" Target="../29&#50836;&#50648;/&#50836;&#50648;.pptx" TargetMode="External"/><Relationship Id="rId209" Type="http://schemas.openxmlformats.org/officeDocument/2006/relationships/hyperlink" Target="../36&#49828;&#48148;&#45264;/&#49828;&#48148;&#45264;.pptx" TargetMode="External"/><Relationship Id="rId220" Type="http://schemas.openxmlformats.org/officeDocument/2006/relationships/image" Target="../media/image96.png"/><Relationship Id="rId2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0696;&#47112;&#48120;&#50556;11&#51109;.pptx" TargetMode="External"/><Relationship Id="rId262" Type="http://schemas.openxmlformats.org/officeDocument/2006/relationships/image" Target="../media/image117.png"/><Relationship Id="rId78" Type="http://schemas.openxmlformats.org/officeDocument/2006/relationships/image" Target="../media/image25.png"/><Relationship Id="rId99" Type="http://schemas.openxmlformats.org/officeDocument/2006/relationships/hyperlink" Target="&#50696;&#47112;&#48120;&#50556;33&#51109;.pptx" TargetMode="External"/><Relationship Id="rId101" Type="http://schemas.openxmlformats.org/officeDocument/2006/relationships/hyperlink" Target="&#50696;&#47112;&#48120;&#50556;34&#51109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03&#47112;&#50948;&#44592;/&#47112;&#50948;&#44592;.pptx" TargetMode="External"/><Relationship Id="rId164" Type="http://schemas.openxmlformats.org/officeDocument/2006/relationships/image" Target="../media/image68.png"/><Relationship Id="rId185" Type="http://schemas.openxmlformats.org/officeDocument/2006/relationships/hyperlink" Target="../24&#50696;&#47112;&#48120;&#50556;/&#50696;&#47112;&#48120;&#50556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26" Type="http://schemas.openxmlformats.org/officeDocument/2006/relationships/slide" Target="slide16.xml"/><Relationship Id="rId231" Type="http://schemas.openxmlformats.org/officeDocument/2006/relationships/hyperlink" Target="../../&#49888;&#50557;PPT/47%20&#44256;&#47536;&#46020;&#54980;&#49436;/&#44256;&#47536;&#46020;&#54980;&#49436;.pptx" TargetMode="External"/><Relationship Id="rId252" Type="http://schemas.openxmlformats.org/officeDocument/2006/relationships/image" Target="../media/image112.png"/><Relationship Id="rId47" Type="http://schemas.openxmlformats.org/officeDocument/2006/relationships/hyperlink" Target="&#50696;&#47112;&#48120;&#50556;06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0696;&#47112;&#48120;&#50556;28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&#50696;&#47112;&#48120;&#50556;50&#51109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19&#49884;&#54200;/&#49884;&#5420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42%20&#45572;&#44032;&#48373;&#51020;/&#45572;&#44032;&#48373;&#51020;.pptx" TargetMode="External"/><Relationship Id="rId242" Type="http://schemas.openxmlformats.org/officeDocument/2006/relationships/image" Target="../media/image107.png"/><Relationship Id="rId263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hyperlink" Target="&#50696;&#47112;&#48120;&#50556;01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0696;&#47112;&#48120;&#50556;22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&#50696;&#47112;&#48120;&#50556;44&#51109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14&#50669;&#45824;&#54616;/&#50669;&#45824;&#54616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37&#54617;&#44060;/&#54617;&#44060;.pptx" TargetMode="External"/><Relationship Id="rId232" Type="http://schemas.openxmlformats.org/officeDocument/2006/relationships/image" Target="../media/image102.png"/><Relationship Id="rId253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0696;&#47112;&#48120;&#50556;17&#51109;.pptx" TargetMode="External"/><Relationship Id="rId113" Type="http://schemas.openxmlformats.org/officeDocument/2006/relationships/hyperlink" Target="&#50696;&#47112;&#48120;&#50556;49&#51109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09&#49324;&#47924;&#50648;&#49345;/&#49324;&#47924;&#50648;&#49345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30&#50500;&#47784;&#49828;/&#50500;&#47784;&#49828;.pptx" TargetMode="External"/><Relationship Id="rId201" Type="http://schemas.openxmlformats.org/officeDocument/2006/relationships/hyperlink" Target="../32&#50836;&#45208;/&#50836;&#45208;.pptx" TargetMode="External"/><Relationship Id="rId222" Type="http://schemas.openxmlformats.org/officeDocument/2006/relationships/image" Target="../media/image97.png"/><Relationship Id="rId2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38" Type="http://schemas.openxmlformats.org/officeDocument/2006/relationships/image" Target="../media/image5.png"/><Relationship Id="rId59" Type="http://schemas.openxmlformats.org/officeDocument/2006/relationships/hyperlink" Target="&#50696;&#47112;&#48120;&#50556;12&#51109;.pptx" TargetMode="External"/><Relationship Id="rId103" Type="http://schemas.openxmlformats.org/officeDocument/2006/relationships/hyperlink" Target="&#50696;&#47112;&#48120;&#50556;35&#51109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0696;&#47112;&#48120;&#50556;29&#51109;.pptx" TargetMode="External"/><Relationship Id="rId145" Type="http://schemas.openxmlformats.org/officeDocument/2006/relationships/hyperlink" Target="../04&#48124;&#49688;&#44592;/&#48124;&#49688;&#44592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25&#50696;&#47112;&#48120;&#50556;&#50528;&#44032;/&#50696;&#47112;&#48120;&#50556;&#50528;&#44032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2.png"/><Relationship Id="rId233" Type="http://schemas.openxmlformats.org/officeDocument/2006/relationships/hyperlink" Target="../../&#49888;&#50557;PPT/48%20&#44040;&#46972;&#46356;&#50500;&#49436;/&#44040;&#46972;&#46356;&#50500;&#49436;.pptx" TargetMode="External"/><Relationship Id="rId254" Type="http://schemas.openxmlformats.org/officeDocument/2006/relationships/image" Target="../media/image113.png"/><Relationship Id="rId28" Type="http://schemas.openxmlformats.org/officeDocument/2006/relationships/slide" Target="slide18.xml"/><Relationship Id="rId49" Type="http://schemas.openxmlformats.org/officeDocument/2006/relationships/hyperlink" Target="&#50696;&#47112;&#48120;&#50556;07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0696;&#47112;&#48120;&#50556;23&#51109;.pptx" TargetMode="External"/><Relationship Id="rId135" Type="http://schemas.openxmlformats.org/officeDocument/2006/relationships/hyperlink" Target="&#50696;&#47112;&#48120;&#50556;51&#51109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20&#51104;&#50616;/&#51104;&#50616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43%20&#50836;&#54620;&#48373;&#51020;/&#50836;&#54620;&#48373;&#51020;.pptx" TargetMode="External"/><Relationship Id="rId244" Type="http://schemas.openxmlformats.org/officeDocument/2006/relationships/image" Target="../media/image108.png"/><Relationship Id="rId18" Type="http://schemas.openxmlformats.org/officeDocument/2006/relationships/slide" Target="slide29.xml"/><Relationship Id="rId39" Type="http://schemas.openxmlformats.org/officeDocument/2006/relationships/hyperlink" Target="&#50696;&#47112;&#48120;&#50556;02&#51109;.pptx" TargetMode="External"/><Relationship Id="rId265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&#50696;&#47112;&#48120;&#50556;43&#51109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15&#50640;&#49828;&#46972;/&#50640;&#49828;&#46972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0696;&#47112;&#48120;&#50556;18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38&#49828;&#44032;&#47028;/&#49828;&#44032;&#47028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19.xml"/><Relationship Id="rId255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image" Target="../media/image6.png"/><Relationship Id="rId115" Type="http://schemas.openxmlformats.org/officeDocument/2006/relationships/hyperlink" Target="&#50696;&#47112;&#48120;&#50556;48&#51109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10&#49324;&#47924;&#50648;&#54616;/&#49324;&#47924;&#50648;&#54616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0696;&#47112;&#48120;&#50556;13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31&#50724;&#48148;&#45852;/&#50724;&#48148;&#45852;1&#51109;.pptx" TargetMode="External"/><Relationship Id="rId203" Type="http://schemas.openxmlformats.org/officeDocument/2006/relationships/hyperlink" Target="../33&#48120;&#44032;/&#48120;&#44032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../../&#49888;&#50557;PPT/54%20&#46356;&#47784;&#45936;&#51204;&#49436;/&#46356;&#47784;&#45936;&#51204;&#49436;.pptx" TargetMode="External"/><Relationship Id="rId266" Type="http://schemas.openxmlformats.org/officeDocument/2006/relationships/image" Target="../media/image119.png"/><Relationship Id="rId30" Type="http://schemas.openxmlformats.org/officeDocument/2006/relationships/slide" Target="slide20.xml"/><Relationship Id="rId105" Type="http://schemas.openxmlformats.org/officeDocument/2006/relationships/hyperlink" Target="&#50696;&#47112;&#48120;&#50556;36&#51109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05&#49888;&#47749;&#44592;/&#49888;&#47749;&#44592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0696;&#47112;&#48120;&#50556;08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0696;&#47112;&#48120;&#50556;30&#51109;.pptx" TargetMode="External"/><Relationship Id="rId189" Type="http://schemas.openxmlformats.org/officeDocument/2006/relationships/hyperlink" Target="../26&#50640;&#49828;&#44180;/&#50640;&#49828;&#44180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../../&#49888;&#50557;PPT/49%20&#50640;&#48288;&#49548;&#49436;/&#50640;&#48288;&#49548;&#49436;.pptx" TargetMode="External"/><Relationship Id="rId256" Type="http://schemas.openxmlformats.org/officeDocument/2006/relationships/image" Target="../media/image114.png"/><Relationship Id="rId116" Type="http://schemas.openxmlformats.org/officeDocument/2006/relationships/image" Target="../media/image44.png"/><Relationship Id="rId137" Type="http://schemas.openxmlformats.org/officeDocument/2006/relationships/hyperlink" Target="&#50696;&#47112;&#48120;&#50556;52&#51109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30.xml"/><Relationship Id="rId41" Type="http://schemas.openxmlformats.org/officeDocument/2006/relationships/hyperlink" Target="&#50696;&#47112;&#48120;&#50556;03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0696;&#47112;&#48120;&#50556;24&#51109;.pptx" TargetMode="External"/><Relationship Id="rId179" Type="http://schemas.openxmlformats.org/officeDocument/2006/relationships/hyperlink" Target="../21&#51204;&#46020;&#49436;/&#51204;&#46020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../../&#49888;&#50557;PPT/44%20&#49324;&#46020;&#54665;&#51204;/&#49324;&#46020;&#54665;&#51204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50696;&#47112;&#48120;&#50556;42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8.xml"/><Relationship Id="rId52" Type="http://schemas.openxmlformats.org/officeDocument/2006/relationships/image" Target="../media/image12.png"/><Relationship Id="rId73" Type="http://schemas.openxmlformats.org/officeDocument/2006/relationships/hyperlink" Target="&#50696;&#47112;&#48120;&#50556;19&#51109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../16&#45712;&#54756;&#48120;&#50556;/&#45712;&#54756;&#48120;&#5055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../39&#47568;&#46972;&#44592;/&#47568;&#46972;&#44592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91" Type="http://schemas.openxmlformats.org/officeDocument/2006/relationships/hyperlink" Target="../27&#45796;&#45768;&#50648;/&#45796;&#45768;&#50648;.pptx" TargetMode="External"/><Relationship Id="rId205" Type="http://schemas.openxmlformats.org/officeDocument/2006/relationships/hyperlink" Target="../34&#45208;&#54996;/&#45208;&#54996;.pptx" TargetMode="External"/><Relationship Id="rId247" Type="http://schemas.openxmlformats.org/officeDocument/2006/relationships/hyperlink" Target="../../&#49888;&#50557;PPT/55%20&#46356;&#47784;&#45936;&#54980;&#49436;/&#46356;&#47784;&#45936;&#54980;&#49436;.pptx" TargetMode="External"/><Relationship Id="rId107" Type="http://schemas.openxmlformats.org/officeDocument/2006/relationships/hyperlink" Target="&#50696;&#47112;&#48120;&#50556;37&#51109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&#50696;&#47112;&#48120;&#50556;47&#51109;.pptx" TargetMode="External"/><Relationship Id="rId21" Type="http://schemas.openxmlformats.org/officeDocument/2006/relationships/slide" Target="slide11.xml"/><Relationship Id="rId63" Type="http://schemas.openxmlformats.org/officeDocument/2006/relationships/hyperlink" Target="&#50696;&#47112;&#48120;&#50556;14&#51109;.pptx" TargetMode="External"/><Relationship Id="rId159" Type="http://schemas.openxmlformats.org/officeDocument/2006/relationships/hyperlink" Target="../12&#50676;&#50773;&#44592;&#54616;/&#50676;&#50773;&#44592;&#54616;.pptx" TargetMode="External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268" Type="http://schemas.openxmlformats.org/officeDocument/2006/relationships/image" Target="../media/image120.png"/><Relationship Id="rId11" Type="http://schemas.openxmlformats.org/officeDocument/2006/relationships/slide" Target="slide25.xml"/><Relationship Id="rId32" Type="http://schemas.openxmlformats.org/officeDocument/2006/relationships/hyperlink" Target="../../&#44396;-&#49888;&#50557;%20&#49457;&#44221;&#47785;&#47197;.pptx" TargetMode="External"/><Relationship Id="rId53" Type="http://schemas.openxmlformats.org/officeDocument/2006/relationships/hyperlink" Target="&#50696;&#47112;&#48120;&#50556;09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06&#50668;&#54840;&#49688;&#50500;/&#50668;&#54840;&#49688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96;&#47112;&#48120;&#50556;31&#51109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22&#50500;&#44032;/&#50500;&#44032;.pptx" TargetMode="External"/><Relationship Id="rId216" Type="http://schemas.openxmlformats.org/officeDocument/2006/relationships/image" Target="../media/image94.png"/><Relationship Id="rId237" Type="http://schemas.openxmlformats.org/officeDocument/2006/relationships/hyperlink" Target="../../&#49888;&#50557;PPT/50%20&#48716;&#47549;&#48372;&#49436;/&#48716;&#47549;&#48372;&#49436;.pptx" TargetMode="External"/><Relationship Id="rId258" Type="http://schemas.openxmlformats.org/officeDocument/2006/relationships/image" Target="../media/image115.png"/><Relationship Id="rId22" Type="http://schemas.openxmlformats.org/officeDocument/2006/relationships/slide" Target="slide12.xml"/><Relationship Id="rId43" Type="http://schemas.openxmlformats.org/officeDocument/2006/relationships/hyperlink" Target="&#50696;&#47112;&#48120;&#50556;04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02&#52636;&#50528;&#44413;&#44592;/&#52636;&#50528;&#44413;&#44592;.pptx" TargetMode="External"/><Relationship Id="rId85" Type="http://schemas.openxmlformats.org/officeDocument/2006/relationships/hyperlink" Target="&#50696;&#47112;&#48120;&#50556;25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17&#50640;&#49828;&#45908;/&#50640;&#49828;&#45908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hyperlink" Target="../../&#49888;&#50557;PPT/45%20&#47196;&#47560;&#49436;/&#47196;&#47560;&#49436;.pptx" TargetMode="External"/><Relationship Id="rId248" Type="http://schemas.openxmlformats.org/officeDocument/2006/relationships/image" Target="../media/image110.png"/><Relationship Id="rId269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image" Target="../media/image40.png"/><Relationship Id="rId129" Type="http://schemas.openxmlformats.org/officeDocument/2006/relationships/hyperlink" Target="&#50696;&#47112;&#48120;&#50556;41&#51109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0696;&#47112;&#48120;&#50556;20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11&#50676;&#50773;&#44592;&#49345;/&#50676;&#50773;&#44592;&#49345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40%20&#47560;&#53468;&#48373;&#51020;/&#47560;&#53468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259" Type="http://schemas.openxmlformats.org/officeDocument/2006/relationships/hyperlink" Target="../../&#49888;&#50557;PPT/61%20&#48288;&#46300;&#47196;&#54980;&#49436;/&#48288;&#46300;&#47196;&#54980;&#49436;.pptx" TargetMode="External"/><Relationship Id="rId23" Type="http://schemas.openxmlformats.org/officeDocument/2006/relationships/slide" Target="slide13.xml"/><Relationship Id="rId119" Type="http://schemas.openxmlformats.org/officeDocument/2006/relationships/hyperlink" Target="&#50696;&#47112;&#48120;&#50556;46&#51109;.pptx" TargetMode="External"/><Relationship Id="rId270" Type="http://schemas.openxmlformats.org/officeDocument/2006/relationships/image" Target="../media/image121.png"/><Relationship Id="rId44" Type="http://schemas.openxmlformats.org/officeDocument/2006/relationships/image" Target="../media/image8.png"/><Relationship Id="rId65" Type="http://schemas.openxmlformats.org/officeDocument/2006/relationships/hyperlink" Target="&#50696;&#47112;&#48120;&#50556;15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07&#49324;&#49324;&#44592;/&#49324;&#49324;&#44592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28&#54840;&#49464;&#50500;/&#54840;&#49464;&#50500;.pptx" TargetMode="External"/><Relationship Id="rId207" Type="http://schemas.openxmlformats.org/officeDocument/2006/relationships/hyperlink" Target="../35&#54616;&#48149;&#44397;/&#54616;&#48149;&#44397;.pptx" TargetMode="External"/><Relationship Id="rId228" Type="http://schemas.openxmlformats.org/officeDocument/2006/relationships/image" Target="../media/image100.png"/><Relationship Id="rId249" Type="http://schemas.openxmlformats.org/officeDocument/2006/relationships/hyperlink" Target="../../&#49888;&#50557;PPT/56%20&#46356;&#46020;&#49436;/&#46356;&#4602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96;&#47112;&#48120;&#50556;38&#51109;.pptx" TargetMode="External"/><Relationship Id="rId260" Type="http://schemas.openxmlformats.org/officeDocument/2006/relationships/image" Target="../media/image116.png"/><Relationship Id="rId34" Type="http://schemas.openxmlformats.org/officeDocument/2006/relationships/image" Target="../media/image3.png"/><Relationship Id="rId55" Type="http://schemas.openxmlformats.org/officeDocument/2006/relationships/hyperlink" Target="&#50696;&#47112;&#48120;&#50556;10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0696;&#47112;&#48120;&#50556;32&#51109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&#52285;&#49464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23&#51060;&#49324;&#50556;/&#51060;&#49324;&#50556;.pptx" TargetMode="External"/><Relationship Id="rId218" Type="http://schemas.openxmlformats.org/officeDocument/2006/relationships/image" Target="../media/image95.png"/><Relationship Id="rId239" Type="http://schemas.openxmlformats.org/officeDocument/2006/relationships/hyperlink" Target="../../&#49888;&#50557;PPT/51%20&#44264;&#47196;&#49352;&#49436;/&#44264;&#47196;&#49352;&#49436;.pptx" TargetMode="External"/><Relationship Id="rId250" Type="http://schemas.openxmlformats.org/officeDocument/2006/relationships/image" Target="../media/image111.png"/><Relationship Id="rId271" Type="http://schemas.openxmlformats.org/officeDocument/2006/relationships/image" Target="../media/image139.png"/><Relationship Id="rId24" Type="http://schemas.openxmlformats.org/officeDocument/2006/relationships/slide" Target="slide14.xml"/><Relationship Id="rId45" Type="http://schemas.openxmlformats.org/officeDocument/2006/relationships/hyperlink" Target="&#50696;&#47112;&#48120;&#50556;05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0696;&#47112;&#48120;&#50556;26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&#50696;&#47112;&#48120;&#50556;40&#51109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18&#50853;&#44592;/&#50853;&#44592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229" Type="http://schemas.openxmlformats.org/officeDocument/2006/relationships/hyperlink" Target="../../&#49888;&#50557;PPT/46%20&#44256;&#47536;&#46020;&#51204;&#49436;/&#44256;&#47536;&#46020;&#51204;&#49436;.pptx" TargetMode="External"/><Relationship Id="rId240" Type="http://schemas.openxmlformats.org/officeDocument/2006/relationships/image" Target="../media/image106.png"/><Relationship Id="rId261" Type="http://schemas.openxmlformats.org/officeDocument/2006/relationships/hyperlink" Target="../../&#49888;&#50557;PPT/62%20&#50836;&#54620;&#51068;&#49436;/&#50836;&#54620;&#51068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0696;&#47112;&#48120;&#50556;27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0696;&#47112;&#48120;&#50556;21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&#50696;&#47112;&#48120;&#50556;45&#51109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13&#50669;&#45824;&#49345;/&#50669;&#45824;&#49345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41%20&#47560;&#44032;&#48373;&#51020;/&#47560;&#44032;&#48373;&#51020;.pptx" TargetMode="External"/><Relationship Id="rId230" Type="http://schemas.openxmlformats.org/officeDocument/2006/relationships/image" Target="../media/image101.png"/><Relationship Id="rId251" Type="http://schemas.openxmlformats.org/officeDocument/2006/relationships/hyperlink" Target="../../&#49888;&#50557;PPT/57%20&#48716;&#47112;&#47788;&#49436;/&#48716;&#47112;&#47788;&#49436;1&#51109;.pptx" TargetMode="External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0696;&#47112;&#48120;&#50556;16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50696;&#47112;&#48120;&#50556;39&#51109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08&#47355;&#44592;/&#47355;&#44592;.pptx" TargetMode="External"/><Relationship Id="rId174" Type="http://schemas.openxmlformats.org/officeDocument/2006/relationships/image" Target="../media/image73.png"/><Relationship Id="rId195" Type="http://schemas.openxmlformats.org/officeDocument/2006/relationships/hyperlink" Target="../29&#50836;&#50648;/&#50836;&#50648;.pptx" TargetMode="External"/><Relationship Id="rId209" Type="http://schemas.openxmlformats.org/officeDocument/2006/relationships/hyperlink" Target="../36&#49828;&#48148;&#45264;/&#49828;&#48148;&#45264;.pptx" TargetMode="External"/><Relationship Id="rId220" Type="http://schemas.openxmlformats.org/officeDocument/2006/relationships/image" Target="../media/image96.png"/><Relationship Id="rId2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0696;&#47112;&#48120;&#50556;11&#51109;.pptx" TargetMode="External"/><Relationship Id="rId262" Type="http://schemas.openxmlformats.org/officeDocument/2006/relationships/image" Target="../media/image117.png"/><Relationship Id="rId78" Type="http://schemas.openxmlformats.org/officeDocument/2006/relationships/image" Target="../media/image25.png"/><Relationship Id="rId99" Type="http://schemas.openxmlformats.org/officeDocument/2006/relationships/hyperlink" Target="&#50696;&#47112;&#48120;&#50556;33&#51109;.pptx" TargetMode="External"/><Relationship Id="rId101" Type="http://schemas.openxmlformats.org/officeDocument/2006/relationships/hyperlink" Target="&#50696;&#47112;&#48120;&#50556;34&#51109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03&#47112;&#50948;&#44592;/&#47112;&#50948;&#44592;.pptx" TargetMode="External"/><Relationship Id="rId164" Type="http://schemas.openxmlformats.org/officeDocument/2006/relationships/image" Target="../media/image68.png"/><Relationship Id="rId185" Type="http://schemas.openxmlformats.org/officeDocument/2006/relationships/hyperlink" Target="../24&#50696;&#47112;&#48120;&#50556;/&#50696;&#47112;&#48120;&#50556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26" Type="http://schemas.openxmlformats.org/officeDocument/2006/relationships/slide" Target="slide16.xml"/><Relationship Id="rId231" Type="http://schemas.openxmlformats.org/officeDocument/2006/relationships/hyperlink" Target="../../&#49888;&#50557;PPT/47%20&#44256;&#47536;&#46020;&#54980;&#49436;/&#44256;&#47536;&#46020;&#54980;&#49436;.pptx" TargetMode="External"/><Relationship Id="rId252" Type="http://schemas.openxmlformats.org/officeDocument/2006/relationships/image" Target="../media/image112.png"/><Relationship Id="rId47" Type="http://schemas.openxmlformats.org/officeDocument/2006/relationships/hyperlink" Target="&#50696;&#47112;&#48120;&#50556;06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0696;&#47112;&#48120;&#50556;28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&#50696;&#47112;&#48120;&#50556;50&#51109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19&#49884;&#54200;/&#49884;&#5420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42%20&#45572;&#44032;&#48373;&#51020;/&#45572;&#44032;&#48373;&#51020;.pptx" TargetMode="External"/><Relationship Id="rId242" Type="http://schemas.openxmlformats.org/officeDocument/2006/relationships/image" Target="../media/image107.png"/><Relationship Id="rId263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hyperlink" Target="&#50696;&#47112;&#48120;&#50556;01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0696;&#47112;&#48120;&#50556;22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&#50696;&#47112;&#48120;&#50556;44&#51109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14&#50669;&#45824;&#54616;/&#50669;&#45824;&#54616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37&#54617;&#44060;/&#54617;&#44060;.pptx" TargetMode="External"/><Relationship Id="rId232" Type="http://schemas.openxmlformats.org/officeDocument/2006/relationships/image" Target="../media/image102.png"/><Relationship Id="rId253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0696;&#47112;&#48120;&#50556;17&#51109;.pptx" TargetMode="External"/><Relationship Id="rId113" Type="http://schemas.openxmlformats.org/officeDocument/2006/relationships/hyperlink" Target="&#50696;&#47112;&#48120;&#50556;49&#51109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09&#49324;&#47924;&#50648;&#49345;/&#49324;&#47924;&#50648;&#49345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30&#50500;&#47784;&#49828;/&#50500;&#47784;&#49828;.pptx" TargetMode="External"/><Relationship Id="rId201" Type="http://schemas.openxmlformats.org/officeDocument/2006/relationships/hyperlink" Target="../32&#50836;&#45208;/&#50836;&#45208;.pptx" TargetMode="External"/><Relationship Id="rId222" Type="http://schemas.openxmlformats.org/officeDocument/2006/relationships/image" Target="../media/image97.png"/><Relationship Id="rId2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38" Type="http://schemas.openxmlformats.org/officeDocument/2006/relationships/image" Target="../media/image5.png"/><Relationship Id="rId59" Type="http://schemas.openxmlformats.org/officeDocument/2006/relationships/hyperlink" Target="&#50696;&#47112;&#48120;&#50556;12&#51109;.pptx" TargetMode="External"/><Relationship Id="rId103" Type="http://schemas.openxmlformats.org/officeDocument/2006/relationships/hyperlink" Target="&#50696;&#47112;&#48120;&#50556;35&#51109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0696;&#47112;&#48120;&#50556;29&#51109;.pptx" TargetMode="External"/><Relationship Id="rId145" Type="http://schemas.openxmlformats.org/officeDocument/2006/relationships/hyperlink" Target="../04&#48124;&#49688;&#44592;/&#48124;&#49688;&#44592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25&#50696;&#47112;&#48120;&#50556;&#50528;&#44032;/&#50696;&#47112;&#48120;&#50556;&#50528;&#44032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2.png"/><Relationship Id="rId233" Type="http://schemas.openxmlformats.org/officeDocument/2006/relationships/hyperlink" Target="../../&#49888;&#50557;PPT/48%20&#44040;&#46972;&#46356;&#50500;&#49436;/&#44040;&#46972;&#46356;&#50500;&#49436;.pptx" TargetMode="External"/><Relationship Id="rId254" Type="http://schemas.openxmlformats.org/officeDocument/2006/relationships/image" Target="../media/image113.png"/><Relationship Id="rId28" Type="http://schemas.openxmlformats.org/officeDocument/2006/relationships/slide" Target="slide18.xml"/><Relationship Id="rId49" Type="http://schemas.openxmlformats.org/officeDocument/2006/relationships/hyperlink" Target="&#50696;&#47112;&#48120;&#50556;07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0696;&#47112;&#48120;&#50556;23&#51109;.pptx" TargetMode="External"/><Relationship Id="rId135" Type="http://schemas.openxmlformats.org/officeDocument/2006/relationships/hyperlink" Target="&#50696;&#47112;&#48120;&#50556;51&#51109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20&#51104;&#50616;/&#51104;&#50616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43%20&#50836;&#54620;&#48373;&#51020;/&#50836;&#54620;&#48373;&#51020;.pptx" TargetMode="External"/><Relationship Id="rId244" Type="http://schemas.openxmlformats.org/officeDocument/2006/relationships/image" Target="../media/image108.png"/><Relationship Id="rId18" Type="http://schemas.openxmlformats.org/officeDocument/2006/relationships/slide" Target="slide29.xml"/><Relationship Id="rId39" Type="http://schemas.openxmlformats.org/officeDocument/2006/relationships/hyperlink" Target="&#50696;&#47112;&#48120;&#50556;02&#51109;.pptx" TargetMode="External"/><Relationship Id="rId265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&#50696;&#47112;&#48120;&#50556;43&#51109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15&#50640;&#49828;&#46972;/&#50640;&#49828;&#46972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0696;&#47112;&#48120;&#50556;18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38&#49828;&#44032;&#47028;/&#49828;&#44032;&#47028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19.xml"/><Relationship Id="rId255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image" Target="../media/image6.png"/><Relationship Id="rId115" Type="http://schemas.openxmlformats.org/officeDocument/2006/relationships/hyperlink" Target="&#50696;&#47112;&#48120;&#50556;48&#51109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10&#49324;&#47924;&#50648;&#54616;/&#49324;&#47924;&#50648;&#54616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0696;&#47112;&#48120;&#50556;13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31&#50724;&#48148;&#45852;/&#50724;&#48148;&#45852;1&#51109;.pptx" TargetMode="External"/><Relationship Id="rId203" Type="http://schemas.openxmlformats.org/officeDocument/2006/relationships/hyperlink" Target="../33&#48120;&#44032;/&#48120;&#44032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../../&#49888;&#50557;PPT/54%20&#46356;&#47784;&#45936;&#51204;&#49436;/&#46356;&#47784;&#45936;&#51204;&#49436;.pptx" TargetMode="External"/><Relationship Id="rId266" Type="http://schemas.openxmlformats.org/officeDocument/2006/relationships/image" Target="../media/image119.png"/><Relationship Id="rId30" Type="http://schemas.openxmlformats.org/officeDocument/2006/relationships/slide" Target="slide20.xml"/><Relationship Id="rId105" Type="http://schemas.openxmlformats.org/officeDocument/2006/relationships/hyperlink" Target="&#50696;&#47112;&#48120;&#50556;36&#51109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05&#49888;&#47749;&#44592;/&#49888;&#47749;&#44592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0696;&#47112;&#48120;&#50556;08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0696;&#47112;&#48120;&#50556;30&#51109;.pptx" TargetMode="External"/><Relationship Id="rId189" Type="http://schemas.openxmlformats.org/officeDocument/2006/relationships/hyperlink" Target="../26&#50640;&#49828;&#44180;/&#50640;&#49828;&#44180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../../&#49888;&#50557;PPT/49%20&#50640;&#48288;&#49548;&#49436;/&#50640;&#48288;&#49548;&#49436;.pptx" TargetMode="External"/><Relationship Id="rId256" Type="http://schemas.openxmlformats.org/officeDocument/2006/relationships/image" Target="../media/image114.png"/><Relationship Id="rId116" Type="http://schemas.openxmlformats.org/officeDocument/2006/relationships/image" Target="../media/image44.png"/><Relationship Id="rId137" Type="http://schemas.openxmlformats.org/officeDocument/2006/relationships/hyperlink" Target="&#50696;&#47112;&#48120;&#50556;52&#51109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30.xml"/><Relationship Id="rId41" Type="http://schemas.openxmlformats.org/officeDocument/2006/relationships/hyperlink" Target="&#50696;&#47112;&#48120;&#50556;03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0696;&#47112;&#48120;&#50556;24&#51109;.pptx" TargetMode="External"/><Relationship Id="rId179" Type="http://schemas.openxmlformats.org/officeDocument/2006/relationships/hyperlink" Target="../21&#51204;&#46020;&#49436;/&#51204;&#46020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../../&#49888;&#50557;PPT/44%20&#49324;&#46020;&#54665;&#51204;/&#49324;&#46020;&#54665;&#51204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50696;&#47112;&#48120;&#50556;42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8.xml"/><Relationship Id="rId52" Type="http://schemas.openxmlformats.org/officeDocument/2006/relationships/image" Target="../media/image12.png"/><Relationship Id="rId73" Type="http://schemas.openxmlformats.org/officeDocument/2006/relationships/hyperlink" Target="&#50696;&#47112;&#48120;&#50556;19&#51109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../16&#45712;&#54756;&#48120;&#50556;/&#45712;&#54756;&#48120;&#5055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../39&#47568;&#46972;&#44592;/&#47568;&#46972;&#44592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91" Type="http://schemas.openxmlformats.org/officeDocument/2006/relationships/hyperlink" Target="../27&#45796;&#45768;&#50648;/&#45796;&#45768;&#50648;.pptx" TargetMode="External"/><Relationship Id="rId205" Type="http://schemas.openxmlformats.org/officeDocument/2006/relationships/hyperlink" Target="../34&#45208;&#54996;/&#45208;&#54996;.pptx" TargetMode="External"/><Relationship Id="rId247" Type="http://schemas.openxmlformats.org/officeDocument/2006/relationships/hyperlink" Target="../../&#49888;&#50557;PPT/55%20&#46356;&#47784;&#45936;&#54980;&#49436;/&#46356;&#47784;&#45936;&#54980;&#49436;.pptx" TargetMode="External"/><Relationship Id="rId107" Type="http://schemas.openxmlformats.org/officeDocument/2006/relationships/hyperlink" Target="&#50696;&#47112;&#48120;&#50556;37&#51109;.pptx" TargetMode="Externa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&#50696;&#47112;&#48120;&#50556;47&#51109;.pptx" TargetMode="External"/><Relationship Id="rId21" Type="http://schemas.openxmlformats.org/officeDocument/2006/relationships/slide" Target="slide11.xml"/><Relationship Id="rId63" Type="http://schemas.openxmlformats.org/officeDocument/2006/relationships/hyperlink" Target="&#50696;&#47112;&#48120;&#50556;14&#51109;.pptx" TargetMode="External"/><Relationship Id="rId159" Type="http://schemas.openxmlformats.org/officeDocument/2006/relationships/hyperlink" Target="../12&#50676;&#50773;&#44592;&#54616;/&#50676;&#50773;&#44592;&#54616;.pptx" TargetMode="External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268" Type="http://schemas.openxmlformats.org/officeDocument/2006/relationships/image" Target="../media/image120.png"/><Relationship Id="rId11" Type="http://schemas.openxmlformats.org/officeDocument/2006/relationships/slide" Target="slide25.xml"/><Relationship Id="rId32" Type="http://schemas.openxmlformats.org/officeDocument/2006/relationships/hyperlink" Target="../../&#44396;-&#49888;&#50557;%20&#49457;&#44221;&#47785;&#47197;.pptx" TargetMode="External"/><Relationship Id="rId53" Type="http://schemas.openxmlformats.org/officeDocument/2006/relationships/hyperlink" Target="&#50696;&#47112;&#48120;&#50556;09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06&#50668;&#54840;&#49688;&#50500;/&#50668;&#54840;&#49688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96;&#47112;&#48120;&#50556;31&#51109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22&#50500;&#44032;/&#50500;&#44032;.pptx" TargetMode="External"/><Relationship Id="rId216" Type="http://schemas.openxmlformats.org/officeDocument/2006/relationships/image" Target="../media/image94.png"/><Relationship Id="rId237" Type="http://schemas.openxmlformats.org/officeDocument/2006/relationships/hyperlink" Target="../../&#49888;&#50557;PPT/50%20&#48716;&#47549;&#48372;&#49436;/&#48716;&#47549;&#48372;&#49436;.pptx" TargetMode="External"/><Relationship Id="rId258" Type="http://schemas.openxmlformats.org/officeDocument/2006/relationships/image" Target="../media/image115.png"/><Relationship Id="rId22" Type="http://schemas.openxmlformats.org/officeDocument/2006/relationships/slide" Target="slide12.xml"/><Relationship Id="rId43" Type="http://schemas.openxmlformats.org/officeDocument/2006/relationships/hyperlink" Target="&#50696;&#47112;&#48120;&#50556;04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02&#52636;&#50528;&#44413;&#44592;/&#52636;&#50528;&#44413;&#44592;.pptx" TargetMode="External"/><Relationship Id="rId85" Type="http://schemas.openxmlformats.org/officeDocument/2006/relationships/hyperlink" Target="&#50696;&#47112;&#48120;&#50556;25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17&#50640;&#49828;&#45908;/&#50640;&#49828;&#45908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hyperlink" Target="../../&#49888;&#50557;PPT/45%20&#47196;&#47560;&#49436;/&#47196;&#47560;&#49436;.pptx" TargetMode="External"/><Relationship Id="rId248" Type="http://schemas.openxmlformats.org/officeDocument/2006/relationships/image" Target="../media/image110.png"/><Relationship Id="rId269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image" Target="../media/image40.png"/><Relationship Id="rId129" Type="http://schemas.openxmlformats.org/officeDocument/2006/relationships/hyperlink" Target="&#50696;&#47112;&#48120;&#50556;41&#51109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0696;&#47112;&#48120;&#50556;20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11&#50676;&#50773;&#44592;&#49345;/&#50676;&#50773;&#44592;&#49345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40%20&#47560;&#53468;&#48373;&#51020;/&#47560;&#53468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259" Type="http://schemas.openxmlformats.org/officeDocument/2006/relationships/hyperlink" Target="../../&#49888;&#50557;PPT/61%20&#48288;&#46300;&#47196;&#54980;&#49436;/&#48288;&#46300;&#47196;&#54980;&#49436;.pptx" TargetMode="External"/><Relationship Id="rId23" Type="http://schemas.openxmlformats.org/officeDocument/2006/relationships/slide" Target="slide13.xml"/><Relationship Id="rId119" Type="http://schemas.openxmlformats.org/officeDocument/2006/relationships/hyperlink" Target="&#50696;&#47112;&#48120;&#50556;46&#51109;.pptx" TargetMode="External"/><Relationship Id="rId270" Type="http://schemas.openxmlformats.org/officeDocument/2006/relationships/image" Target="../media/image121.png"/><Relationship Id="rId44" Type="http://schemas.openxmlformats.org/officeDocument/2006/relationships/image" Target="../media/image8.png"/><Relationship Id="rId65" Type="http://schemas.openxmlformats.org/officeDocument/2006/relationships/hyperlink" Target="&#50696;&#47112;&#48120;&#50556;15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07&#49324;&#49324;&#44592;/&#49324;&#49324;&#44592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28&#54840;&#49464;&#50500;/&#54840;&#49464;&#50500;.pptx" TargetMode="External"/><Relationship Id="rId207" Type="http://schemas.openxmlformats.org/officeDocument/2006/relationships/hyperlink" Target="../35&#54616;&#48149;&#44397;/&#54616;&#48149;&#44397;.pptx" TargetMode="External"/><Relationship Id="rId228" Type="http://schemas.openxmlformats.org/officeDocument/2006/relationships/image" Target="../media/image100.png"/><Relationship Id="rId249" Type="http://schemas.openxmlformats.org/officeDocument/2006/relationships/hyperlink" Target="../../&#49888;&#50557;PPT/56%20&#46356;&#46020;&#49436;/&#46356;&#4602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96;&#47112;&#48120;&#50556;38&#51109;.pptx" TargetMode="External"/><Relationship Id="rId260" Type="http://schemas.openxmlformats.org/officeDocument/2006/relationships/image" Target="../media/image116.png"/><Relationship Id="rId34" Type="http://schemas.openxmlformats.org/officeDocument/2006/relationships/image" Target="../media/image3.png"/><Relationship Id="rId55" Type="http://schemas.openxmlformats.org/officeDocument/2006/relationships/hyperlink" Target="&#50696;&#47112;&#48120;&#50556;10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0696;&#47112;&#48120;&#50556;32&#51109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&#52285;&#49464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23&#51060;&#49324;&#50556;/&#51060;&#49324;&#50556;.pptx" TargetMode="External"/><Relationship Id="rId218" Type="http://schemas.openxmlformats.org/officeDocument/2006/relationships/image" Target="../media/image95.png"/><Relationship Id="rId239" Type="http://schemas.openxmlformats.org/officeDocument/2006/relationships/hyperlink" Target="../../&#49888;&#50557;PPT/51%20&#44264;&#47196;&#49352;&#49436;/&#44264;&#47196;&#49352;&#49436;.pptx" TargetMode="External"/><Relationship Id="rId250" Type="http://schemas.openxmlformats.org/officeDocument/2006/relationships/image" Target="../media/image111.png"/><Relationship Id="rId271" Type="http://schemas.openxmlformats.org/officeDocument/2006/relationships/image" Target="../media/image140.png"/><Relationship Id="rId24" Type="http://schemas.openxmlformats.org/officeDocument/2006/relationships/slide" Target="slide14.xml"/><Relationship Id="rId45" Type="http://schemas.openxmlformats.org/officeDocument/2006/relationships/hyperlink" Target="&#50696;&#47112;&#48120;&#50556;05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0696;&#47112;&#48120;&#50556;26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&#50696;&#47112;&#48120;&#50556;40&#51109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18&#50853;&#44592;/&#50853;&#44592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229" Type="http://schemas.openxmlformats.org/officeDocument/2006/relationships/hyperlink" Target="../../&#49888;&#50557;PPT/46%20&#44256;&#47536;&#46020;&#51204;&#49436;/&#44256;&#47536;&#46020;&#51204;&#49436;.pptx" TargetMode="External"/><Relationship Id="rId240" Type="http://schemas.openxmlformats.org/officeDocument/2006/relationships/image" Target="../media/image106.png"/><Relationship Id="rId261" Type="http://schemas.openxmlformats.org/officeDocument/2006/relationships/hyperlink" Target="../../&#49888;&#50557;PPT/62%20&#50836;&#54620;&#51068;&#49436;/&#50836;&#54620;&#51068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0696;&#47112;&#48120;&#50556;27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0696;&#47112;&#48120;&#50556;21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&#50696;&#47112;&#48120;&#50556;45&#51109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13&#50669;&#45824;&#49345;/&#50669;&#45824;&#49345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41%20&#47560;&#44032;&#48373;&#51020;/&#47560;&#44032;&#48373;&#51020;.pptx" TargetMode="External"/><Relationship Id="rId230" Type="http://schemas.openxmlformats.org/officeDocument/2006/relationships/image" Target="../media/image101.png"/><Relationship Id="rId251" Type="http://schemas.openxmlformats.org/officeDocument/2006/relationships/hyperlink" Target="../../&#49888;&#50557;PPT/57%20&#48716;&#47112;&#47788;&#49436;/&#48716;&#47112;&#47788;&#49436;1&#51109;.pptx" TargetMode="External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0696;&#47112;&#48120;&#50556;16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50696;&#47112;&#48120;&#50556;39&#51109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08&#47355;&#44592;/&#47355;&#44592;.pptx" TargetMode="External"/><Relationship Id="rId174" Type="http://schemas.openxmlformats.org/officeDocument/2006/relationships/image" Target="../media/image73.png"/><Relationship Id="rId195" Type="http://schemas.openxmlformats.org/officeDocument/2006/relationships/hyperlink" Target="../29&#50836;&#50648;/&#50836;&#50648;.pptx" TargetMode="External"/><Relationship Id="rId209" Type="http://schemas.openxmlformats.org/officeDocument/2006/relationships/hyperlink" Target="../36&#49828;&#48148;&#45264;/&#49828;&#48148;&#45264;.pptx" TargetMode="External"/><Relationship Id="rId220" Type="http://schemas.openxmlformats.org/officeDocument/2006/relationships/image" Target="../media/image96.png"/><Relationship Id="rId2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0696;&#47112;&#48120;&#50556;11&#51109;.pptx" TargetMode="External"/><Relationship Id="rId262" Type="http://schemas.openxmlformats.org/officeDocument/2006/relationships/image" Target="../media/image117.png"/><Relationship Id="rId78" Type="http://schemas.openxmlformats.org/officeDocument/2006/relationships/image" Target="../media/image25.png"/><Relationship Id="rId99" Type="http://schemas.openxmlformats.org/officeDocument/2006/relationships/hyperlink" Target="&#50696;&#47112;&#48120;&#50556;33&#51109;.pptx" TargetMode="External"/><Relationship Id="rId101" Type="http://schemas.openxmlformats.org/officeDocument/2006/relationships/hyperlink" Target="&#50696;&#47112;&#48120;&#50556;34&#51109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03&#47112;&#50948;&#44592;/&#47112;&#50948;&#44592;.pptx" TargetMode="External"/><Relationship Id="rId164" Type="http://schemas.openxmlformats.org/officeDocument/2006/relationships/image" Target="../media/image68.png"/><Relationship Id="rId185" Type="http://schemas.openxmlformats.org/officeDocument/2006/relationships/hyperlink" Target="../24&#50696;&#47112;&#48120;&#50556;/&#50696;&#47112;&#48120;&#50556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26" Type="http://schemas.openxmlformats.org/officeDocument/2006/relationships/slide" Target="slide16.xml"/><Relationship Id="rId231" Type="http://schemas.openxmlformats.org/officeDocument/2006/relationships/hyperlink" Target="../../&#49888;&#50557;PPT/47%20&#44256;&#47536;&#46020;&#54980;&#49436;/&#44256;&#47536;&#46020;&#54980;&#49436;.pptx" TargetMode="External"/><Relationship Id="rId252" Type="http://schemas.openxmlformats.org/officeDocument/2006/relationships/image" Target="../media/image112.png"/><Relationship Id="rId47" Type="http://schemas.openxmlformats.org/officeDocument/2006/relationships/hyperlink" Target="&#50696;&#47112;&#48120;&#50556;06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0696;&#47112;&#48120;&#50556;28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&#50696;&#47112;&#48120;&#50556;50&#51109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19&#49884;&#54200;/&#49884;&#5420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42%20&#45572;&#44032;&#48373;&#51020;/&#45572;&#44032;&#48373;&#51020;.pptx" TargetMode="External"/><Relationship Id="rId242" Type="http://schemas.openxmlformats.org/officeDocument/2006/relationships/image" Target="../media/image107.png"/><Relationship Id="rId263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hyperlink" Target="&#50696;&#47112;&#48120;&#50556;01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0696;&#47112;&#48120;&#50556;22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&#50696;&#47112;&#48120;&#50556;44&#51109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14&#50669;&#45824;&#54616;/&#50669;&#45824;&#54616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37&#54617;&#44060;/&#54617;&#44060;.pptx" TargetMode="External"/><Relationship Id="rId232" Type="http://schemas.openxmlformats.org/officeDocument/2006/relationships/image" Target="../media/image102.png"/><Relationship Id="rId253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0696;&#47112;&#48120;&#50556;17&#51109;.pptx" TargetMode="External"/><Relationship Id="rId113" Type="http://schemas.openxmlformats.org/officeDocument/2006/relationships/hyperlink" Target="&#50696;&#47112;&#48120;&#50556;49&#51109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09&#49324;&#47924;&#50648;&#49345;/&#49324;&#47924;&#50648;&#49345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30&#50500;&#47784;&#49828;/&#50500;&#47784;&#49828;.pptx" TargetMode="External"/><Relationship Id="rId201" Type="http://schemas.openxmlformats.org/officeDocument/2006/relationships/hyperlink" Target="../32&#50836;&#45208;/&#50836;&#45208;.pptx" TargetMode="External"/><Relationship Id="rId222" Type="http://schemas.openxmlformats.org/officeDocument/2006/relationships/image" Target="../media/image97.png"/><Relationship Id="rId2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38" Type="http://schemas.openxmlformats.org/officeDocument/2006/relationships/image" Target="../media/image5.png"/><Relationship Id="rId59" Type="http://schemas.openxmlformats.org/officeDocument/2006/relationships/hyperlink" Target="&#50696;&#47112;&#48120;&#50556;12&#51109;.pptx" TargetMode="External"/><Relationship Id="rId103" Type="http://schemas.openxmlformats.org/officeDocument/2006/relationships/hyperlink" Target="&#50696;&#47112;&#48120;&#50556;35&#51109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0696;&#47112;&#48120;&#50556;29&#51109;.pptx" TargetMode="External"/><Relationship Id="rId145" Type="http://schemas.openxmlformats.org/officeDocument/2006/relationships/hyperlink" Target="../04&#48124;&#49688;&#44592;/&#48124;&#49688;&#44592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25&#50696;&#47112;&#48120;&#50556;&#50528;&#44032;/&#50696;&#47112;&#48120;&#50556;&#50528;&#44032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2.png"/><Relationship Id="rId233" Type="http://schemas.openxmlformats.org/officeDocument/2006/relationships/hyperlink" Target="../../&#49888;&#50557;PPT/48%20&#44040;&#46972;&#46356;&#50500;&#49436;/&#44040;&#46972;&#46356;&#50500;&#49436;.pptx" TargetMode="External"/><Relationship Id="rId254" Type="http://schemas.openxmlformats.org/officeDocument/2006/relationships/image" Target="../media/image113.png"/><Relationship Id="rId28" Type="http://schemas.openxmlformats.org/officeDocument/2006/relationships/slide" Target="slide18.xml"/><Relationship Id="rId49" Type="http://schemas.openxmlformats.org/officeDocument/2006/relationships/hyperlink" Target="&#50696;&#47112;&#48120;&#50556;07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0696;&#47112;&#48120;&#50556;23&#51109;.pptx" TargetMode="External"/><Relationship Id="rId135" Type="http://schemas.openxmlformats.org/officeDocument/2006/relationships/hyperlink" Target="&#50696;&#47112;&#48120;&#50556;51&#51109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20&#51104;&#50616;/&#51104;&#50616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43%20&#50836;&#54620;&#48373;&#51020;/&#50836;&#54620;&#48373;&#51020;.pptx" TargetMode="External"/><Relationship Id="rId244" Type="http://schemas.openxmlformats.org/officeDocument/2006/relationships/image" Target="../media/image108.png"/><Relationship Id="rId18" Type="http://schemas.openxmlformats.org/officeDocument/2006/relationships/slide" Target="slide29.xml"/><Relationship Id="rId39" Type="http://schemas.openxmlformats.org/officeDocument/2006/relationships/hyperlink" Target="&#50696;&#47112;&#48120;&#50556;02&#51109;.pptx" TargetMode="External"/><Relationship Id="rId265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&#50696;&#47112;&#48120;&#50556;43&#51109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15&#50640;&#49828;&#46972;/&#50640;&#49828;&#46972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0696;&#47112;&#48120;&#50556;18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38&#49828;&#44032;&#47028;/&#49828;&#44032;&#47028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19.xml"/><Relationship Id="rId255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image" Target="../media/image6.png"/><Relationship Id="rId115" Type="http://schemas.openxmlformats.org/officeDocument/2006/relationships/hyperlink" Target="&#50696;&#47112;&#48120;&#50556;48&#51109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10&#49324;&#47924;&#50648;&#54616;/&#49324;&#47924;&#50648;&#54616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0696;&#47112;&#48120;&#50556;13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31&#50724;&#48148;&#45852;/&#50724;&#48148;&#45852;1&#51109;.pptx" TargetMode="External"/><Relationship Id="rId203" Type="http://schemas.openxmlformats.org/officeDocument/2006/relationships/hyperlink" Target="../33&#48120;&#44032;/&#48120;&#44032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../../&#49888;&#50557;PPT/54%20&#46356;&#47784;&#45936;&#51204;&#49436;/&#46356;&#47784;&#45936;&#51204;&#49436;.pptx" TargetMode="External"/><Relationship Id="rId266" Type="http://schemas.openxmlformats.org/officeDocument/2006/relationships/image" Target="../media/image119.png"/><Relationship Id="rId30" Type="http://schemas.openxmlformats.org/officeDocument/2006/relationships/slide" Target="slide20.xml"/><Relationship Id="rId105" Type="http://schemas.openxmlformats.org/officeDocument/2006/relationships/hyperlink" Target="&#50696;&#47112;&#48120;&#50556;36&#51109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05&#49888;&#47749;&#44592;/&#49888;&#47749;&#44592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0696;&#47112;&#48120;&#50556;08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0696;&#47112;&#48120;&#50556;30&#51109;.pptx" TargetMode="External"/><Relationship Id="rId189" Type="http://schemas.openxmlformats.org/officeDocument/2006/relationships/hyperlink" Target="../26&#50640;&#49828;&#44180;/&#50640;&#49828;&#44180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../../&#49888;&#50557;PPT/49%20&#50640;&#48288;&#49548;&#49436;/&#50640;&#48288;&#49548;&#49436;.pptx" TargetMode="External"/><Relationship Id="rId256" Type="http://schemas.openxmlformats.org/officeDocument/2006/relationships/image" Target="../media/image114.png"/><Relationship Id="rId116" Type="http://schemas.openxmlformats.org/officeDocument/2006/relationships/image" Target="../media/image44.png"/><Relationship Id="rId137" Type="http://schemas.openxmlformats.org/officeDocument/2006/relationships/hyperlink" Target="&#50696;&#47112;&#48120;&#50556;52&#51109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30.xml"/><Relationship Id="rId41" Type="http://schemas.openxmlformats.org/officeDocument/2006/relationships/hyperlink" Target="&#50696;&#47112;&#48120;&#50556;03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0696;&#47112;&#48120;&#50556;24&#51109;.pptx" TargetMode="External"/><Relationship Id="rId179" Type="http://schemas.openxmlformats.org/officeDocument/2006/relationships/hyperlink" Target="../21&#51204;&#46020;&#49436;/&#51204;&#46020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../../&#49888;&#50557;PPT/44%20&#49324;&#46020;&#54665;&#51204;/&#49324;&#46020;&#54665;&#51204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50696;&#47112;&#48120;&#50556;42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8.xml"/><Relationship Id="rId52" Type="http://schemas.openxmlformats.org/officeDocument/2006/relationships/image" Target="../media/image12.png"/><Relationship Id="rId73" Type="http://schemas.openxmlformats.org/officeDocument/2006/relationships/hyperlink" Target="&#50696;&#47112;&#48120;&#50556;19&#51109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../16&#45712;&#54756;&#48120;&#50556;/&#45712;&#54756;&#48120;&#5055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../39&#47568;&#46972;&#44592;/&#47568;&#46972;&#44592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91" Type="http://schemas.openxmlformats.org/officeDocument/2006/relationships/hyperlink" Target="../27&#45796;&#45768;&#50648;/&#45796;&#45768;&#50648;.pptx" TargetMode="External"/><Relationship Id="rId205" Type="http://schemas.openxmlformats.org/officeDocument/2006/relationships/hyperlink" Target="../34&#45208;&#54996;/&#45208;&#54996;.pptx" TargetMode="External"/><Relationship Id="rId247" Type="http://schemas.openxmlformats.org/officeDocument/2006/relationships/hyperlink" Target="../../&#49888;&#50557;PPT/55%20&#46356;&#47784;&#45936;&#54980;&#49436;/&#46356;&#47784;&#45936;&#54980;&#49436;.pptx" TargetMode="External"/><Relationship Id="rId107" Type="http://schemas.openxmlformats.org/officeDocument/2006/relationships/hyperlink" Target="&#50696;&#47112;&#48120;&#50556;37&#51109;.pptx" TargetMode="Externa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&#50696;&#47112;&#48120;&#50556;47&#51109;.pptx" TargetMode="External"/><Relationship Id="rId21" Type="http://schemas.openxmlformats.org/officeDocument/2006/relationships/slide" Target="slide11.xml"/><Relationship Id="rId63" Type="http://schemas.openxmlformats.org/officeDocument/2006/relationships/hyperlink" Target="&#50696;&#47112;&#48120;&#50556;14&#51109;.pptx" TargetMode="External"/><Relationship Id="rId159" Type="http://schemas.openxmlformats.org/officeDocument/2006/relationships/hyperlink" Target="../12&#50676;&#50773;&#44592;&#54616;/&#50676;&#50773;&#44592;&#54616;.pptx" TargetMode="External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268" Type="http://schemas.openxmlformats.org/officeDocument/2006/relationships/image" Target="../media/image120.png"/><Relationship Id="rId11" Type="http://schemas.openxmlformats.org/officeDocument/2006/relationships/slide" Target="slide25.xml"/><Relationship Id="rId32" Type="http://schemas.openxmlformats.org/officeDocument/2006/relationships/hyperlink" Target="../../&#44396;-&#49888;&#50557;%20&#49457;&#44221;&#47785;&#47197;.pptx" TargetMode="External"/><Relationship Id="rId53" Type="http://schemas.openxmlformats.org/officeDocument/2006/relationships/hyperlink" Target="&#50696;&#47112;&#48120;&#50556;09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06&#50668;&#54840;&#49688;&#50500;/&#50668;&#54840;&#49688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96;&#47112;&#48120;&#50556;31&#51109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22&#50500;&#44032;/&#50500;&#44032;.pptx" TargetMode="External"/><Relationship Id="rId216" Type="http://schemas.openxmlformats.org/officeDocument/2006/relationships/image" Target="../media/image94.png"/><Relationship Id="rId237" Type="http://schemas.openxmlformats.org/officeDocument/2006/relationships/hyperlink" Target="../../&#49888;&#50557;PPT/50%20&#48716;&#47549;&#48372;&#49436;/&#48716;&#47549;&#48372;&#49436;.pptx" TargetMode="External"/><Relationship Id="rId258" Type="http://schemas.openxmlformats.org/officeDocument/2006/relationships/image" Target="../media/image115.png"/><Relationship Id="rId22" Type="http://schemas.openxmlformats.org/officeDocument/2006/relationships/slide" Target="slide12.xml"/><Relationship Id="rId43" Type="http://schemas.openxmlformats.org/officeDocument/2006/relationships/hyperlink" Target="&#50696;&#47112;&#48120;&#50556;04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02&#52636;&#50528;&#44413;&#44592;/&#52636;&#50528;&#44413;&#44592;.pptx" TargetMode="External"/><Relationship Id="rId85" Type="http://schemas.openxmlformats.org/officeDocument/2006/relationships/hyperlink" Target="&#50696;&#47112;&#48120;&#50556;25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17&#50640;&#49828;&#45908;/&#50640;&#49828;&#45908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hyperlink" Target="../../&#49888;&#50557;PPT/45%20&#47196;&#47560;&#49436;/&#47196;&#47560;&#49436;.pptx" TargetMode="External"/><Relationship Id="rId248" Type="http://schemas.openxmlformats.org/officeDocument/2006/relationships/image" Target="../media/image110.png"/><Relationship Id="rId269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image" Target="../media/image40.png"/><Relationship Id="rId129" Type="http://schemas.openxmlformats.org/officeDocument/2006/relationships/hyperlink" Target="&#50696;&#47112;&#48120;&#50556;41&#51109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0696;&#47112;&#48120;&#50556;20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11&#50676;&#50773;&#44592;&#49345;/&#50676;&#50773;&#44592;&#49345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40%20&#47560;&#53468;&#48373;&#51020;/&#47560;&#53468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259" Type="http://schemas.openxmlformats.org/officeDocument/2006/relationships/hyperlink" Target="../../&#49888;&#50557;PPT/61%20&#48288;&#46300;&#47196;&#54980;&#49436;/&#48288;&#46300;&#47196;&#54980;&#49436;.pptx" TargetMode="External"/><Relationship Id="rId23" Type="http://schemas.openxmlformats.org/officeDocument/2006/relationships/slide" Target="slide13.xml"/><Relationship Id="rId119" Type="http://schemas.openxmlformats.org/officeDocument/2006/relationships/hyperlink" Target="&#50696;&#47112;&#48120;&#50556;46&#51109;.pptx" TargetMode="External"/><Relationship Id="rId270" Type="http://schemas.openxmlformats.org/officeDocument/2006/relationships/image" Target="../media/image121.png"/><Relationship Id="rId44" Type="http://schemas.openxmlformats.org/officeDocument/2006/relationships/image" Target="../media/image8.png"/><Relationship Id="rId65" Type="http://schemas.openxmlformats.org/officeDocument/2006/relationships/hyperlink" Target="&#50696;&#47112;&#48120;&#50556;15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07&#49324;&#49324;&#44592;/&#49324;&#49324;&#44592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28&#54840;&#49464;&#50500;/&#54840;&#49464;&#50500;.pptx" TargetMode="External"/><Relationship Id="rId207" Type="http://schemas.openxmlformats.org/officeDocument/2006/relationships/hyperlink" Target="../35&#54616;&#48149;&#44397;/&#54616;&#48149;&#44397;.pptx" TargetMode="External"/><Relationship Id="rId228" Type="http://schemas.openxmlformats.org/officeDocument/2006/relationships/image" Target="../media/image100.png"/><Relationship Id="rId249" Type="http://schemas.openxmlformats.org/officeDocument/2006/relationships/hyperlink" Target="../../&#49888;&#50557;PPT/56%20&#46356;&#46020;&#49436;/&#46356;&#4602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96;&#47112;&#48120;&#50556;38&#51109;.pptx" TargetMode="External"/><Relationship Id="rId260" Type="http://schemas.openxmlformats.org/officeDocument/2006/relationships/image" Target="../media/image116.png"/><Relationship Id="rId34" Type="http://schemas.openxmlformats.org/officeDocument/2006/relationships/image" Target="../media/image3.png"/><Relationship Id="rId55" Type="http://schemas.openxmlformats.org/officeDocument/2006/relationships/hyperlink" Target="&#50696;&#47112;&#48120;&#50556;10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0696;&#47112;&#48120;&#50556;32&#51109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&#52285;&#49464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23&#51060;&#49324;&#50556;/&#51060;&#49324;&#50556;.pptx" TargetMode="External"/><Relationship Id="rId218" Type="http://schemas.openxmlformats.org/officeDocument/2006/relationships/image" Target="../media/image95.png"/><Relationship Id="rId239" Type="http://schemas.openxmlformats.org/officeDocument/2006/relationships/hyperlink" Target="../../&#49888;&#50557;PPT/51%20&#44264;&#47196;&#49352;&#49436;/&#44264;&#47196;&#49352;&#49436;.pptx" TargetMode="External"/><Relationship Id="rId250" Type="http://schemas.openxmlformats.org/officeDocument/2006/relationships/image" Target="../media/image111.png"/><Relationship Id="rId271" Type="http://schemas.openxmlformats.org/officeDocument/2006/relationships/image" Target="../media/image141.png"/><Relationship Id="rId24" Type="http://schemas.openxmlformats.org/officeDocument/2006/relationships/slide" Target="slide14.xml"/><Relationship Id="rId45" Type="http://schemas.openxmlformats.org/officeDocument/2006/relationships/hyperlink" Target="&#50696;&#47112;&#48120;&#50556;05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0696;&#47112;&#48120;&#50556;26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&#50696;&#47112;&#48120;&#50556;40&#51109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18&#50853;&#44592;/&#50853;&#44592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229" Type="http://schemas.openxmlformats.org/officeDocument/2006/relationships/hyperlink" Target="../../&#49888;&#50557;PPT/46%20&#44256;&#47536;&#46020;&#51204;&#49436;/&#44256;&#47536;&#46020;&#51204;&#49436;.pptx" TargetMode="External"/><Relationship Id="rId240" Type="http://schemas.openxmlformats.org/officeDocument/2006/relationships/image" Target="../media/image106.png"/><Relationship Id="rId261" Type="http://schemas.openxmlformats.org/officeDocument/2006/relationships/hyperlink" Target="../../&#49888;&#50557;PPT/62%20&#50836;&#54620;&#51068;&#49436;/&#50836;&#54620;&#51068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0696;&#47112;&#48120;&#50556;27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0696;&#47112;&#48120;&#50556;21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&#50696;&#47112;&#48120;&#50556;45&#51109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13&#50669;&#45824;&#49345;/&#50669;&#45824;&#49345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41%20&#47560;&#44032;&#48373;&#51020;/&#47560;&#44032;&#48373;&#51020;.pptx" TargetMode="External"/><Relationship Id="rId230" Type="http://schemas.openxmlformats.org/officeDocument/2006/relationships/image" Target="../media/image101.png"/><Relationship Id="rId251" Type="http://schemas.openxmlformats.org/officeDocument/2006/relationships/hyperlink" Target="../../&#49888;&#50557;PPT/57%20&#48716;&#47112;&#47788;&#49436;/&#48716;&#47112;&#47788;&#49436;1&#51109;.pptx" TargetMode="External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0696;&#47112;&#48120;&#50556;16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50696;&#47112;&#48120;&#50556;39&#51109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08&#47355;&#44592;/&#47355;&#44592;.pptx" TargetMode="External"/><Relationship Id="rId174" Type="http://schemas.openxmlformats.org/officeDocument/2006/relationships/image" Target="../media/image73.png"/><Relationship Id="rId195" Type="http://schemas.openxmlformats.org/officeDocument/2006/relationships/hyperlink" Target="../29&#50836;&#50648;/&#50836;&#50648;.pptx" TargetMode="External"/><Relationship Id="rId209" Type="http://schemas.openxmlformats.org/officeDocument/2006/relationships/hyperlink" Target="../36&#49828;&#48148;&#45264;/&#49828;&#48148;&#45264;.pptx" TargetMode="External"/><Relationship Id="rId220" Type="http://schemas.openxmlformats.org/officeDocument/2006/relationships/image" Target="../media/image96.png"/><Relationship Id="rId2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0696;&#47112;&#48120;&#50556;11&#51109;.pptx" TargetMode="External"/><Relationship Id="rId262" Type="http://schemas.openxmlformats.org/officeDocument/2006/relationships/image" Target="../media/image117.png"/><Relationship Id="rId78" Type="http://schemas.openxmlformats.org/officeDocument/2006/relationships/image" Target="../media/image25.png"/><Relationship Id="rId99" Type="http://schemas.openxmlformats.org/officeDocument/2006/relationships/hyperlink" Target="&#50696;&#47112;&#48120;&#50556;33&#51109;.pptx" TargetMode="External"/><Relationship Id="rId101" Type="http://schemas.openxmlformats.org/officeDocument/2006/relationships/hyperlink" Target="&#50696;&#47112;&#48120;&#50556;34&#51109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03&#47112;&#50948;&#44592;/&#47112;&#50948;&#44592;.pptx" TargetMode="External"/><Relationship Id="rId164" Type="http://schemas.openxmlformats.org/officeDocument/2006/relationships/image" Target="../media/image68.png"/><Relationship Id="rId185" Type="http://schemas.openxmlformats.org/officeDocument/2006/relationships/hyperlink" Target="../24&#50696;&#47112;&#48120;&#50556;/&#50696;&#47112;&#48120;&#50556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26" Type="http://schemas.openxmlformats.org/officeDocument/2006/relationships/slide" Target="slide16.xml"/><Relationship Id="rId231" Type="http://schemas.openxmlformats.org/officeDocument/2006/relationships/hyperlink" Target="../../&#49888;&#50557;PPT/47%20&#44256;&#47536;&#46020;&#54980;&#49436;/&#44256;&#47536;&#46020;&#54980;&#49436;.pptx" TargetMode="External"/><Relationship Id="rId252" Type="http://schemas.openxmlformats.org/officeDocument/2006/relationships/image" Target="../media/image112.png"/><Relationship Id="rId47" Type="http://schemas.openxmlformats.org/officeDocument/2006/relationships/hyperlink" Target="&#50696;&#47112;&#48120;&#50556;06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0696;&#47112;&#48120;&#50556;28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&#50696;&#47112;&#48120;&#50556;50&#51109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19&#49884;&#54200;/&#49884;&#5420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42%20&#45572;&#44032;&#48373;&#51020;/&#45572;&#44032;&#48373;&#51020;.pptx" TargetMode="External"/><Relationship Id="rId242" Type="http://schemas.openxmlformats.org/officeDocument/2006/relationships/image" Target="../media/image107.png"/><Relationship Id="rId263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hyperlink" Target="&#50696;&#47112;&#48120;&#50556;01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0696;&#47112;&#48120;&#50556;22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&#50696;&#47112;&#48120;&#50556;44&#51109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14&#50669;&#45824;&#54616;/&#50669;&#45824;&#54616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37&#54617;&#44060;/&#54617;&#44060;.pptx" TargetMode="External"/><Relationship Id="rId232" Type="http://schemas.openxmlformats.org/officeDocument/2006/relationships/image" Target="../media/image102.png"/><Relationship Id="rId253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0696;&#47112;&#48120;&#50556;17&#51109;.pptx" TargetMode="External"/><Relationship Id="rId113" Type="http://schemas.openxmlformats.org/officeDocument/2006/relationships/hyperlink" Target="&#50696;&#47112;&#48120;&#50556;49&#51109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09&#49324;&#47924;&#50648;&#49345;/&#49324;&#47924;&#50648;&#49345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30&#50500;&#47784;&#49828;/&#50500;&#47784;&#49828;.pptx" TargetMode="External"/><Relationship Id="rId201" Type="http://schemas.openxmlformats.org/officeDocument/2006/relationships/hyperlink" Target="../32&#50836;&#45208;/&#50836;&#45208;.pptx" TargetMode="External"/><Relationship Id="rId222" Type="http://schemas.openxmlformats.org/officeDocument/2006/relationships/image" Target="../media/image97.png"/><Relationship Id="rId2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38" Type="http://schemas.openxmlformats.org/officeDocument/2006/relationships/image" Target="../media/image5.png"/><Relationship Id="rId59" Type="http://schemas.openxmlformats.org/officeDocument/2006/relationships/hyperlink" Target="&#50696;&#47112;&#48120;&#50556;12&#51109;.pptx" TargetMode="External"/><Relationship Id="rId103" Type="http://schemas.openxmlformats.org/officeDocument/2006/relationships/hyperlink" Target="&#50696;&#47112;&#48120;&#50556;35&#51109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0696;&#47112;&#48120;&#50556;29&#51109;.pptx" TargetMode="External"/><Relationship Id="rId145" Type="http://schemas.openxmlformats.org/officeDocument/2006/relationships/hyperlink" Target="../04&#48124;&#49688;&#44592;/&#48124;&#49688;&#44592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25&#50696;&#47112;&#48120;&#50556;&#50528;&#44032;/&#50696;&#47112;&#48120;&#50556;&#50528;&#44032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2.png"/><Relationship Id="rId233" Type="http://schemas.openxmlformats.org/officeDocument/2006/relationships/hyperlink" Target="../../&#49888;&#50557;PPT/48%20&#44040;&#46972;&#46356;&#50500;&#49436;/&#44040;&#46972;&#46356;&#50500;&#49436;.pptx" TargetMode="External"/><Relationship Id="rId254" Type="http://schemas.openxmlformats.org/officeDocument/2006/relationships/image" Target="../media/image113.png"/><Relationship Id="rId28" Type="http://schemas.openxmlformats.org/officeDocument/2006/relationships/slide" Target="slide18.xml"/><Relationship Id="rId49" Type="http://schemas.openxmlformats.org/officeDocument/2006/relationships/hyperlink" Target="&#50696;&#47112;&#48120;&#50556;07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0696;&#47112;&#48120;&#50556;23&#51109;.pptx" TargetMode="External"/><Relationship Id="rId135" Type="http://schemas.openxmlformats.org/officeDocument/2006/relationships/hyperlink" Target="&#50696;&#47112;&#48120;&#50556;51&#51109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20&#51104;&#50616;/&#51104;&#50616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43%20&#50836;&#54620;&#48373;&#51020;/&#50836;&#54620;&#48373;&#51020;.pptx" TargetMode="External"/><Relationship Id="rId244" Type="http://schemas.openxmlformats.org/officeDocument/2006/relationships/image" Target="../media/image108.png"/><Relationship Id="rId18" Type="http://schemas.openxmlformats.org/officeDocument/2006/relationships/slide" Target="slide29.xml"/><Relationship Id="rId39" Type="http://schemas.openxmlformats.org/officeDocument/2006/relationships/hyperlink" Target="&#50696;&#47112;&#48120;&#50556;02&#51109;.pptx" TargetMode="External"/><Relationship Id="rId265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&#50696;&#47112;&#48120;&#50556;43&#51109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15&#50640;&#49828;&#46972;/&#50640;&#49828;&#46972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0696;&#47112;&#48120;&#50556;18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38&#49828;&#44032;&#47028;/&#49828;&#44032;&#47028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19.xml"/><Relationship Id="rId255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image" Target="../media/image6.png"/><Relationship Id="rId115" Type="http://schemas.openxmlformats.org/officeDocument/2006/relationships/hyperlink" Target="&#50696;&#47112;&#48120;&#50556;48&#51109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10&#49324;&#47924;&#50648;&#54616;/&#49324;&#47924;&#50648;&#54616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0696;&#47112;&#48120;&#50556;13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31&#50724;&#48148;&#45852;/&#50724;&#48148;&#45852;1&#51109;.pptx" TargetMode="External"/><Relationship Id="rId203" Type="http://schemas.openxmlformats.org/officeDocument/2006/relationships/hyperlink" Target="../33&#48120;&#44032;/&#48120;&#44032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../../&#49888;&#50557;PPT/54%20&#46356;&#47784;&#45936;&#51204;&#49436;/&#46356;&#47784;&#45936;&#51204;&#49436;.pptx" TargetMode="External"/><Relationship Id="rId266" Type="http://schemas.openxmlformats.org/officeDocument/2006/relationships/image" Target="../media/image119.png"/><Relationship Id="rId30" Type="http://schemas.openxmlformats.org/officeDocument/2006/relationships/slide" Target="slide20.xml"/><Relationship Id="rId105" Type="http://schemas.openxmlformats.org/officeDocument/2006/relationships/hyperlink" Target="&#50696;&#47112;&#48120;&#50556;36&#51109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05&#49888;&#47749;&#44592;/&#49888;&#47749;&#44592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0696;&#47112;&#48120;&#50556;08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0696;&#47112;&#48120;&#50556;30&#51109;.pptx" TargetMode="External"/><Relationship Id="rId189" Type="http://schemas.openxmlformats.org/officeDocument/2006/relationships/hyperlink" Target="../26&#50640;&#49828;&#44180;/&#50640;&#49828;&#44180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../../&#49888;&#50557;PPT/49%20&#50640;&#48288;&#49548;&#49436;/&#50640;&#48288;&#49548;&#49436;.pptx" TargetMode="External"/><Relationship Id="rId256" Type="http://schemas.openxmlformats.org/officeDocument/2006/relationships/image" Target="../media/image114.png"/><Relationship Id="rId116" Type="http://schemas.openxmlformats.org/officeDocument/2006/relationships/image" Target="../media/image44.png"/><Relationship Id="rId137" Type="http://schemas.openxmlformats.org/officeDocument/2006/relationships/hyperlink" Target="&#50696;&#47112;&#48120;&#50556;52&#51109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30.xml"/><Relationship Id="rId41" Type="http://schemas.openxmlformats.org/officeDocument/2006/relationships/hyperlink" Target="&#50696;&#47112;&#48120;&#50556;03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0696;&#47112;&#48120;&#50556;24&#51109;.pptx" TargetMode="External"/><Relationship Id="rId179" Type="http://schemas.openxmlformats.org/officeDocument/2006/relationships/hyperlink" Target="../21&#51204;&#46020;&#49436;/&#51204;&#46020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../../&#49888;&#50557;PPT/44%20&#49324;&#46020;&#54665;&#51204;/&#49324;&#46020;&#54665;&#51204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50696;&#47112;&#48120;&#50556;42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8.xml"/><Relationship Id="rId52" Type="http://schemas.openxmlformats.org/officeDocument/2006/relationships/image" Target="../media/image12.png"/><Relationship Id="rId73" Type="http://schemas.openxmlformats.org/officeDocument/2006/relationships/hyperlink" Target="&#50696;&#47112;&#48120;&#50556;19&#51109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../16&#45712;&#54756;&#48120;&#50556;/&#45712;&#54756;&#48120;&#5055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../39&#47568;&#46972;&#44592;/&#47568;&#46972;&#44592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91" Type="http://schemas.openxmlformats.org/officeDocument/2006/relationships/hyperlink" Target="../27&#45796;&#45768;&#50648;/&#45796;&#45768;&#50648;.pptx" TargetMode="External"/><Relationship Id="rId205" Type="http://schemas.openxmlformats.org/officeDocument/2006/relationships/hyperlink" Target="../34&#45208;&#54996;/&#45208;&#54996;.pptx" TargetMode="External"/><Relationship Id="rId247" Type="http://schemas.openxmlformats.org/officeDocument/2006/relationships/hyperlink" Target="../../&#49888;&#50557;PPT/55%20&#46356;&#47784;&#45936;&#54980;&#49436;/&#46356;&#47784;&#45936;&#54980;&#49436;.pptx" TargetMode="External"/><Relationship Id="rId107" Type="http://schemas.openxmlformats.org/officeDocument/2006/relationships/hyperlink" Target="&#50696;&#47112;&#48120;&#50556;37&#51109;.pptx" TargetMode="Externa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hyperlink" Target="&#50696;&#47112;&#48120;&#50556;47&#51109;.pptx" TargetMode="External"/><Relationship Id="rId21" Type="http://schemas.openxmlformats.org/officeDocument/2006/relationships/slide" Target="slide11.xml"/><Relationship Id="rId63" Type="http://schemas.openxmlformats.org/officeDocument/2006/relationships/hyperlink" Target="&#50696;&#47112;&#48120;&#50556;14&#51109;.pptx" TargetMode="External"/><Relationship Id="rId159" Type="http://schemas.openxmlformats.org/officeDocument/2006/relationships/hyperlink" Target="../12&#50676;&#50773;&#44592;&#54616;/&#50676;&#50773;&#44592;&#54616;.pptx" TargetMode="External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268" Type="http://schemas.openxmlformats.org/officeDocument/2006/relationships/image" Target="../media/image120.png"/><Relationship Id="rId11" Type="http://schemas.openxmlformats.org/officeDocument/2006/relationships/slide" Target="slide25.xml"/><Relationship Id="rId32" Type="http://schemas.openxmlformats.org/officeDocument/2006/relationships/hyperlink" Target="../../&#44396;-&#49888;&#50557;%20&#49457;&#44221;&#47785;&#47197;.pptx" TargetMode="External"/><Relationship Id="rId53" Type="http://schemas.openxmlformats.org/officeDocument/2006/relationships/hyperlink" Target="&#50696;&#47112;&#48120;&#50556;09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06&#50668;&#54840;&#49688;&#50500;/&#50668;&#54840;&#49688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96;&#47112;&#48120;&#50556;31&#51109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22&#50500;&#44032;/&#50500;&#44032;.pptx" TargetMode="External"/><Relationship Id="rId216" Type="http://schemas.openxmlformats.org/officeDocument/2006/relationships/image" Target="../media/image94.png"/><Relationship Id="rId237" Type="http://schemas.openxmlformats.org/officeDocument/2006/relationships/hyperlink" Target="../../&#49888;&#50557;PPT/50%20&#48716;&#47549;&#48372;&#49436;/&#48716;&#47549;&#48372;&#49436;.pptx" TargetMode="External"/><Relationship Id="rId258" Type="http://schemas.openxmlformats.org/officeDocument/2006/relationships/image" Target="../media/image115.png"/><Relationship Id="rId22" Type="http://schemas.openxmlformats.org/officeDocument/2006/relationships/slide" Target="slide12.xml"/><Relationship Id="rId43" Type="http://schemas.openxmlformats.org/officeDocument/2006/relationships/hyperlink" Target="&#50696;&#47112;&#48120;&#50556;04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02&#52636;&#50528;&#44413;&#44592;/&#52636;&#50528;&#44413;&#44592;.pptx" TargetMode="External"/><Relationship Id="rId85" Type="http://schemas.openxmlformats.org/officeDocument/2006/relationships/hyperlink" Target="&#50696;&#47112;&#48120;&#50556;25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17&#50640;&#49828;&#45908;/&#50640;&#49828;&#45908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hyperlink" Target="../../&#49888;&#50557;PPT/45%20&#47196;&#47560;&#49436;/&#47196;&#47560;&#49436;.pptx" TargetMode="External"/><Relationship Id="rId248" Type="http://schemas.openxmlformats.org/officeDocument/2006/relationships/image" Target="../media/image110.png"/><Relationship Id="rId269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image" Target="../media/image40.png"/><Relationship Id="rId129" Type="http://schemas.openxmlformats.org/officeDocument/2006/relationships/hyperlink" Target="&#50696;&#47112;&#48120;&#50556;41&#51109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0696;&#47112;&#48120;&#50556;20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11&#50676;&#50773;&#44592;&#49345;/&#50676;&#50773;&#44592;&#49345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40%20&#47560;&#53468;&#48373;&#51020;/&#47560;&#53468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259" Type="http://schemas.openxmlformats.org/officeDocument/2006/relationships/hyperlink" Target="../../&#49888;&#50557;PPT/61%20&#48288;&#46300;&#47196;&#54980;&#49436;/&#48288;&#46300;&#47196;&#54980;&#49436;.pptx" TargetMode="External"/><Relationship Id="rId23" Type="http://schemas.openxmlformats.org/officeDocument/2006/relationships/slide" Target="slide13.xml"/><Relationship Id="rId119" Type="http://schemas.openxmlformats.org/officeDocument/2006/relationships/hyperlink" Target="&#50696;&#47112;&#48120;&#50556;46&#51109;.pptx" TargetMode="External"/><Relationship Id="rId270" Type="http://schemas.openxmlformats.org/officeDocument/2006/relationships/image" Target="../media/image121.png"/><Relationship Id="rId44" Type="http://schemas.openxmlformats.org/officeDocument/2006/relationships/image" Target="../media/image8.png"/><Relationship Id="rId65" Type="http://schemas.openxmlformats.org/officeDocument/2006/relationships/hyperlink" Target="&#50696;&#47112;&#48120;&#50556;15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07&#49324;&#49324;&#44592;/&#49324;&#49324;&#44592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28&#54840;&#49464;&#50500;/&#54840;&#49464;&#50500;.pptx" TargetMode="External"/><Relationship Id="rId207" Type="http://schemas.openxmlformats.org/officeDocument/2006/relationships/hyperlink" Target="../35&#54616;&#48149;&#44397;/&#54616;&#48149;&#44397;.pptx" TargetMode="External"/><Relationship Id="rId228" Type="http://schemas.openxmlformats.org/officeDocument/2006/relationships/image" Target="../media/image100.png"/><Relationship Id="rId249" Type="http://schemas.openxmlformats.org/officeDocument/2006/relationships/hyperlink" Target="../../&#49888;&#50557;PPT/56%20&#46356;&#46020;&#49436;/&#46356;&#4602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96;&#47112;&#48120;&#50556;38&#51109;.pptx" TargetMode="External"/><Relationship Id="rId260" Type="http://schemas.openxmlformats.org/officeDocument/2006/relationships/image" Target="../media/image116.png"/><Relationship Id="rId34" Type="http://schemas.openxmlformats.org/officeDocument/2006/relationships/image" Target="../media/image3.png"/><Relationship Id="rId55" Type="http://schemas.openxmlformats.org/officeDocument/2006/relationships/hyperlink" Target="&#50696;&#47112;&#48120;&#50556;10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0696;&#47112;&#48120;&#50556;32&#51109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&#52285;&#49464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23&#51060;&#49324;&#50556;/&#51060;&#49324;&#50556;.pptx" TargetMode="External"/><Relationship Id="rId218" Type="http://schemas.openxmlformats.org/officeDocument/2006/relationships/image" Target="../media/image95.png"/><Relationship Id="rId239" Type="http://schemas.openxmlformats.org/officeDocument/2006/relationships/hyperlink" Target="../../&#49888;&#50557;PPT/51%20&#44264;&#47196;&#49352;&#49436;/&#44264;&#47196;&#49352;&#49436;.pptx" TargetMode="External"/><Relationship Id="rId250" Type="http://schemas.openxmlformats.org/officeDocument/2006/relationships/image" Target="../media/image111.png"/><Relationship Id="rId271" Type="http://schemas.openxmlformats.org/officeDocument/2006/relationships/image" Target="../media/image142.png"/><Relationship Id="rId24" Type="http://schemas.openxmlformats.org/officeDocument/2006/relationships/slide" Target="slide14.xml"/><Relationship Id="rId45" Type="http://schemas.openxmlformats.org/officeDocument/2006/relationships/hyperlink" Target="&#50696;&#47112;&#48120;&#50556;05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0696;&#47112;&#48120;&#50556;26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&#50696;&#47112;&#48120;&#50556;40&#51109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18&#50853;&#44592;/&#50853;&#44592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229" Type="http://schemas.openxmlformats.org/officeDocument/2006/relationships/hyperlink" Target="../../&#49888;&#50557;PPT/46%20&#44256;&#47536;&#46020;&#51204;&#49436;/&#44256;&#47536;&#46020;&#51204;&#49436;.pptx" TargetMode="External"/><Relationship Id="rId240" Type="http://schemas.openxmlformats.org/officeDocument/2006/relationships/image" Target="../media/image106.png"/><Relationship Id="rId261" Type="http://schemas.openxmlformats.org/officeDocument/2006/relationships/hyperlink" Target="../../&#49888;&#50557;PPT/62%20&#50836;&#54620;&#51068;&#49436;/&#50836;&#54620;&#51068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0696;&#47112;&#48120;&#50556;27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0696;&#47112;&#48120;&#50556;21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&#50696;&#47112;&#48120;&#50556;45&#51109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13&#50669;&#45824;&#49345;/&#50669;&#45824;&#49345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41%20&#47560;&#44032;&#48373;&#51020;/&#47560;&#44032;&#48373;&#51020;.pptx" TargetMode="External"/><Relationship Id="rId230" Type="http://schemas.openxmlformats.org/officeDocument/2006/relationships/image" Target="../media/image101.png"/><Relationship Id="rId251" Type="http://schemas.openxmlformats.org/officeDocument/2006/relationships/hyperlink" Target="../../&#49888;&#50557;PPT/57%20&#48716;&#47112;&#47788;&#49436;/&#48716;&#47112;&#47788;&#49436;1&#51109;.pptx" TargetMode="External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0696;&#47112;&#48120;&#50556;16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50696;&#47112;&#48120;&#50556;39&#51109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08&#47355;&#44592;/&#47355;&#44592;.pptx" TargetMode="External"/><Relationship Id="rId174" Type="http://schemas.openxmlformats.org/officeDocument/2006/relationships/image" Target="../media/image73.png"/><Relationship Id="rId195" Type="http://schemas.openxmlformats.org/officeDocument/2006/relationships/hyperlink" Target="../29&#50836;&#50648;/&#50836;&#50648;.pptx" TargetMode="External"/><Relationship Id="rId209" Type="http://schemas.openxmlformats.org/officeDocument/2006/relationships/hyperlink" Target="../36&#49828;&#48148;&#45264;/&#49828;&#48148;&#45264;.pptx" TargetMode="External"/><Relationship Id="rId220" Type="http://schemas.openxmlformats.org/officeDocument/2006/relationships/image" Target="../media/image96.png"/><Relationship Id="rId2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0696;&#47112;&#48120;&#50556;11&#51109;.pptx" TargetMode="External"/><Relationship Id="rId262" Type="http://schemas.openxmlformats.org/officeDocument/2006/relationships/image" Target="../media/image117.png"/><Relationship Id="rId78" Type="http://schemas.openxmlformats.org/officeDocument/2006/relationships/image" Target="../media/image25.png"/><Relationship Id="rId99" Type="http://schemas.openxmlformats.org/officeDocument/2006/relationships/hyperlink" Target="&#50696;&#47112;&#48120;&#50556;33&#51109;.pptx" TargetMode="External"/><Relationship Id="rId101" Type="http://schemas.openxmlformats.org/officeDocument/2006/relationships/hyperlink" Target="&#50696;&#47112;&#48120;&#50556;34&#51109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03&#47112;&#50948;&#44592;/&#47112;&#50948;&#44592;.pptx" TargetMode="External"/><Relationship Id="rId164" Type="http://schemas.openxmlformats.org/officeDocument/2006/relationships/image" Target="../media/image68.png"/><Relationship Id="rId185" Type="http://schemas.openxmlformats.org/officeDocument/2006/relationships/hyperlink" Target="../24&#50696;&#47112;&#48120;&#50556;/&#50696;&#47112;&#48120;&#50556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26" Type="http://schemas.openxmlformats.org/officeDocument/2006/relationships/slide" Target="slide16.xml"/><Relationship Id="rId231" Type="http://schemas.openxmlformats.org/officeDocument/2006/relationships/hyperlink" Target="../../&#49888;&#50557;PPT/47%20&#44256;&#47536;&#46020;&#54980;&#49436;/&#44256;&#47536;&#46020;&#54980;&#49436;.pptx" TargetMode="External"/><Relationship Id="rId252" Type="http://schemas.openxmlformats.org/officeDocument/2006/relationships/image" Target="../media/image112.png"/><Relationship Id="rId47" Type="http://schemas.openxmlformats.org/officeDocument/2006/relationships/hyperlink" Target="&#50696;&#47112;&#48120;&#50556;06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0696;&#47112;&#48120;&#50556;28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&#50696;&#47112;&#48120;&#50556;50&#51109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19&#49884;&#54200;/&#49884;&#5420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42%20&#45572;&#44032;&#48373;&#51020;/&#45572;&#44032;&#48373;&#51020;.pptx" TargetMode="External"/><Relationship Id="rId242" Type="http://schemas.openxmlformats.org/officeDocument/2006/relationships/image" Target="../media/image107.png"/><Relationship Id="rId263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hyperlink" Target="&#50696;&#47112;&#48120;&#50556;01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0696;&#47112;&#48120;&#50556;22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&#50696;&#47112;&#48120;&#50556;44&#51109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14&#50669;&#45824;&#54616;/&#50669;&#45824;&#54616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37&#54617;&#44060;/&#54617;&#44060;.pptx" TargetMode="External"/><Relationship Id="rId232" Type="http://schemas.openxmlformats.org/officeDocument/2006/relationships/image" Target="../media/image102.png"/><Relationship Id="rId253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0696;&#47112;&#48120;&#50556;17&#51109;.pptx" TargetMode="External"/><Relationship Id="rId113" Type="http://schemas.openxmlformats.org/officeDocument/2006/relationships/hyperlink" Target="&#50696;&#47112;&#48120;&#50556;49&#51109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09&#49324;&#47924;&#50648;&#49345;/&#49324;&#47924;&#50648;&#49345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30&#50500;&#47784;&#49828;/&#50500;&#47784;&#49828;.pptx" TargetMode="External"/><Relationship Id="rId201" Type="http://schemas.openxmlformats.org/officeDocument/2006/relationships/hyperlink" Target="../32&#50836;&#45208;/&#50836;&#45208;.pptx" TargetMode="External"/><Relationship Id="rId222" Type="http://schemas.openxmlformats.org/officeDocument/2006/relationships/image" Target="../media/image97.png"/><Relationship Id="rId2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38" Type="http://schemas.openxmlformats.org/officeDocument/2006/relationships/image" Target="../media/image5.png"/><Relationship Id="rId59" Type="http://schemas.openxmlformats.org/officeDocument/2006/relationships/hyperlink" Target="&#50696;&#47112;&#48120;&#50556;12&#51109;.pptx" TargetMode="External"/><Relationship Id="rId103" Type="http://schemas.openxmlformats.org/officeDocument/2006/relationships/hyperlink" Target="&#50696;&#47112;&#48120;&#50556;35&#51109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0696;&#47112;&#48120;&#50556;29&#51109;.pptx" TargetMode="External"/><Relationship Id="rId145" Type="http://schemas.openxmlformats.org/officeDocument/2006/relationships/hyperlink" Target="../04&#48124;&#49688;&#44592;/&#48124;&#49688;&#44592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25&#50696;&#47112;&#48120;&#50556;&#50528;&#44032;/&#50696;&#47112;&#48120;&#50556;&#50528;&#44032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2.png"/><Relationship Id="rId233" Type="http://schemas.openxmlformats.org/officeDocument/2006/relationships/hyperlink" Target="../../&#49888;&#50557;PPT/48%20&#44040;&#46972;&#46356;&#50500;&#49436;/&#44040;&#46972;&#46356;&#50500;&#49436;.pptx" TargetMode="External"/><Relationship Id="rId254" Type="http://schemas.openxmlformats.org/officeDocument/2006/relationships/image" Target="../media/image113.png"/><Relationship Id="rId28" Type="http://schemas.openxmlformats.org/officeDocument/2006/relationships/slide" Target="slide18.xml"/><Relationship Id="rId49" Type="http://schemas.openxmlformats.org/officeDocument/2006/relationships/hyperlink" Target="&#50696;&#47112;&#48120;&#50556;07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0696;&#47112;&#48120;&#50556;23&#51109;.pptx" TargetMode="External"/><Relationship Id="rId135" Type="http://schemas.openxmlformats.org/officeDocument/2006/relationships/hyperlink" Target="&#50696;&#47112;&#48120;&#50556;51&#51109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20&#51104;&#50616;/&#51104;&#50616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43%20&#50836;&#54620;&#48373;&#51020;/&#50836;&#54620;&#48373;&#51020;.pptx" TargetMode="External"/><Relationship Id="rId244" Type="http://schemas.openxmlformats.org/officeDocument/2006/relationships/image" Target="../media/image108.png"/><Relationship Id="rId18" Type="http://schemas.openxmlformats.org/officeDocument/2006/relationships/slide" Target="slide29.xml"/><Relationship Id="rId39" Type="http://schemas.openxmlformats.org/officeDocument/2006/relationships/hyperlink" Target="&#50696;&#47112;&#48120;&#50556;02&#51109;.pptx" TargetMode="External"/><Relationship Id="rId265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&#50696;&#47112;&#48120;&#50556;43&#51109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15&#50640;&#49828;&#46972;/&#50640;&#49828;&#46972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0696;&#47112;&#48120;&#50556;18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38&#49828;&#44032;&#47028;/&#49828;&#44032;&#47028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19.xml"/><Relationship Id="rId255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image" Target="../media/image6.png"/><Relationship Id="rId115" Type="http://schemas.openxmlformats.org/officeDocument/2006/relationships/hyperlink" Target="&#50696;&#47112;&#48120;&#50556;48&#51109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10&#49324;&#47924;&#50648;&#54616;/&#49324;&#47924;&#50648;&#54616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0696;&#47112;&#48120;&#50556;13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31&#50724;&#48148;&#45852;/&#50724;&#48148;&#45852;1&#51109;.pptx" TargetMode="External"/><Relationship Id="rId203" Type="http://schemas.openxmlformats.org/officeDocument/2006/relationships/hyperlink" Target="../33&#48120;&#44032;/&#48120;&#44032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../../&#49888;&#50557;PPT/54%20&#46356;&#47784;&#45936;&#51204;&#49436;/&#46356;&#47784;&#45936;&#51204;&#49436;.pptx" TargetMode="External"/><Relationship Id="rId266" Type="http://schemas.openxmlformats.org/officeDocument/2006/relationships/image" Target="../media/image119.png"/><Relationship Id="rId30" Type="http://schemas.openxmlformats.org/officeDocument/2006/relationships/slide" Target="slide20.xml"/><Relationship Id="rId105" Type="http://schemas.openxmlformats.org/officeDocument/2006/relationships/hyperlink" Target="&#50696;&#47112;&#48120;&#50556;36&#51109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05&#49888;&#47749;&#44592;/&#49888;&#47749;&#44592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0696;&#47112;&#48120;&#50556;08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0696;&#47112;&#48120;&#50556;30&#51109;.pptx" TargetMode="External"/><Relationship Id="rId189" Type="http://schemas.openxmlformats.org/officeDocument/2006/relationships/hyperlink" Target="../26&#50640;&#49828;&#44180;/&#50640;&#49828;&#44180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../../&#49888;&#50557;PPT/49%20&#50640;&#48288;&#49548;&#49436;/&#50640;&#48288;&#49548;&#49436;.pptx" TargetMode="External"/><Relationship Id="rId256" Type="http://schemas.openxmlformats.org/officeDocument/2006/relationships/image" Target="../media/image114.png"/><Relationship Id="rId116" Type="http://schemas.openxmlformats.org/officeDocument/2006/relationships/image" Target="../media/image44.png"/><Relationship Id="rId137" Type="http://schemas.openxmlformats.org/officeDocument/2006/relationships/hyperlink" Target="&#50696;&#47112;&#48120;&#50556;52&#51109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30.xml"/><Relationship Id="rId41" Type="http://schemas.openxmlformats.org/officeDocument/2006/relationships/hyperlink" Target="&#50696;&#47112;&#48120;&#50556;03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0696;&#47112;&#48120;&#50556;24&#51109;.pptx" TargetMode="External"/><Relationship Id="rId179" Type="http://schemas.openxmlformats.org/officeDocument/2006/relationships/hyperlink" Target="../21&#51204;&#46020;&#49436;/&#51204;&#46020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../../&#49888;&#50557;PPT/44%20&#49324;&#46020;&#54665;&#51204;/&#49324;&#46020;&#54665;&#51204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50696;&#47112;&#48120;&#50556;42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8.xml"/><Relationship Id="rId52" Type="http://schemas.openxmlformats.org/officeDocument/2006/relationships/image" Target="../media/image12.png"/><Relationship Id="rId73" Type="http://schemas.openxmlformats.org/officeDocument/2006/relationships/hyperlink" Target="&#50696;&#47112;&#48120;&#50556;19&#51109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../16&#45712;&#54756;&#48120;&#50556;/&#45712;&#54756;&#48120;&#5055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../39&#47568;&#46972;&#44592;/&#47568;&#46972;&#44592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91" Type="http://schemas.openxmlformats.org/officeDocument/2006/relationships/hyperlink" Target="../27&#45796;&#45768;&#50648;/&#45796;&#45768;&#50648;.pptx" TargetMode="External"/><Relationship Id="rId205" Type="http://schemas.openxmlformats.org/officeDocument/2006/relationships/hyperlink" Target="../34&#45208;&#54996;/&#45208;&#54996;.pptx" TargetMode="External"/><Relationship Id="rId247" Type="http://schemas.openxmlformats.org/officeDocument/2006/relationships/hyperlink" Target="../../&#49888;&#50557;PPT/55%20&#46356;&#47784;&#45936;&#54980;&#49436;/&#46356;&#47784;&#45936;&#54980;&#49436;.pptx" TargetMode="External"/><Relationship Id="rId107" Type="http://schemas.openxmlformats.org/officeDocument/2006/relationships/hyperlink" Target="&#50696;&#47112;&#48120;&#50556;37&#51109;.pptx" TargetMode="Externa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hyperlink" Target="&#50696;&#47112;&#48120;&#50556;47&#51109;.pptx" TargetMode="External"/><Relationship Id="rId21" Type="http://schemas.openxmlformats.org/officeDocument/2006/relationships/slide" Target="slide11.xml"/><Relationship Id="rId63" Type="http://schemas.openxmlformats.org/officeDocument/2006/relationships/hyperlink" Target="&#50696;&#47112;&#48120;&#50556;14&#51109;.pptx" TargetMode="External"/><Relationship Id="rId159" Type="http://schemas.openxmlformats.org/officeDocument/2006/relationships/hyperlink" Target="../12&#50676;&#50773;&#44592;&#54616;/&#50676;&#50773;&#44592;&#54616;.pptx" TargetMode="External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268" Type="http://schemas.openxmlformats.org/officeDocument/2006/relationships/image" Target="../media/image120.png"/><Relationship Id="rId11" Type="http://schemas.openxmlformats.org/officeDocument/2006/relationships/slide" Target="slide25.xml"/><Relationship Id="rId32" Type="http://schemas.openxmlformats.org/officeDocument/2006/relationships/hyperlink" Target="../../&#44396;-&#49888;&#50557;%20&#49457;&#44221;&#47785;&#47197;.pptx" TargetMode="External"/><Relationship Id="rId53" Type="http://schemas.openxmlformats.org/officeDocument/2006/relationships/hyperlink" Target="&#50696;&#47112;&#48120;&#50556;09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06&#50668;&#54840;&#49688;&#50500;/&#50668;&#54840;&#49688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96;&#47112;&#48120;&#50556;31&#51109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22&#50500;&#44032;/&#50500;&#44032;.pptx" TargetMode="External"/><Relationship Id="rId216" Type="http://schemas.openxmlformats.org/officeDocument/2006/relationships/image" Target="../media/image94.png"/><Relationship Id="rId237" Type="http://schemas.openxmlformats.org/officeDocument/2006/relationships/hyperlink" Target="../../&#49888;&#50557;PPT/50%20&#48716;&#47549;&#48372;&#49436;/&#48716;&#47549;&#48372;&#49436;.pptx" TargetMode="External"/><Relationship Id="rId258" Type="http://schemas.openxmlformats.org/officeDocument/2006/relationships/image" Target="../media/image115.png"/><Relationship Id="rId22" Type="http://schemas.openxmlformats.org/officeDocument/2006/relationships/slide" Target="slide12.xml"/><Relationship Id="rId43" Type="http://schemas.openxmlformats.org/officeDocument/2006/relationships/hyperlink" Target="&#50696;&#47112;&#48120;&#50556;04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02&#52636;&#50528;&#44413;&#44592;/&#52636;&#50528;&#44413;&#44592;.pptx" TargetMode="External"/><Relationship Id="rId85" Type="http://schemas.openxmlformats.org/officeDocument/2006/relationships/hyperlink" Target="&#50696;&#47112;&#48120;&#50556;25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17&#50640;&#49828;&#45908;/&#50640;&#49828;&#45908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hyperlink" Target="../../&#49888;&#50557;PPT/45%20&#47196;&#47560;&#49436;/&#47196;&#47560;&#49436;.pptx" TargetMode="External"/><Relationship Id="rId248" Type="http://schemas.openxmlformats.org/officeDocument/2006/relationships/image" Target="../media/image110.png"/><Relationship Id="rId269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image" Target="../media/image40.png"/><Relationship Id="rId129" Type="http://schemas.openxmlformats.org/officeDocument/2006/relationships/hyperlink" Target="&#50696;&#47112;&#48120;&#50556;41&#51109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0696;&#47112;&#48120;&#50556;20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11&#50676;&#50773;&#44592;&#49345;/&#50676;&#50773;&#44592;&#49345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40%20&#47560;&#53468;&#48373;&#51020;/&#47560;&#53468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259" Type="http://schemas.openxmlformats.org/officeDocument/2006/relationships/hyperlink" Target="../../&#49888;&#50557;PPT/61%20&#48288;&#46300;&#47196;&#54980;&#49436;/&#48288;&#46300;&#47196;&#54980;&#49436;.pptx" TargetMode="External"/><Relationship Id="rId23" Type="http://schemas.openxmlformats.org/officeDocument/2006/relationships/slide" Target="slide13.xml"/><Relationship Id="rId119" Type="http://schemas.openxmlformats.org/officeDocument/2006/relationships/hyperlink" Target="&#50696;&#47112;&#48120;&#50556;46&#51109;.pptx" TargetMode="External"/><Relationship Id="rId270" Type="http://schemas.openxmlformats.org/officeDocument/2006/relationships/image" Target="../media/image121.png"/><Relationship Id="rId44" Type="http://schemas.openxmlformats.org/officeDocument/2006/relationships/image" Target="../media/image8.png"/><Relationship Id="rId65" Type="http://schemas.openxmlformats.org/officeDocument/2006/relationships/hyperlink" Target="&#50696;&#47112;&#48120;&#50556;15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07&#49324;&#49324;&#44592;/&#49324;&#49324;&#44592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28&#54840;&#49464;&#50500;/&#54840;&#49464;&#50500;.pptx" TargetMode="External"/><Relationship Id="rId207" Type="http://schemas.openxmlformats.org/officeDocument/2006/relationships/hyperlink" Target="../35&#54616;&#48149;&#44397;/&#54616;&#48149;&#44397;.pptx" TargetMode="External"/><Relationship Id="rId228" Type="http://schemas.openxmlformats.org/officeDocument/2006/relationships/image" Target="../media/image100.png"/><Relationship Id="rId249" Type="http://schemas.openxmlformats.org/officeDocument/2006/relationships/hyperlink" Target="../../&#49888;&#50557;PPT/56%20&#46356;&#46020;&#49436;/&#46356;&#4602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96;&#47112;&#48120;&#50556;38&#51109;.pptx" TargetMode="External"/><Relationship Id="rId260" Type="http://schemas.openxmlformats.org/officeDocument/2006/relationships/image" Target="../media/image116.png"/><Relationship Id="rId34" Type="http://schemas.openxmlformats.org/officeDocument/2006/relationships/image" Target="../media/image3.png"/><Relationship Id="rId55" Type="http://schemas.openxmlformats.org/officeDocument/2006/relationships/hyperlink" Target="&#50696;&#47112;&#48120;&#50556;10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0696;&#47112;&#48120;&#50556;32&#51109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&#52285;&#49464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23&#51060;&#49324;&#50556;/&#51060;&#49324;&#50556;.pptx" TargetMode="External"/><Relationship Id="rId218" Type="http://schemas.openxmlformats.org/officeDocument/2006/relationships/image" Target="../media/image95.png"/><Relationship Id="rId239" Type="http://schemas.openxmlformats.org/officeDocument/2006/relationships/hyperlink" Target="../../&#49888;&#50557;PPT/51%20&#44264;&#47196;&#49352;&#49436;/&#44264;&#47196;&#49352;&#49436;.pptx" TargetMode="External"/><Relationship Id="rId250" Type="http://schemas.openxmlformats.org/officeDocument/2006/relationships/image" Target="../media/image111.png"/><Relationship Id="rId271" Type="http://schemas.openxmlformats.org/officeDocument/2006/relationships/image" Target="../media/image143.png"/><Relationship Id="rId24" Type="http://schemas.openxmlformats.org/officeDocument/2006/relationships/slide" Target="slide14.xml"/><Relationship Id="rId45" Type="http://schemas.openxmlformats.org/officeDocument/2006/relationships/hyperlink" Target="&#50696;&#47112;&#48120;&#50556;05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0696;&#47112;&#48120;&#50556;26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&#50696;&#47112;&#48120;&#50556;40&#51109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18&#50853;&#44592;/&#50853;&#44592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229" Type="http://schemas.openxmlformats.org/officeDocument/2006/relationships/hyperlink" Target="../../&#49888;&#50557;PPT/46%20&#44256;&#47536;&#46020;&#51204;&#49436;/&#44256;&#47536;&#46020;&#51204;&#49436;.pptx" TargetMode="External"/><Relationship Id="rId240" Type="http://schemas.openxmlformats.org/officeDocument/2006/relationships/image" Target="../media/image106.png"/><Relationship Id="rId261" Type="http://schemas.openxmlformats.org/officeDocument/2006/relationships/hyperlink" Target="../../&#49888;&#50557;PPT/62%20&#50836;&#54620;&#51068;&#49436;/&#50836;&#54620;&#51068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0696;&#47112;&#48120;&#50556;27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0696;&#47112;&#48120;&#50556;21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&#50696;&#47112;&#48120;&#50556;45&#51109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13&#50669;&#45824;&#49345;/&#50669;&#45824;&#49345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41%20&#47560;&#44032;&#48373;&#51020;/&#47560;&#44032;&#48373;&#51020;.pptx" TargetMode="External"/><Relationship Id="rId230" Type="http://schemas.openxmlformats.org/officeDocument/2006/relationships/image" Target="../media/image101.png"/><Relationship Id="rId251" Type="http://schemas.openxmlformats.org/officeDocument/2006/relationships/hyperlink" Target="../../&#49888;&#50557;PPT/57%20&#48716;&#47112;&#47788;&#49436;/&#48716;&#47112;&#47788;&#49436;1&#51109;.pptx" TargetMode="External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0696;&#47112;&#48120;&#50556;16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50696;&#47112;&#48120;&#50556;39&#51109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08&#47355;&#44592;/&#47355;&#44592;.pptx" TargetMode="External"/><Relationship Id="rId174" Type="http://schemas.openxmlformats.org/officeDocument/2006/relationships/image" Target="../media/image73.png"/><Relationship Id="rId195" Type="http://schemas.openxmlformats.org/officeDocument/2006/relationships/hyperlink" Target="../29&#50836;&#50648;/&#50836;&#50648;.pptx" TargetMode="External"/><Relationship Id="rId209" Type="http://schemas.openxmlformats.org/officeDocument/2006/relationships/hyperlink" Target="../36&#49828;&#48148;&#45264;/&#49828;&#48148;&#45264;.pptx" TargetMode="External"/><Relationship Id="rId220" Type="http://schemas.openxmlformats.org/officeDocument/2006/relationships/image" Target="../media/image96.png"/><Relationship Id="rId2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0696;&#47112;&#48120;&#50556;11&#51109;.pptx" TargetMode="External"/><Relationship Id="rId262" Type="http://schemas.openxmlformats.org/officeDocument/2006/relationships/image" Target="../media/image117.png"/><Relationship Id="rId78" Type="http://schemas.openxmlformats.org/officeDocument/2006/relationships/image" Target="../media/image25.png"/><Relationship Id="rId99" Type="http://schemas.openxmlformats.org/officeDocument/2006/relationships/hyperlink" Target="&#50696;&#47112;&#48120;&#50556;33&#51109;.pptx" TargetMode="External"/><Relationship Id="rId101" Type="http://schemas.openxmlformats.org/officeDocument/2006/relationships/hyperlink" Target="&#50696;&#47112;&#48120;&#50556;34&#51109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03&#47112;&#50948;&#44592;/&#47112;&#50948;&#44592;.pptx" TargetMode="External"/><Relationship Id="rId164" Type="http://schemas.openxmlformats.org/officeDocument/2006/relationships/image" Target="../media/image68.png"/><Relationship Id="rId185" Type="http://schemas.openxmlformats.org/officeDocument/2006/relationships/hyperlink" Target="../24&#50696;&#47112;&#48120;&#50556;/&#50696;&#47112;&#48120;&#50556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26" Type="http://schemas.openxmlformats.org/officeDocument/2006/relationships/slide" Target="slide16.xml"/><Relationship Id="rId231" Type="http://schemas.openxmlformats.org/officeDocument/2006/relationships/hyperlink" Target="../../&#49888;&#50557;PPT/47%20&#44256;&#47536;&#46020;&#54980;&#49436;/&#44256;&#47536;&#46020;&#54980;&#49436;.pptx" TargetMode="External"/><Relationship Id="rId252" Type="http://schemas.openxmlformats.org/officeDocument/2006/relationships/image" Target="../media/image112.png"/><Relationship Id="rId47" Type="http://schemas.openxmlformats.org/officeDocument/2006/relationships/hyperlink" Target="&#50696;&#47112;&#48120;&#50556;06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0696;&#47112;&#48120;&#50556;28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&#50696;&#47112;&#48120;&#50556;50&#51109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19&#49884;&#54200;/&#49884;&#5420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42%20&#45572;&#44032;&#48373;&#51020;/&#45572;&#44032;&#48373;&#51020;.pptx" TargetMode="External"/><Relationship Id="rId242" Type="http://schemas.openxmlformats.org/officeDocument/2006/relationships/image" Target="../media/image107.png"/><Relationship Id="rId263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hyperlink" Target="&#50696;&#47112;&#48120;&#50556;01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0696;&#47112;&#48120;&#50556;22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&#50696;&#47112;&#48120;&#50556;44&#51109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14&#50669;&#45824;&#54616;/&#50669;&#45824;&#54616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37&#54617;&#44060;/&#54617;&#44060;.pptx" TargetMode="External"/><Relationship Id="rId232" Type="http://schemas.openxmlformats.org/officeDocument/2006/relationships/image" Target="../media/image102.png"/><Relationship Id="rId253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0696;&#47112;&#48120;&#50556;17&#51109;.pptx" TargetMode="External"/><Relationship Id="rId113" Type="http://schemas.openxmlformats.org/officeDocument/2006/relationships/hyperlink" Target="&#50696;&#47112;&#48120;&#50556;49&#51109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09&#49324;&#47924;&#50648;&#49345;/&#49324;&#47924;&#50648;&#49345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30&#50500;&#47784;&#49828;/&#50500;&#47784;&#49828;.pptx" TargetMode="External"/><Relationship Id="rId201" Type="http://schemas.openxmlformats.org/officeDocument/2006/relationships/hyperlink" Target="../32&#50836;&#45208;/&#50836;&#45208;.pptx" TargetMode="External"/><Relationship Id="rId222" Type="http://schemas.openxmlformats.org/officeDocument/2006/relationships/image" Target="../media/image97.png"/><Relationship Id="rId2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38" Type="http://schemas.openxmlformats.org/officeDocument/2006/relationships/image" Target="../media/image5.png"/><Relationship Id="rId59" Type="http://schemas.openxmlformats.org/officeDocument/2006/relationships/hyperlink" Target="&#50696;&#47112;&#48120;&#50556;12&#51109;.pptx" TargetMode="External"/><Relationship Id="rId103" Type="http://schemas.openxmlformats.org/officeDocument/2006/relationships/hyperlink" Target="&#50696;&#47112;&#48120;&#50556;35&#51109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0696;&#47112;&#48120;&#50556;29&#51109;.pptx" TargetMode="External"/><Relationship Id="rId145" Type="http://schemas.openxmlformats.org/officeDocument/2006/relationships/hyperlink" Target="../04&#48124;&#49688;&#44592;/&#48124;&#49688;&#44592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25&#50696;&#47112;&#48120;&#50556;&#50528;&#44032;/&#50696;&#47112;&#48120;&#50556;&#50528;&#44032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2.png"/><Relationship Id="rId233" Type="http://schemas.openxmlformats.org/officeDocument/2006/relationships/hyperlink" Target="../../&#49888;&#50557;PPT/48%20&#44040;&#46972;&#46356;&#50500;&#49436;/&#44040;&#46972;&#46356;&#50500;&#49436;.pptx" TargetMode="External"/><Relationship Id="rId254" Type="http://schemas.openxmlformats.org/officeDocument/2006/relationships/image" Target="../media/image113.png"/><Relationship Id="rId28" Type="http://schemas.openxmlformats.org/officeDocument/2006/relationships/slide" Target="slide18.xml"/><Relationship Id="rId49" Type="http://schemas.openxmlformats.org/officeDocument/2006/relationships/hyperlink" Target="&#50696;&#47112;&#48120;&#50556;07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0696;&#47112;&#48120;&#50556;23&#51109;.pptx" TargetMode="External"/><Relationship Id="rId135" Type="http://schemas.openxmlformats.org/officeDocument/2006/relationships/hyperlink" Target="&#50696;&#47112;&#48120;&#50556;51&#51109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20&#51104;&#50616;/&#51104;&#50616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43%20&#50836;&#54620;&#48373;&#51020;/&#50836;&#54620;&#48373;&#51020;.pptx" TargetMode="External"/><Relationship Id="rId244" Type="http://schemas.openxmlformats.org/officeDocument/2006/relationships/image" Target="../media/image108.png"/><Relationship Id="rId18" Type="http://schemas.openxmlformats.org/officeDocument/2006/relationships/slide" Target="slide29.xml"/><Relationship Id="rId39" Type="http://schemas.openxmlformats.org/officeDocument/2006/relationships/hyperlink" Target="&#50696;&#47112;&#48120;&#50556;02&#51109;.pptx" TargetMode="External"/><Relationship Id="rId265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&#50696;&#47112;&#48120;&#50556;43&#51109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15&#50640;&#49828;&#46972;/&#50640;&#49828;&#46972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0696;&#47112;&#48120;&#50556;18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38&#49828;&#44032;&#47028;/&#49828;&#44032;&#47028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19.xml"/><Relationship Id="rId255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image" Target="../media/image6.png"/><Relationship Id="rId115" Type="http://schemas.openxmlformats.org/officeDocument/2006/relationships/hyperlink" Target="&#50696;&#47112;&#48120;&#50556;48&#51109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10&#49324;&#47924;&#50648;&#54616;/&#49324;&#47924;&#50648;&#54616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0696;&#47112;&#48120;&#50556;13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31&#50724;&#48148;&#45852;/&#50724;&#48148;&#45852;1&#51109;.pptx" TargetMode="External"/><Relationship Id="rId203" Type="http://schemas.openxmlformats.org/officeDocument/2006/relationships/hyperlink" Target="../33&#48120;&#44032;/&#48120;&#44032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../../&#49888;&#50557;PPT/54%20&#46356;&#47784;&#45936;&#51204;&#49436;/&#46356;&#47784;&#45936;&#51204;&#49436;.pptx" TargetMode="External"/><Relationship Id="rId266" Type="http://schemas.openxmlformats.org/officeDocument/2006/relationships/image" Target="../media/image119.png"/><Relationship Id="rId30" Type="http://schemas.openxmlformats.org/officeDocument/2006/relationships/slide" Target="slide20.xml"/><Relationship Id="rId105" Type="http://schemas.openxmlformats.org/officeDocument/2006/relationships/hyperlink" Target="&#50696;&#47112;&#48120;&#50556;36&#51109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05&#49888;&#47749;&#44592;/&#49888;&#47749;&#44592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0696;&#47112;&#48120;&#50556;08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0696;&#47112;&#48120;&#50556;30&#51109;.pptx" TargetMode="External"/><Relationship Id="rId189" Type="http://schemas.openxmlformats.org/officeDocument/2006/relationships/hyperlink" Target="../26&#50640;&#49828;&#44180;/&#50640;&#49828;&#44180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../../&#49888;&#50557;PPT/49%20&#50640;&#48288;&#49548;&#49436;/&#50640;&#48288;&#49548;&#49436;.pptx" TargetMode="External"/><Relationship Id="rId256" Type="http://schemas.openxmlformats.org/officeDocument/2006/relationships/image" Target="../media/image114.png"/><Relationship Id="rId116" Type="http://schemas.openxmlformats.org/officeDocument/2006/relationships/image" Target="../media/image44.png"/><Relationship Id="rId137" Type="http://schemas.openxmlformats.org/officeDocument/2006/relationships/hyperlink" Target="&#50696;&#47112;&#48120;&#50556;52&#51109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30.xml"/><Relationship Id="rId41" Type="http://schemas.openxmlformats.org/officeDocument/2006/relationships/hyperlink" Target="&#50696;&#47112;&#48120;&#50556;03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0696;&#47112;&#48120;&#50556;24&#51109;.pptx" TargetMode="External"/><Relationship Id="rId179" Type="http://schemas.openxmlformats.org/officeDocument/2006/relationships/hyperlink" Target="../21&#51204;&#46020;&#49436;/&#51204;&#46020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../../&#49888;&#50557;PPT/44%20&#49324;&#46020;&#54665;&#51204;/&#49324;&#46020;&#54665;&#51204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50696;&#47112;&#48120;&#50556;42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8.xml"/><Relationship Id="rId52" Type="http://schemas.openxmlformats.org/officeDocument/2006/relationships/image" Target="../media/image12.png"/><Relationship Id="rId73" Type="http://schemas.openxmlformats.org/officeDocument/2006/relationships/hyperlink" Target="&#50696;&#47112;&#48120;&#50556;19&#51109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../16&#45712;&#54756;&#48120;&#50556;/&#45712;&#54756;&#48120;&#5055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../39&#47568;&#46972;&#44592;/&#47568;&#46972;&#44592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91" Type="http://schemas.openxmlformats.org/officeDocument/2006/relationships/hyperlink" Target="../27&#45796;&#45768;&#50648;/&#45796;&#45768;&#50648;.pptx" TargetMode="External"/><Relationship Id="rId205" Type="http://schemas.openxmlformats.org/officeDocument/2006/relationships/hyperlink" Target="../34&#45208;&#54996;/&#45208;&#54996;.pptx" TargetMode="External"/><Relationship Id="rId247" Type="http://schemas.openxmlformats.org/officeDocument/2006/relationships/hyperlink" Target="../../&#49888;&#50557;PPT/55%20&#46356;&#47784;&#45936;&#54980;&#49436;/&#46356;&#47784;&#45936;&#54980;&#49436;.pptx" TargetMode="External"/><Relationship Id="rId107" Type="http://schemas.openxmlformats.org/officeDocument/2006/relationships/hyperlink" Target="&#50696;&#47112;&#48120;&#50556;37&#51109;.pptx" TargetMode="Externa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hyperlink" Target="&#50696;&#47112;&#48120;&#50556;47&#51109;.pptx" TargetMode="External"/><Relationship Id="rId21" Type="http://schemas.openxmlformats.org/officeDocument/2006/relationships/slide" Target="slide11.xml"/><Relationship Id="rId63" Type="http://schemas.openxmlformats.org/officeDocument/2006/relationships/hyperlink" Target="&#50696;&#47112;&#48120;&#50556;14&#51109;.pptx" TargetMode="External"/><Relationship Id="rId159" Type="http://schemas.openxmlformats.org/officeDocument/2006/relationships/hyperlink" Target="../12&#50676;&#50773;&#44592;&#54616;/&#50676;&#50773;&#44592;&#54616;.pptx" TargetMode="External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268" Type="http://schemas.openxmlformats.org/officeDocument/2006/relationships/image" Target="../media/image120.png"/><Relationship Id="rId11" Type="http://schemas.openxmlformats.org/officeDocument/2006/relationships/slide" Target="slide25.xml"/><Relationship Id="rId32" Type="http://schemas.openxmlformats.org/officeDocument/2006/relationships/hyperlink" Target="../../&#44396;-&#49888;&#50557;%20&#49457;&#44221;&#47785;&#47197;.pptx" TargetMode="External"/><Relationship Id="rId53" Type="http://schemas.openxmlformats.org/officeDocument/2006/relationships/hyperlink" Target="&#50696;&#47112;&#48120;&#50556;09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06&#50668;&#54840;&#49688;&#50500;/&#50668;&#54840;&#49688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96;&#47112;&#48120;&#50556;31&#51109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22&#50500;&#44032;/&#50500;&#44032;.pptx" TargetMode="External"/><Relationship Id="rId216" Type="http://schemas.openxmlformats.org/officeDocument/2006/relationships/image" Target="../media/image94.png"/><Relationship Id="rId237" Type="http://schemas.openxmlformats.org/officeDocument/2006/relationships/hyperlink" Target="../../&#49888;&#50557;PPT/50%20&#48716;&#47549;&#48372;&#49436;/&#48716;&#47549;&#48372;&#49436;.pptx" TargetMode="External"/><Relationship Id="rId258" Type="http://schemas.openxmlformats.org/officeDocument/2006/relationships/image" Target="../media/image115.png"/><Relationship Id="rId22" Type="http://schemas.openxmlformats.org/officeDocument/2006/relationships/slide" Target="slide12.xml"/><Relationship Id="rId43" Type="http://schemas.openxmlformats.org/officeDocument/2006/relationships/hyperlink" Target="&#50696;&#47112;&#48120;&#50556;04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02&#52636;&#50528;&#44413;&#44592;/&#52636;&#50528;&#44413;&#44592;.pptx" TargetMode="External"/><Relationship Id="rId85" Type="http://schemas.openxmlformats.org/officeDocument/2006/relationships/hyperlink" Target="&#50696;&#47112;&#48120;&#50556;25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17&#50640;&#49828;&#45908;/&#50640;&#49828;&#45908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hyperlink" Target="../../&#49888;&#50557;PPT/45%20&#47196;&#47560;&#49436;/&#47196;&#47560;&#49436;.pptx" TargetMode="External"/><Relationship Id="rId248" Type="http://schemas.openxmlformats.org/officeDocument/2006/relationships/image" Target="../media/image110.png"/><Relationship Id="rId269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image" Target="../media/image40.png"/><Relationship Id="rId129" Type="http://schemas.openxmlformats.org/officeDocument/2006/relationships/hyperlink" Target="&#50696;&#47112;&#48120;&#50556;41&#51109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0696;&#47112;&#48120;&#50556;20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11&#50676;&#50773;&#44592;&#49345;/&#50676;&#50773;&#44592;&#49345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40%20&#47560;&#53468;&#48373;&#51020;/&#47560;&#53468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259" Type="http://schemas.openxmlformats.org/officeDocument/2006/relationships/hyperlink" Target="../../&#49888;&#50557;PPT/61%20&#48288;&#46300;&#47196;&#54980;&#49436;/&#48288;&#46300;&#47196;&#54980;&#49436;.pptx" TargetMode="External"/><Relationship Id="rId23" Type="http://schemas.openxmlformats.org/officeDocument/2006/relationships/slide" Target="slide13.xml"/><Relationship Id="rId119" Type="http://schemas.openxmlformats.org/officeDocument/2006/relationships/hyperlink" Target="&#50696;&#47112;&#48120;&#50556;46&#51109;.pptx" TargetMode="External"/><Relationship Id="rId270" Type="http://schemas.openxmlformats.org/officeDocument/2006/relationships/image" Target="../media/image121.png"/><Relationship Id="rId44" Type="http://schemas.openxmlformats.org/officeDocument/2006/relationships/image" Target="../media/image8.png"/><Relationship Id="rId65" Type="http://schemas.openxmlformats.org/officeDocument/2006/relationships/hyperlink" Target="&#50696;&#47112;&#48120;&#50556;15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07&#49324;&#49324;&#44592;/&#49324;&#49324;&#44592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28&#54840;&#49464;&#50500;/&#54840;&#49464;&#50500;.pptx" TargetMode="External"/><Relationship Id="rId207" Type="http://schemas.openxmlformats.org/officeDocument/2006/relationships/hyperlink" Target="../35&#54616;&#48149;&#44397;/&#54616;&#48149;&#44397;.pptx" TargetMode="External"/><Relationship Id="rId228" Type="http://schemas.openxmlformats.org/officeDocument/2006/relationships/image" Target="../media/image100.png"/><Relationship Id="rId249" Type="http://schemas.openxmlformats.org/officeDocument/2006/relationships/hyperlink" Target="../../&#49888;&#50557;PPT/56%20&#46356;&#46020;&#49436;/&#46356;&#4602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96;&#47112;&#48120;&#50556;38&#51109;.pptx" TargetMode="External"/><Relationship Id="rId260" Type="http://schemas.openxmlformats.org/officeDocument/2006/relationships/image" Target="../media/image116.png"/><Relationship Id="rId34" Type="http://schemas.openxmlformats.org/officeDocument/2006/relationships/image" Target="../media/image3.png"/><Relationship Id="rId55" Type="http://schemas.openxmlformats.org/officeDocument/2006/relationships/hyperlink" Target="&#50696;&#47112;&#48120;&#50556;10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0696;&#47112;&#48120;&#50556;32&#51109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&#52285;&#49464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23&#51060;&#49324;&#50556;/&#51060;&#49324;&#50556;.pptx" TargetMode="External"/><Relationship Id="rId218" Type="http://schemas.openxmlformats.org/officeDocument/2006/relationships/image" Target="../media/image95.png"/><Relationship Id="rId239" Type="http://schemas.openxmlformats.org/officeDocument/2006/relationships/hyperlink" Target="../../&#49888;&#50557;PPT/51%20&#44264;&#47196;&#49352;&#49436;/&#44264;&#47196;&#49352;&#49436;.pptx" TargetMode="External"/><Relationship Id="rId250" Type="http://schemas.openxmlformats.org/officeDocument/2006/relationships/image" Target="../media/image111.png"/><Relationship Id="rId271" Type="http://schemas.openxmlformats.org/officeDocument/2006/relationships/image" Target="../media/image144.png"/><Relationship Id="rId24" Type="http://schemas.openxmlformats.org/officeDocument/2006/relationships/slide" Target="slide14.xml"/><Relationship Id="rId45" Type="http://schemas.openxmlformats.org/officeDocument/2006/relationships/hyperlink" Target="&#50696;&#47112;&#48120;&#50556;05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0696;&#47112;&#48120;&#50556;26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&#50696;&#47112;&#48120;&#50556;40&#51109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18&#50853;&#44592;/&#50853;&#44592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229" Type="http://schemas.openxmlformats.org/officeDocument/2006/relationships/hyperlink" Target="../../&#49888;&#50557;PPT/46%20&#44256;&#47536;&#46020;&#51204;&#49436;/&#44256;&#47536;&#46020;&#51204;&#49436;.pptx" TargetMode="External"/><Relationship Id="rId240" Type="http://schemas.openxmlformats.org/officeDocument/2006/relationships/image" Target="../media/image106.png"/><Relationship Id="rId261" Type="http://schemas.openxmlformats.org/officeDocument/2006/relationships/hyperlink" Target="../../&#49888;&#50557;PPT/62%20&#50836;&#54620;&#51068;&#49436;/&#50836;&#54620;&#51068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0696;&#47112;&#48120;&#50556;27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0696;&#47112;&#48120;&#50556;21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&#50696;&#47112;&#48120;&#50556;45&#51109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13&#50669;&#45824;&#49345;/&#50669;&#45824;&#49345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41%20&#47560;&#44032;&#48373;&#51020;/&#47560;&#44032;&#48373;&#51020;.pptx" TargetMode="External"/><Relationship Id="rId230" Type="http://schemas.openxmlformats.org/officeDocument/2006/relationships/image" Target="../media/image101.png"/><Relationship Id="rId251" Type="http://schemas.openxmlformats.org/officeDocument/2006/relationships/hyperlink" Target="../../&#49888;&#50557;PPT/57%20&#48716;&#47112;&#47788;&#49436;/&#48716;&#47112;&#47788;&#49436;1&#51109;.pptx" TargetMode="External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0696;&#47112;&#48120;&#50556;16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50696;&#47112;&#48120;&#50556;39&#51109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08&#47355;&#44592;/&#47355;&#44592;.pptx" TargetMode="External"/><Relationship Id="rId174" Type="http://schemas.openxmlformats.org/officeDocument/2006/relationships/image" Target="../media/image73.png"/><Relationship Id="rId195" Type="http://schemas.openxmlformats.org/officeDocument/2006/relationships/hyperlink" Target="../29&#50836;&#50648;/&#50836;&#50648;.pptx" TargetMode="External"/><Relationship Id="rId209" Type="http://schemas.openxmlformats.org/officeDocument/2006/relationships/hyperlink" Target="../36&#49828;&#48148;&#45264;/&#49828;&#48148;&#45264;.pptx" TargetMode="External"/><Relationship Id="rId220" Type="http://schemas.openxmlformats.org/officeDocument/2006/relationships/image" Target="../media/image96.png"/><Relationship Id="rId2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0696;&#47112;&#48120;&#50556;11&#51109;.pptx" TargetMode="External"/><Relationship Id="rId262" Type="http://schemas.openxmlformats.org/officeDocument/2006/relationships/image" Target="../media/image117.png"/><Relationship Id="rId78" Type="http://schemas.openxmlformats.org/officeDocument/2006/relationships/image" Target="../media/image25.png"/><Relationship Id="rId99" Type="http://schemas.openxmlformats.org/officeDocument/2006/relationships/hyperlink" Target="&#50696;&#47112;&#48120;&#50556;33&#51109;.pptx" TargetMode="External"/><Relationship Id="rId101" Type="http://schemas.openxmlformats.org/officeDocument/2006/relationships/hyperlink" Target="&#50696;&#47112;&#48120;&#50556;34&#51109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03&#47112;&#50948;&#44592;/&#47112;&#50948;&#44592;.pptx" TargetMode="External"/><Relationship Id="rId164" Type="http://schemas.openxmlformats.org/officeDocument/2006/relationships/image" Target="../media/image68.png"/><Relationship Id="rId185" Type="http://schemas.openxmlformats.org/officeDocument/2006/relationships/hyperlink" Target="../24&#50696;&#47112;&#48120;&#50556;/&#50696;&#47112;&#48120;&#50556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26" Type="http://schemas.openxmlformats.org/officeDocument/2006/relationships/slide" Target="slide16.xml"/><Relationship Id="rId231" Type="http://schemas.openxmlformats.org/officeDocument/2006/relationships/hyperlink" Target="../../&#49888;&#50557;PPT/47%20&#44256;&#47536;&#46020;&#54980;&#49436;/&#44256;&#47536;&#46020;&#54980;&#49436;.pptx" TargetMode="External"/><Relationship Id="rId252" Type="http://schemas.openxmlformats.org/officeDocument/2006/relationships/image" Target="../media/image112.png"/><Relationship Id="rId47" Type="http://schemas.openxmlformats.org/officeDocument/2006/relationships/hyperlink" Target="&#50696;&#47112;&#48120;&#50556;06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0696;&#47112;&#48120;&#50556;28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&#50696;&#47112;&#48120;&#50556;50&#51109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19&#49884;&#54200;/&#49884;&#5420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42%20&#45572;&#44032;&#48373;&#51020;/&#45572;&#44032;&#48373;&#51020;.pptx" TargetMode="External"/><Relationship Id="rId242" Type="http://schemas.openxmlformats.org/officeDocument/2006/relationships/image" Target="../media/image107.png"/><Relationship Id="rId263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hyperlink" Target="&#50696;&#47112;&#48120;&#50556;01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0696;&#47112;&#48120;&#50556;22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&#50696;&#47112;&#48120;&#50556;44&#51109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14&#50669;&#45824;&#54616;/&#50669;&#45824;&#54616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37&#54617;&#44060;/&#54617;&#44060;.pptx" TargetMode="External"/><Relationship Id="rId232" Type="http://schemas.openxmlformats.org/officeDocument/2006/relationships/image" Target="../media/image102.png"/><Relationship Id="rId253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0696;&#47112;&#48120;&#50556;17&#51109;.pptx" TargetMode="External"/><Relationship Id="rId113" Type="http://schemas.openxmlformats.org/officeDocument/2006/relationships/hyperlink" Target="&#50696;&#47112;&#48120;&#50556;49&#51109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09&#49324;&#47924;&#50648;&#49345;/&#49324;&#47924;&#50648;&#49345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30&#50500;&#47784;&#49828;/&#50500;&#47784;&#49828;.pptx" TargetMode="External"/><Relationship Id="rId201" Type="http://schemas.openxmlformats.org/officeDocument/2006/relationships/hyperlink" Target="../32&#50836;&#45208;/&#50836;&#45208;.pptx" TargetMode="External"/><Relationship Id="rId222" Type="http://schemas.openxmlformats.org/officeDocument/2006/relationships/image" Target="../media/image97.png"/><Relationship Id="rId2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38" Type="http://schemas.openxmlformats.org/officeDocument/2006/relationships/image" Target="../media/image5.png"/><Relationship Id="rId59" Type="http://schemas.openxmlformats.org/officeDocument/2006/relationships/hyperlink" Target="&#50696;&#47112;&#48120;&#50556;12&#51109;.pptx" TargetMode="External"/><Relationship Id="rId103" Type="http://schemas.openxmlformats.org/officeDocument/2006/relationships/hyperlink" Target="&#50696;&#47112;&#48120;&#50556;35&#51109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0696;&#47112;&#48120;&#50556;29&#51109;.pptx" TargetMode="External"/><Relationship Id="rId145" Type="http://schemas.openxmlformats.org/officeDocument/2006/relationships/hyperlink" Target="../04&#48124;&#49688;&#44592;/&#48124;&#49688;&#44592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25&#50696;&#47112;&#48120;&#50556;&#50528;&#44032;/&#50696;&#47112;&#48120;&#50556;&#50528;&#44032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2.png"/><Relationship Id="rId233" Type="http://schemas.openxmlformats.org/officeDocument/2006/relationships/hyperlink" Target="../../&#49888;&#50557;PPT/48%20&#44040;&#46972;&#46356;&#50500;&#49436;/&#44040;&#46972;&#46356;&#50500;&#49436;.pptx" TargetMode="External"/><Relationship Id="rId254" Type="http://schemas.openxmlformats.org/officeDocument/2006/relationships/image" Target="../media/image113.png"/><Relationship Id="rId28" Type="http://schemas.openxmlformats.org/officeDocument/2006/relationships/slide" Target="slide18.xml"/><Relationship Id="rId49" Type="http://schemas.openxmlformats.org/officeDocument/2006/relationships/hyperlink" Target="&#50696;&#47112;&#48120;&#50556;07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0696;&#47112;&#48120;&#50556;23&#51109;.pptx" TargetMode="External"/><Relationship Id="rId135" Type="http://schemas.openxmlformats.org/officeDocument/2006/relationships/hyperlink" Target="&#50696;&#47112;&#48120;&#50556;51&#51109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20&#51104;&#50616;/&#51104;&#50616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43%20&#50836;&#54620;&#48373;&#51020;/&#50836;&#54620;&#48373;&#51020;.pptx" TargetMode="External"/><Relationship Id="rId244" Type="http://schemas.openxmlformats.org/officeDocument/2006/relationships/image" Target="../media/image108.png"/><Relationship Id="rId18" Type="http://schemas.openxmlformats.org/officeDocument/2006/relationships/slide" Target="slide29.xml"/><Relationship Id="rId39" Type="http://schemas.openxmlformats.org/officeDocument/2006/relationships/hyperlink" Target="&#50696;&#47112;&#48120;&#50556;02&#51109;.pptx" TargetMode="External"/><Relationship Id="rId265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&#50696;&#47112;&#48120;&#50556;43&#51109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15&#50640;&#49828;&#46972;/&#50640;&#49828;&#46972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0696;&#47112;&#48120;&#50556;18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38&#49828;&#44032;&#47028;/&#49828;&#44032;&#47028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19.xml"/><Relationship Id="rId255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image" Target="../media/image6.png"/><Relationship Id="rId115" Type="http://schemas.openxmlformats.org/officeDocument/2006/relationships/hyperlink" Target="&#50696;&#47112;&#48120;&#50556;48&#51109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10&#49324;&#47924;&#50648;&#54616;/&#49324;&#47924;&#50648;&#54616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0696;&#47112;&#48120;&#50556;13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31&#50724;&#48148;&#45852;/&#50724;&#48148;&#45852;1&#51109;.pptx" TargetMode="External"/><Relationship Id="rId203" Type="http://schemas.openxmlformats.org/officeDocument/2006/relationships/hyperlink" Target="../33&#48120;&#44032;/&#48120;&#44032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../../&#49888;&#50557;PPT/54%20&#46356;&#47784;&#45936;&#51204;&#49436;/&#46356;&#47784;&#45936;&#51204;&#49436;.pptx" TargetMode="External"/><Relationship Id="rId266" Type="http://schemas.openxmlformats.org/officeDocument/2006/relationships/image" Target="../media/image119.png"/><Relationship Id="rId30" Type="http://schemas.openxmlformats.org/officeDocument/2006/relationships/slide" Target="slide20.xml"/><Relationship Id="rId105" Type="http://schemas.openxmlformats.org/officeDocument/2006/relationships/hyperlink" Target="&#50696;&#47112;&#48120;&#50556;36&#51109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05&#49888;&#47749;&#44592;/&#49888;&#47749;&#44592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0696;&#47112;&#48120;&#50556;08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0696;&#47112;&#48120;&#50556;30&#51109;.pptx" TargetMode="External"/><Relationship Id="rId189" Type="http://schemas.openxmlformats.org/officeDocument/2006/relationships/hyperlink" Target="../26&#50640;&#49828;&#44180;/&#50640;&#49828;&#44180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../../&#49888;&#50557;PPT/49%20&#50640;&#48288;&#49548;&#49436;/&#50640;&#48288;&#49548;&#49436;.pptx" TargetMode="External"/><Relationship Id="rId256" Type="http://schemas.openxmlformats.org/officeDocument/2006/relationships/image" Target="../media/image114.png"/><Relationship Id="rId116" Type="http://schemas.openxmlformats.org/officeDocument/2006/relationships/image" Target="../media/image44.png"/><Relationship Id="rId137" Type="http://schemas.openxmlformats.org/officeDocument/2006/relationships/hyperlink" Target="&#50696;&#47112;&#48120;&#50556;52&#51109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30.xml"/><Relationship Id="rId41" Type="http://schemas.openxmlformats.org/officeDocument/2006/relationships/hyperlink" Target="&#50696;&#47112;&#48120;&#50556;03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0696;&#47112;&#48120;&#50556;24&#51109;.pptx" TargetMode="External"/><Relationship Id="rId179" Type="http://schemas.openxmlformats.org/officeDocument/2006/relationships/hyperlink" Target="../21&#51204;&#46020;&#49436;/&#51204;&#46020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../../&#49888;&#50557;PPT/44%20&#49324;&#46020;&#54665;&#51204;/&#49324;&#46020;&#54665;&#51204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50696;&#47112;&#48120;&#50556;42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8.xml"/><Relationship Id="rId52" Type="http://schemas.openxmlformats.org/officeDocument/2006/relationships/image" Target="../media/image12.png"/><Relationship Id="rId73" Type="http://schemas.openxmlformats.org/officeDocument/2006/relationships/hyperlink" Target="&#50696;&#47112;&#48120;&#50556;19&#51109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../16&#45712;&#54756;&#48120;&#50556;/&#45712;&#54756;&#48120;&#5055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../39&#47568;&#46972;&#44592;/&#47568;&#46972;&#44592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91" Type="http://schemas.openxmlformats.org/officeDocument/2006/relationships/hyperlink" Target="../27&#45796;&#45768;&#50648;/&#45796;&#45768;&#50648;.pptx" TargetMode="External"/><Relationship Id="rId205" Type="http://schemas.openxmlformats.org/officeDocument/2006/relationships/hyperlink" Target="../34&#45208;&#54996;/&#45208;&#54996;.pptx" TargetMode="External"/><Relationship Id="rId247" Type="http://schemas.openxmlformats.org/officeDocument/2006/relationships/hyperlink" Target="../../&#49888;&#50557;PPT/55%20&#46356;&#47784;&#45936;&#54980;&#49436;/&#46356;&#47784;&#45936;&#54980;&#49436;.pptx" TargetMode="External"/><Relationship Id="rId107" Type="http://schemas.openxmlformats.org/officeDocument/2006/relationships/hyperlink" Target="&#50696;&#47112;&#48120;&#50556;37&#51109;.pptx" TargetMode="External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hyperlink" Target="&#50696;&#47112;&#48120;&#50556;47&#51109;.pptx" TargetMode="External"/><Relationship Id="rId21" Type="http://schemas.openxmlformats.org/officeDocument/2006/relationships/slide" Target="slide11.xml"/><Relationship Id="rId63" Type="http://schemas.openxmlformats.org/officeDocument/2006/relationships/hyperlink" Target="&#50696;&#47112;&#48120;&#50556;14&#51109;.pptx" TargetMode="External"/><Relationship Id="rId159" Type="http://schemas.openxmlformats.org/officeDocument/2006/relationships/hyperlink" Target="../12&#50676;&#50773;&#44592;&#54616;/&#50676;&#50773;&#44592;&#54616;.pptx" TargetMode="External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268" Type="http://schemas.openxmlformats.org/officeDocument/2006/relationships/image" Target="../media/image120.png"/><Relationship Id="rId11" Type="http://schemas.openxmlformats.org/officeDocument/2006/relationships/slide" Target="slide25.xml"/><Relationship Id="rId32" Type="http://schemas.openxmlformats.org/officeDocument/2006/relationships/hyperlink" Target="../../&#44396;-&#49888;&#50557;%20&#49457;&#44221;&#47785;&#47197;.pptx" TargetMode="External"/><Relationship Id="rId53" Type="http://schemas.openxmlformats.org/officeDocument/2006/relationships/hyperlink" Target="&#50696;&#47112;&#48120;&#50556;09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06&#50668;&#54840;&#49688;&#50500;/&#50668;&#54840;&#49688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96;&#47112;&#48120;&#50556;31&#51109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22&#50500;&#44032;/&#50500;&#44032;.pptx" TargetMode="External"/><Relationship Id="rId216" Type="http://schemas.openxmlformats.org/officeDocument/2006/relationships/image" Target="../media/image94.png"/><Relationship Id="rId237" Type="http://schemas.openxmlformats.org/officeDocument/2006/relationships/hyperlink" Target="../../&#49888;&#50557;PPT/50%20&#48716;&#47549;&#48372;&#49436;/&#48716;&#47549;&#48372;&#49436;.pptx" TargetMode="External"/><Relationship Id="rId258" Type="http://schemas.openxmlformats.org/officeDocument/2006/relationships/image" Target="../media/image115.png"/><Relationship Id="rId22" Type="http://schemas.openxmlformats.org/officeDocument/2006/relationships/slide" Target="slide12.xml"/><Relationship Id="rId43" Type="http://schemas.openxmlformats.org/officeDocument/2006/relationships/hyperlink" Target="&#50696;&#47112;&#48120;&#50556;04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02&#52636;&#50528;&#44413;&#44592;/&#52636;&#50528;&#44413;&#44592;.pptx" TargetMode="External"/><Relationship Id="rId85" Type="http://schemas.openxmlformats.org/officeDocument/2006/relationships/hyperlink" Target="&#50696;&#47112;&#48120;&#50556;25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17&#50640;&#49828;&#45908;/&#50640;&#49828;&#45908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hyperlink" Target="../../&#49888;&#50557;PPT/45%20&#47196;&#47560;&#49436;/&#47196;&#47560;&#49436;.pptx" TargetMode="External"/><Relationship Id="rId248" Type="http://schemas.openxmlformats.org/officeDocument/2006/relationships/image" Target="../media/image110.png"/><Relationship Id="rId269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image" Target="../media/image40.png"/><Relationship Id="rId129" Type="http://schemas.openxmlformats.org/officeDocument/2006/relationships/hyperlink" Target="&#50696;&#47112;&#48120;&#50556;41&#51109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0696;&#47112;&#48120;&#50556;20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11&#50676;&#50773;&#44592;&#49345;/&#50676;&#50773;&#44592;&#49345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40%20&#47560;&#53468;&#48373;&#51020;/&#47560;&#53468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259" Type="http://schemas.openxmlformats.org/officeDocument/2006/relationships/hyperlink" Target="../../&#49888;&#50557;PPT/61%20&#48288;&#46300;&#47196;&#54980;&#49436;/&#48288;&#46300;&#47196;&#54980;&#49436;.pptx" TargetMode="External"/><Relationship Id="rId23" Type="http://schemas.openxmlformats.org/officeDocument/2006/relationships/slide" Target="slide13.xml"/><Relationship Id="rId119" Type="http://schemas.openxmlformats.org/officeDocument/2006/relationships/hyperlink" Target="&#50696;&#47112;&#48120;&#50556;46&#51109;.pptx" TargetMode="External"/><Relationship Id="rId270" Type="http://schemas.openxmlformats.org/officeDocument/2006/relationships/image" Target="../media/image121.png"/><Relationship Id="rId44" Type="http://schemas.openxmlformats.org/officeDocument/2006/relationships/image" Target="../media/image8.png"/><Relationship Id="rId65" Type="http://schemas.openxmlformats.org/officeDocument/2006/relationships/hyperlink" Target="&#50696;&#47112;&#48120;&#50556;15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07&#49324;&#49324;&#44592;/&#49324;&#49324;&#44592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28&#54840;&#49464;&#50500;/&#54840;&#49464;&#50500;.pptx" TargetMode="External"/><Relationship Id="rId207" Type="http://schemas.openxmlformats.org/officeDocument/2006/relationships/hyperlink" Target="../35&#54616;&#48149;&#44397;/&#54616;&#48149;&#44397;.pptx" TargetMode="External"/><Relationship Id="rId228" Type="http://schemas.openxmlformats.org/officeDocument/2006/relationships/image" Target="../media/image100.png"/><Relationship Id="rId249" Type="http://schemas.openxmlformats.org/officeDocument/2006/relationships/hyperlink" Target="../../&#49888;&#50557;PPT/56%20&#46356;&#46020;&#49436;/&#46356;&#4602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96;&#47112;&#48120;&#50556;38&#51109;.pptx" TargetMode="External"/><Relationship Id="rId260" Type="http://schemas.openxmlformats.org/officeDocument/2006/relationships/image" Target="../media/image116.png"/><Relationship Id="rId34" Type="http://schemas.openxmlformats.org/officeDocument/2006/relationships/image" Target="../media/image3.png"/><Relationship Id="rId55" Type="http://schemas.openxmlformats.org/officeDocument/2006/relationships/hyperlink" Target="&#50696;&#47112;&#48120;&#50556;10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0696;&#47112;&#48120;&#50556;32&#51109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&#52285;&#49464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23&#51060;&#49324;&#50556;/&#51060;&#49324;&#50556;.pptx" TargetMode="External"/><Relationship Id="rId218" Type="http://schemas.openxmlformats.org/officeDocument/2006/relationships/image" Target="../media/image95.png"/><Relationship Id="rId239" Type="http://schemas.openxmlformats.org/officeDocument/2006/relationships/hyperlink" Target="../../&#49888;&#50557;PPT/51%20&#44264;&#47196;&#49352;&#49436;/&#44264;&#47196;&#49352;&#49436;.pptx" TargetMode="External"/><Relationship Id="rId250" Type="http://schemas.openxmlformats.org/officeDocument/2006/relationships/image" Target="../media/image111.png"/><Relationship Id="rId271" Type="http://schemas.openxmlformats.org/officeDocument/2006/relationships/image" Target="../media/image145.png"/><Relationship Id="rId24" Type="http://schemas.openxmlformats.org/officeDocument/2006/relationships/slide" Target="slide14.xml"/><Relationship Id="rId45" Type="http://schemas.openxmlformats.org/officeDocument/2006/relationships/hyperlink" Target="&#50696;&#47112;&#48120;&#50556;05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0696;&#47112;&#48120;&#50556;26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&#50696;&#47112;&#48120;&#50556;40&#51109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18&#50853;&#44592;/&#50853;&#44592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229" Type="http://schemas.openxmlformats.org/officeDocument/2006/relationships/hyperlink" Target="../../&#49888;&#50557;PPT/46%20&#44256;&#47536;&#46020;&#51204;&#49436;/&#44256;&#47536;&#46020;&#51204;&#49436;.pptx" TargetMode="External"/><Relationship Id="rId240" Type="http://schemas.openxmlformats.org/officeDocument/2006/relationships/image" Target="../media/image106.png"/><Relationship Id="rId261" Type="http://schemas.openxmlformats.org/officeDocument/2006/relationships/hyperlink" Target="../../&#49888;&#50557;PPT/62%20&#50836;&#54620;&#51068;&#49436;/&#50836;&#54620;&#51068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0696;&#47112;&#48120;&#50556;27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0696;&#47112;&#48120;&#50556;21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&#50696;&#47112;&#48120;&#50556;45&#51109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13&#50669;&#45824;&#49345;/&#50669;&#45824;&#49345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41%20&#47560;&#44032;&#48373;&#51020;/&#47560;&#44032;&#48373;&#51020;.pptx" TargetMode="External"/><Relationship Id="rId230" Type="http://schemas.openxmlformats.org/officeDocument/2006/relationships/image" Target="../media/image101.png"/><Relationship Id="rId251" Type="http://schemas.openxmlformats.org/officeDocument/2006/relationships/hyperlink" Target="../../&#49888;&#50557;PPT/57%20&#48716;&#47112;&#47788;&#49436;/&#48716;&#47112;&#47788;&#49436;1&#51109;.pptx" TargetMode="External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0696;&#47112;&#48120;&#50556;16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50696;&#47112;&#48120;&#50556;39&#51109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08&#47355;&#44592;/&#47355;&#44592;.pptx" TargetMode="External"/><Relationship Id="rId174" Type="http://schemas.openxmlformats.org/officeDocument/2006/relationships/image" Target="../media/image73.png"/><Relationship Id="rId195" Type="http://schemas.openxmlformats.org/officeDocument/2006/relationships/hyperlink" Target="../29&#50836;&#50648;/&#50836;&#50648;.pptx" TargetMode="External"/><Relationship Id="rId209" Type="http://schemas.openxmlformats.org/officeDocument/2006/relationships/hyperlink" Target="../36&#49828;&#48148;&#45264;/&#49828;&#48148;&#45264;.pptx" TargetMode="External"/><Relationship Id="rId220" Type="http://schemas.openxmlformats.org/officeDocument/2006/relationships/image" Target="../media/image96.png"/><Relationship Id="rId2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0696;&#47112;&#48120;&#50556;11&#51109;.pptx" TargetMode="External"/><Relationship Id="rId262" Type="http://schemas.openxmlformats.org/officeDocument/2006/relationships/image" Target="../media/image117.png"/><Relationship Id="rId78" Type="http://schemas.openxmlformats.org/officeDocument/2006/relationships/image" Target="../media/image25.png"/><Relationship Id="rId99" Type="http://schemas.openxmlformats.org/officeDocument/2006/relationships/hyperlink" Target="&#50696;&#47112;&#48120;&#50556;33&#51109;.pptx" TargetMode="External"/><Relationship Id="rId101" Type="http://schemas.openxmlformats.org/officeDocument/2006/relationships/hyperlink" Target="&#50696;&#47112;&#48120;&#50556;34&#51109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03&#47112;&#50948;&#44592;/&#47112;&#50948;&#44592;.pptx" TargetMode="External"/><Relationship Id="rId164" Type="http://schemas.openxmlformats.org/officeDocument/2006/relationships/image" Target="../media/image68.png"/><Relationship Id="rId185" Type="http://schemas.openxmlformats.org/officeDocument/2006/relationships/hyperlink" Target="../24&#50696;&#47112;&#48120;&#50556;/&#50696;&#47112;&#48120;&#50556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26" Type="http://schemas.openxmlformats.org/officeDocument/2006/relationships/slide" Target="slide16.xml"/><Relationship Id="rId231" Type="http://schemas.openxmlformats.org/officeDocument/2006/relationships/hyperlink" Target="../../&#49888;&#50557;PPT/47%20&#44256;&#47536;&#46020;&#54980;&#49436;/&#44256;&#47536;&#46020;&#54980;&#49436;.pptx" TargetMode="External"/><Relationship Id="rId252" Type="http://schemas.openxmlformats.org/officeDocument/2006/relationships/image" Target="../media/image112.png"/><Relationship Id="rId47" Type="http://schemas.openxmlformats.org/officeDocument/2006/relationships/hyperlink" Target="&#50696;&#47112;&#48120;&#50556;06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0696;&#47112;&#48120;&#50556;28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&#50696;&#47112;&#48120;&#50556;50&#51109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19&#49884;&#54200;/&#49884;&#5420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42%20&#45572;&#44032;&#48373;&#51020;/&#45572;&#44032;&#48373;&#51020;.pptx" TargetMode="External"/><Relationship Id="rId242" Type="http://schemas.openxmlformats.org/officeDocument/2006/relationships/image" Target="../media/image107.png"/><Relationship Id="rId263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hyperlink" Target="&#50696;&#47112;&#48120;&#50556;01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0696;&#47112;&#48120;&#50556;22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&#50696;&#47112;&#48120;&#50556;44&#51109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14&#50669;&#45824;&#54616;/&#50669;&#45824;&#54616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37&#54617;&#44060;/&#54617;&#44060;.pptx" TargetMode="External"/><Relationship Id="rId232" Type="http://schemas.openxmlformats.org/officeDocument/2006/relationships/image" Target="../media/image102.png"/><Relationship Id="rId253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0696;&#47112;&#48120;&#50556;17&#51109;.pptx" TargetMode="External"/><Relationship Id="rId113" Type="http://schemas.openxmlformats.org/officeDocument/2006/relationships/hyperlink" Target="&#50696;&#47112;&#48120;&#50556;49&#51109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09&#49324;&#47924;&#50648;&#49345;/&#49324;&#47924;&#50648;&#49345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30&#50500;&#47784;&#49828;/&#50500;&#47784;&#49828;.pptx" TargetMode="External"/><Relationship Id="rId201" Type="http://schemas.openxmlformats.org/officeDocument/2006/relationships/hyperlink" Target="../32&#50836;&#45208;/&#50836;&#45208;.pptx" TargetMode="External"/><Relationship Id="rId222" Type="http://schemas.openxmlformats.org/officeDocument/2006/relationships/image" Target="../media/image97.png"/><Relationship Id="rId2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38" Type="http://schemas.openxmlformats.org/officeDocument/2006/relationships/image" Target="../media/image5.png"/><Relationship Id="rId59" Type="http://schemas.openxmlformats.org/officeDocument/2006/relationships/hyperlink" Target="&#50696;&#47112;&#48120;&#50556;12&#51109;.pptx" TargetMode="External"/><Relationship Id="rId103" Type="http://schemas.openxmlformats.org/officeDocument/2006/relationships/hyperlink" Target="&#50696;&#47112;&#48120;&#50556;35&#51109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0696;&#47112;&#48120;&#50556;29&#51109;.pptx" TargetMode="External"/><Relationship Id="rId145" Type="http://schemas.openxmlformats.org/officeDocument/2006/relationships/hyperlink" Target="../04&#48124;&#49688;&#44592;/&#48124;&#49688;&#44592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25&#50696;&#47112;&#48120;&#50556;&#50528;&#44032;/&#50696;&#47112;&#48120;&#50556;&#50528;&#44032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2.png"/><Relationship Id="rId233" Type="http://schemas.openxmlformats.org/officeDocument/2006/relationships/hyperlink" Target="../../&#49888;&#50557;PPT/48%20&#44040;&#46972;&#46356;&#50500;&#49436;/&#44040;&#46972;&#46356;&#50500;&#49436;.pptx" TargetMode="External"/><Relationship Id="rId254" Type="http://schemas.openxmlformats.org/officeDocument/2006/relationships/image" Target="../media/image113.png"/><Relationship Id="rId28" Type="http://schemas.openxmlformats.org/officeDocument/2006/relationships/slide" Target="slide18.xml"/><Relationship Id="rId49" Type="http://schemas.openxmlformats.org/officeDocument/2006/relationships/hyperlink" Target="&#50696;&#47112;&#48120;&#50556;07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0696;&#47112;&#48120;&#50556;23&#51109;.pptx" TargetMode="External"/><Relationship Id="rId135" Type="http://schemas.openxmlformats.org/officeDocument/2006/relationships/hyperlink" Target="&#50696;&#47112;&#48120;&#50556;51&#51109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20&#51104;&#50616;/&#51104;&#50616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43%20&#50836;&#54620;&#48373;&#51020;/&#50836;&#54620;&#48373;&#51020;.pptx" TargetMode="External"/><Relationship Id="rId244" Type="http://schemas.openxmlformats.org/officeDocument/2006/relationships/image" Target="../media/image108.png"/><Relationship Id="rId18" Type="http://schemas.openxmlformats.org/officeDocument/2006/relationships/slide" Target="slide29.xml"/><Relationship Id="rId39" Type="http://schemas.openxmlformats.org/officeDocument/2006/relationships/hyperlink" Target="&#50696;&#47112;&#48120;&#50556;02&#51109;.pptx" TargetMode="External"/><Relationship Id="rId265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&#50696;&#47112;&#48120;&#50556;43&#51109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15&#50640;&#49828;&#46972;/&#50640;&#49828;&#46972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0696;&#47112;&#48120;&#50556;18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38&#49828;&#44032;&#47028;/&#49828;&#44032;&#47028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19.xml"/><Relationship Id="rId255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image" Target="../media/image6.png"/><Relationship Id="rId115" Type="http://schemas.openxmlformats.org/officeDocument/2006/relationships/hyperlink" Target="&#50696;&#47112;&#48120;&#50556;48&#51109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10&#49324;&#47924;&#50648;&#54616;/&#49324;&#47924;&#50648;&#54616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0696;&#47112;&#48120;&#50556;13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31&#50724;&#48148;&#45852;/&#50724;&#48148;&#45852;1&#51109;.pptx" TargetMode="External"/><Relationship Id="rId203" Type="http://schemas.openxmlformats.org/officeDocument/2006/relationships/hyperlink" Target="../33&#48120;&#44032;/&#48120;&#44032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../../&#49888;&#50557;PPT/54%20&#46356;&#47784;&#45936;&#51204;&#49436;/&#46356;&#47784;&#45936;&#51204;&#49436;.pptx" TargetMode="External"/><Relationship Id="rId266" Type="http://schemas.openxmlformats.org/officeDocument/2006/relationships/image" Target="../media/image119.png"/><Relationship Id="rId30" Type="http://schemas.openxmlformats.org/officeDocument/2006/relationships/slide" Target="slide20.xml"/><Relationship Id="rId105" Type="http://schemas.openxmlformats.org/officeDocument/2006/relationships/hyperlink" Target="&#50696;&#47112;&#48120;&#50556;36&#51109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05&#49888;&#47749;&#44592;/&#49888;&#47749;&#44592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0696;&#47112;&#48120;&#50556;08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0696;&#47112;&#48120;&#50556;30&#51109;.pptx" TargetMode="External"/><Relationship Id="rId189" Type="http://schemas.openxmlformats.org/officeDocument/2006/relationships/hyperlink" Target="../26&#50640;&#49828;&#44180;/&#50640;&#49828;&#44180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../../&#49888;&#50557;PPT/49%20&#50640;&#48288;&#49548;&#49436;/&#50640;&#48288;&#49548;&#49436;.pptx" TargetMode="External"/><Relationship Id="rId256" Type="http://schemas.openxmlformats.org/officeDocument/2006/relationships/image" Target="../media/image114.png"/><Relationship Id="rId116" Type="http://schemas.openxmlformats.org/officeDocument/2006/relationships/image" Target="../media/image44.png"/><Relationship Id="rId137" Type="http://schemas.openxmlformats.org/officeDocument/2006/relationships/hyperlink" Target="&#50696;&#47112;&#48120;&#50556;52&#51109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30.xml"/><Relationship Id="rId41" Type="http://schemas.openxmlformats.org/officeDocument/2006/relationships/hyperlink" Target="&#50696;&#47112;&#48120;&#50556;03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0696;&#47112;&#48120;&#50556;24&#51109;.pptx" TargetMode="External"/><Relationship Id="rId179" Type="http://schemas.openxmlformats.org/officeDocument/2006/relationships/hyperlink" Target="../21&#51204;&#46020;&#49436;/&#51204;&#46020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../../&#49888;&#50557;PPT/44%20&#49324;&#46020;&#54665;&#51204;/&#49324;&#46020;&#54665;&#51204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50696;&#47112;&#48120;&#50556;42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8.xml"/><Relationship Id="rId52" Type="http://schemas.openxmlformats.org/officeDocument/2006/relationships/image" Target="../media/image12.png"/><Relationship Id="rId73" Type="http://schemas.openxmlformats.org/officeDocument/2006/relationships/hyperlink" Target="&#50696;&#47112;&#48120;&#50556;19&#51109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../16&#45712;&#54756;&#48120;&#50556;/&#45712;&#54756;&#48120;&#5055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../39&#47568;&#46972;&#44592;/&#47568;&#46972;&#44592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91" Type="http://schemas.openxmlformats.org/officeDocument/2006/relationships/hyperlink" Target="../27&#45796;&#45768;&#50648;/&#45796;&#45768;&#50648;.pptx" TargetMode="External"/><Relationship Id="rId205" Type="http://schemas.openxmlformats.org/officeDocument/2006/relationships/hyperlink" Target="../34&#45208;&#54996;/&#45208;&#54996;.pptx" TargetMode="External"/><Relationship Id="rId247" Type="http://schemas.openxmlformats.org/officeDocument/2006/relationships/hyperlink" Target="../../&#49888;&#50557;PPT/55%20&#46356;&#47784;&#45936;&#54980;&#49436;/&#46356;&#47784;&#45936;&#54980;&#49436;.pptx" TargetMode="External"/><Relationship Id="rId107" Type="http://schemas.openxmlformats.org/officeDocument/2006/relationships/hyperlink" Target="&#50696;&#47112;&#48120;&#50556;37&#51109;.pptx" TargetMode="External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hyperlink" Target="&#50696;&#47112;&#48120;&#50556;47&#51109;.pptx" TargetMode="External"/><Relationship Id="rId21" Type="http://schemas.openxmlformats.org/officeDocument/2006/relationships/slide" Target="slide11.xml"/><Relationship Id="rId63" Type="http://schemas.openxmlformats.org/officeDocument/2006/relationships/hyperlink" Target="&#50696;&#47112;&#48120;&#50556;14&#51109;.pptx" TargetMode="External"/><Relationship Id="rId159" Type="http://schemas.openxmlformats.org/officeDocument/2006/relationships/hyperlink" Target="../12&#50676;&#50773;&#44592;&#54616;/&#50676;&#50773;&#44592;&#54616;.pptx" TargetMode="External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268" Type="http://schemas.openxmlformats.org/officeDocument/2006/relationships/image" Target="../media/image120.png"/><Relationship Id="rId11" Type="http://schemas.openxmlformats.org/officeDocument/2006/relationships/slide" Target="slide25.xml"/><Relationship Id="rId32" Type="http://schemas.openxmlformats.org/officeDocument/2006/relationships/hyperlink" Target="../../&#44396;-&#49888;&#50557;%20&#49457;&#44221;&#47785;&#47197;.pptx" TargetMode="External"/><Relationship Id="rId53" Type="http://schemas.openxmlformats.org/officeDocument/2006/relationships/hyperlink" Target="&#50696;&#47112;&#48120;&#50556;09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06&#50668;&#54840;&#49688;&#50500;/&#50668;&#54840;&#49688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96;&#47112;&#48120;&#50556;31&#51109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22&#50500;&#44032;/&#50500;&#44032;.pptx" TargetMode="External"/><Relationship Id="rId216" Type="http://schemas.openxmlformats.org/officeDocument/2006/relationships/image" Target="../media/image94.png"/><Relationship Id="rId237" Type="http://schemas.openxmlformats.org/officeDocument/2006/relationships/hyperlink" Target="../../&#49888;&#50557;PPT/50%20&#48716;&#47549;&#48372;&#49436;/&#48716;&#47549;&#48372;&#49436;.pptx" TargetMode="External"/><Relationship Id="rId258" Type="http://schemas.openxmlformats.org/officeDocument/2006/relationships/image" Target="../media/image115.png"/><Relationship Id="rId22" Type="http://schemas.openxmlformats.org/officeDocument/2006/relationships/slide" Target="slide12.xml"/><Relationship Id="rId43" Type="http://schemas.openxmlformats.org/officeDocument/2006/relationships/hyperlink" Target="&#50696;&#47112;&#48120;&#50556;04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02&#52636;&#50528;&#44413;&#44592;/&#52636;&#50528;&#44413;&#44592;.pptx" TargetMode="External"/><Relationship Id="rId85" Type="http://schemas.openxmlformats.org/officeDocument/2006/relationships/hyperlink" Target="&#50696;&#47112;&#48120;&#50556;25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17&#50640;&#49828;&#45908;/&#50640;&#49828;&#45908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hyperlink" Target="../../&#49888;&#50557;PPT/45%20&#47196;&#47560;&#49436;/&#47196;&#47560;&#49436;.pptx" TargetMode="External"/><Relationship Id="rId248" Type="http://schemas.openxmlformats.org/officeDocument/2006/relationships/image" Target="../media/image110.png"/><Relationship Id="rId269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image" Target="../media/image40.png"/><Relationship Id="rId129" Type="http://schemas.openxmlformats.org/officeDocument/2006/relationships/hyperlink" Target="&#50696;&#47112;&#48120;&#50556;41&#51109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0696;&#47112;&#48120;&#50556;20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11&#50676;&#50773;&#44592;&#49345;/&#50676;&#50773;&#44592;&#49345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40%20&#47560;&#53468;&#48373;&#51020;/&#47560;&#53468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259" Type="http://schemas.openxmlformats.org/officeDocument/2006/relationships/hyperlink" Target="../../&#49888;&#50557;PPT/61%20&#48288;&#46300;&#47196;&#54980;&#49436;/&#48288;&#46300;&#47196;&#54980;&#49436;.pptx" TargetMode="External"/><Relationship Id="rId23" Type="http://schemas.openxmlformats.org/officeDocument/2006/relationships/slide" Target="slide13.xml"/><Relationship Id="rId119" Type="http://schemas.openxmlformats.org/officeDocument/2006/relationships/hyperlink" Target="&#50696;&#47112;&#48120;&#50556;46&#51109;.pptx" TargetMode="External"/><Relationship Id="rId270" Type="http://schemas.openxmlformats.org/officeDocument/2006/relationships/image" Target="../media/image121.png"/><Relationship Id="rId44" Type="http://schemas.openxmlformats.org/officeDocument/2006/relationships/image" Target="../media/image8.png"/><Relationship Id="rId65" Type="http://schemas.openxmlformats.org/officeDocument/2006/relationships/hyperlink" Target="&#50696;&#47112;&#48120;&#50556;15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07&#49324;&#49324;&#44592;/&#49324;&#49324;&#44592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28&#54840;&#49464;&#50500;/&#54840;&#49464;&#50500;.pptx" TargetMode="External"/><Relationship Id="rId207" Type="http://schemas.openxmlformats.org/officeDocument/2006/relationships/hyperlink" Target="../35&#54616;&#48149;&#44397;/&#54616;&#48149;&#44397;.pptx" TargetMode="External"/><Relationship Id="rId228" Type="http://schemas.openxmlformats.org/officeDocument/2006/relationships/image" Target="../media/image100.png"/><Relationship Id="rId249" Type="http://schemas.openxmlformats.org/officeDocument/2006/relationships/hyperlink" Target="../../&#49888;&#50557;PPT/56%20&#46356;&#46020;&#49436;/&#46356;&#4602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96;&#47112;&#48120;&#50556;38&#51109;.pptx" TargetMode="External"/><Relationship Id="rId260" Type="http://schemas.openxmlformats.org/officeDocument/2006/relationships/image" Target="../media/image116.png"/><Relationship Id="rId34" Type="http://schemas.openxmlformats.org/officeDocument/2006/relationships/image" Target="../media/image3.png"/><Relationship Id="rId55" Type="http://schemas.openxmlformats.org/officeDocument/2006/relationships/hyperlink" Target="&#50696;&#47112;&#48120;&#50556;10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0696;&#47112;&#48120;&#50556;32&#51109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&#52285;&#49464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23&#51060;&#49324;&#50556;/&#51060;&#49324;&#50556;.pptx" TargetMode="External"/><Relationship Id="rId218" Type="http://schemas.openxmlformats.org/officeDocument/2006/relationships/image" Target="../media/image95.png"/><Relationship Id="rId239" Type="http://schemas.openxmlformats.org/officeDocument/2006/relationships/hyperlink" Target="../../&#49888;&#50557;PPT/51%20&#44264;&#47196;&#49352;&#49436;/&#44264;&#47196;&#49352;&#49436;.pptx" TargetMode="External"/><Relationship Id="rId250" Type="http://schemas.openxmlformats.org/officeDocument/2006/relationships/image" Target="../media/image111.png"/><Relationship Id="rId271" Type="http://schemas.openxmlformats.org/officeDocument/2006/relationships/image" Target="../media/image146.png"/><Relationship Id="rId24" Type="http://schemas.openxmlformats.org/officeDocument/2006/relationships/slide" Target="slide14.xml"/><Relationship Id="rId45" Type="http://schemas.openxmlformats.org/officeDocument/2006/relationships/hyperlink" Target="&#50696;&#47112;&#48120;&#50556;05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0696;&#47112;&#48120;&#50556;26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&#50696;&#47112;&#48120;&#50556;40&#51109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18&#50853;&#44592;/&#50853;&#44592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229" Type="http://schemas.openxmlformats.org/officeDocument/2006/relationships/hyperlink" Target="../../&#49888;&#50557;PPT/46%20&#44256;&#47536;&#46020;&#51204;&#49436;/&#44256;&#47536;&#46020;&#51204;&#49436;.pptx" TargetMode="External"/><Relationship Id="rId240" Type="http://schemas.openxmlformats.org/officeDocument/2006/relationships/image" Target="../media/image106.png"/><Relationship Id="rId261" Type="http://schemas.openxmlformats.org/officeDocument/2006/relationships/hyperlink" Target="../../&#49888;&#50557;PPT/62%20&#50836;&#54620;&#51068;&#49436;/&#50836;&#54620;&#51068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0696;&#47112;&#48120;&#50556;27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0696;&#47112;&#48120;&#50556;21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&#50696;&#47112;&#48120;&#50556;45&#51109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13&#50669;&#45824;&#49345;/&#50669;&#45824;&#49345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41%20&#47560;&#44032;&#48373;&#51020;/&#47560;&#44032;&#48373;&#51020;.pptx" TargetMode="External"/><Relationship Id="rId230" Type="http://schemas.openxmlformats.org/officeDocument/2006/relationships/image" Target="../media/image101.png"/><Relationship Id="rId251" Type="http://schemas.openxmlformats.org/officeDocument/2006/relationships/hyperlink" Target="../../&#49888;&#50557;PPT/57%20&#48716;&#47112;&#47788;&#49436;/&#48716;&#47112;&#47788;&#49436;1&#51109;.pptx" TargetMode="External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0696;&#47112;&#48120;&#50556;16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50696;&#47112;&#48120;&#50556;39&#51109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08&#47355;&#44592;/&#47355;&#44592;.pptx" TargetMode="External"/><Relationship Id="rId174" Type="http://schemas.openxmlformats.org/officeDocument/2006/relationships/image" Target="../media/image73.png"/><Relationship Id="rId195" Type="http://schemas.openxmlformats.org/officeDocument/2006/relationships/hyperlink" Target="../29&#50836;&#50648;/&#50836;&#50648;.pptx" TargetMode="External"/><Relationship Id="rId209" Type="http://schemas.openxmlformats.org/officeDocument/2006/relationships/hyperlink" Target="../36&#49828;&#48148;&#45264;/&#49828;&#48148;&#45264;.pptx" TargetMode="External"/><Relationship Id="rId220" Type="http://schemas.openxmlformats.org/officeDocument/2006/relationships/image" Target="../media/image96.png"/><Relationship Id="rId2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0696;&#47112;&#48120;&#50556;11&#51109;.pptx" TargetMode="External"/><Relationship Id="rId262" Type="http://schemas.openxmlformats.org/officeDocument/2006/relationships/image" Target="../media/image117.png"/><Relationship Id="rId78" Type="http://schemas.openxmlformats.org/officeDocument/2006/relationships/image" Target="../media/image25.png"/><Relationship Id="rId99" Type="http://schemas.openxmlformats.org/officeDocument/2006/relationships/hyperlink" Target="&#50696;&#47112;&#48120;&#50556;33&#51109;.pptx" TargetMode="External"/><Relationship Id="rId101" Type="http://schemas.openxmlformats.org/officeDocument/2006/relationships/hyperlink" Target="&#50696;&#47112;&#48120;&#50556;34&#51109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03&#47112;&#50948;&#44592;/&#47112;&#50948;&#44592;.pptx" TargetMode="External"/><Relationship Id="rId164" Type="http://schemas.openxmlformats.org/officeDocument/2006/relationships/image" Target="../media/image68.png"/><Relationship Id="rId185" Type="http://schemas.openxmlformats.org/officeDocument/2006/relationships/hyperlink" Target="../24&#50696;&#47112;&#48120;&#50556;/&#50696;&#47112;&#48120;&#50556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26" Type="http://schemas.openxmlformats.org/officeDocument/2006/relationships/slide" Target="slide16.xml"/><Relationship Id="rId231" Type="http://schemas.openxmlformats.org/officeDocument/2006/relationships/hyperlink" Target="../../&#49888;&#50557;PPT/47%20&#44256;&#47536;&#46020;&#54980;&#49436;/&#44256;&#47536;&#46020;&#54980;&#49436;.pptx" TargetMode="External"/><Relationship Id="rId252" Type="http://schemas.openxmlformats.org/officeDocument/2006/relationships/image" Target="../media/image112.png"/><Relationship Id="rId47" Type="http://schemas.openxmlformats.org/officeDocument/2006/relationships/hyperlink" Target="&#50696;&#47112;&#48120;&#50556;06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0696;&#47112;&#48120;&#50556;28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&#50696;&#47112;&#48120;&#50556;50&#51109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19&#49884;&#54200;/&#49884;&#5420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42%20&#45572;&#44032;&#48373;&#51020;/&#45572;&#44032;&#48373;&#51020;.pptx" TargetMode="External"/><Relationship Id="rId242" Type="http://schemas.openxmlformats.org/officeDocument/2006/relationships/image" Target="../media/image107.png"/><Relationship Id="rId263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hyperlink" Target="&#50696;&#47112;&#48120;&#50556;01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0696;&#47112;&#48120;&#50556;22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&#50696;&#47112;&#48120;&#50556;44&#51109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14&#50669;&#45824;&#54616;/&#50669;&#45824;&#54616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37&#54617;&#44060;/&#54617;&#44060;.pptx" TargetMode="External"/><Relationship Id="rId232" Type="http://schemas.openxmlformats.org/officeDocument/2006/relationships/image" Target="../media/image102.png"/><Relationship Id="rId253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0696;&#47112;&#48120;&#50556;17&#51109;.pptx" TargetMode="External"/><Relationship Id="rId113" Type="http://schemas.openxmlformats.org/officeDocument/2006/relationships/hyperlink" Target="&#50696;&#47112;&#48120;&#50556;49&#51109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09&#49324;&#47924;&#50648;&#49345;/&#49324;&#47924;&#50648;&#49345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30&#50500;&#47784;&#49828;/&#50500;&#47784;&#49828;.pptx" TargetMode="External"/><Relationship Id="rId201" Type="http://schemas.openxmlformats.org/officeDocument/2006/relationships/hyperlink" Target="../32&#50836;&#45208;/&#50836;&#45208;.pptx" TargetMode="External"/><Relationship Id="rId222" Type="http://schemas.openxmlformats.org/officeDocument/2006/relationships/image" Target="../media/image97.png"/><Relationship Id="rId2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38" Type="http://schemas.openxmlformats.org/officeDocument/2006/relationships/image" Target="../media/image5.png"/><Relationship Id="rId59" Type="http://schemas.openxmlformats.org/officeDocument/2006/relationships/hyperlink" Target="&#50696;&#47112;&#48120;&#50556;12&#51109;.pptx" TargetMode="External"/><Relationship Id="rId103" Type="http://schemas.openxmlformats.org/officeDocument/2006/relationships/hyperlink" Target="&#50696;&#47112;&#48120;&#50556;35&#51109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0696;&#47112;&#48120;&#50556;29&#51109;.pptx" TargetMode="External"/><Relationship Id="rId145" Type="http://schemas.openxmlformats.org/officeDocument/2006/relationships/hyperlink" Target="../04&#48124;&#49688;&#44592;/&#48124;&#49688;&#44592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25&#50696;&#47112;&#48120;&#50556;&#50528;&#44032;/&#50696;&#47112;&#48120;&#50556;&#50528;&#44032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2.png"/><Relationship Id="rId233" Type="http://schemas.openxmlformats.org/officeDocument/2006/relationships/hyperlink" Target="../../&#49888;&#50557;PPT/48%20&#44040;&#46972;&#46356;&#50500;&#49436;/&#44040;&#46972;&#46356;&#50500;&#49436;.pptx" TargetMode="External"/><Relationship Id="rId254" Type="http://schemas.openxmlformats.org/officeDocument/2006/relationships/image" Target="../media/image113.png"/><Relationship Id="rId28" Type="http://schemas.openxmlformats.org/officeDocument/2006/relationships/slide" Target="slide18.xml"/><Relationship Id="rId49" Type="http://schemas.openxmlformats.org/officeDocument/2006/relationships/hyperlink" Target="&#50696;&#47112;&#48120;&#50556;07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0696;&#47112;&#48120;&#50556;23&#51109;.pptx" TargetMode="External"/><Relationship Id="rId135" Type="http://schemas.openxmlformats.org/officeDocument/2006/relationships/hyperlink" Target="&#50696;&#47112;&#48120;&#50556;51&#51109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20&#51104;&#50616;/&#51104;&#50616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43%20&#50836;&#54620;&#48373;&#51020;/&#50836;&#54620;&#48373;&#51020;.pptx" TargetMode="External"/><Relationship Id="rId244" Type="http://schemas.openxmlformats.org/officeDocument/2006/relationships/image" Target="../media/image108.png"/><Relationship Id="rId18" Type="http://schemas.openxmlformats.org/officeDocument/2006/relationships/slide" Target="slide29.xml"/><Relationship Id="rId39" Type="http://schemas.openxmlformats.org/officeDocument/2006/relationships/hyperlink" Target="&#50696;&#47112;&#48120;&#50556;02&#51109;.pptx" TargetMode="External"/><Relationship Id="rId265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&#50696;&#47112;&#48120;&#50556;43&#51109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15&#50640;&#49828;&#46972;/&#50640;&#49828;&#46972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0696;&#47112;&#48120;&#50556;18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38&#49828;&#44032;&#47028;/&#49828;&#44032;&#47028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19.xml"/><Relationship Id="rId255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image" Target="../media/image6.png"/><Relationship Id="rId115" Type="http://schemas.openxmlformats.org/officeDocument/2006/relationships/hyperlink" Target="&#50696;&#47112;&#48120;&#50556;48&#51109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10&#49324;&#47924;&#50648;&#54616;/&#49324;&#47924;&#50648;&#54616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0696;&#47112;&#48120;&#50556;13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31&#50724;&#48148;&#45852;/&#50724;&#48148;&#45852;1&#51109;.pptx" TargetMode="External"/><Relationship Id="rId203" Type="http://schemas.openxmlformats.org/officeDocument/2006/relationships/hyperlink" Target="../33&#48120;&#44032;/&#48120;&#44032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../../&#49888;&#50557;PPT/54%20&#46356;&#47784;&#45936;&#51204;&#49436;/&#46356;&#47784;&#45936;&#51204;&#49436;.pptx" TargetMode="External"/><Relationship Id="rId266" Type="http://schemas.openxmlformats.org/officeDocument/2006/relationships/image" Target="../media/image119.png"/><Relationship Id="rId30" Type="http://schemas.openxmlformats.org/officeDocument/2006/relationships/slide" Target="slide20.xml"/><Relationship Id="rId105" Type="http://schemas.openxmlformats.org/officeDocument/2006/relationships/hyperlink" Target="&#50696;&#47112;&#48120;&#50556;36&#51109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05&#49888;&#47749;&#44592;/&#49888;&#47749;&#44592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0696;&#47112;&#48120;&#50556;08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0696;&#47112;&#48120;&#50556;30&#51109;.pptx" TargetMode="External"/><Relationship Id="rId189" Type="http://schemas.openxmlformats.org/officeDocument/2006/relationships/hyperlink" Target="../26&#50640;&#49828;&#44180;/&#50640;&#49828;&#44180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../../&#49888;&#50557;PPT/49%20&#50640;&#48288;&#49548;&#49436;/&#50640;&#48288;&#49548;&#49436;.pptx" TargetMode="External"/><Relationship Id="rId256" Type="http://schemas.openxmlformats.org/officeDocument/2006/relationships/image" Target="../media/image114.png"/><Relationship Id="rId116" Type="http://schemas.openxmlformats.org/officeDocument/2006/relationships/image" Target="../media/image44.png"/><Relationship Id="rId137" Type="http://schemas.openxmlformats.org/officeDocument/2006/relationships/hyperlink" Target="&#50696;&#47112;&#48120;&#50556;52&#51109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30.xml"/><Relationship Id="rId41" Type="http://schemas.openxmlformats.org/officeDocument/2006/relationships/hyperlink" Target="&#50696;&#47112;&#48120;&#50556;03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0696;&#47112;&#48120;&#50556;24&#51109;.pptx" TargetMode="External"/><Relationship Id="rId179" Type="http://schemas.openxmlformats.org/officeDocument/2006/relationships/hyperlink" Target="../21&#51204;&#46020;&#49436;/&#51204;&#46020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../../&#49888;&#50557;PPT/44%20&#49324;&#46020;&#54665;&#51204;/&#49324;&#46020;&#54665;&#51204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50696;&#47112;&#48120;&#50556;42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8.xml"/><Relationship Id="rId52" Type="http://schemas.openxmlformats.org/officeDocument/2006/relationships/image" Target="../media/image12.png"/><Relationship Id="rId73" Type="http://schemas.openxmlformats.org/officeDocument/2006/relationships/hyperlink" Target="&#50696;&#47112;&#48120;&#50556;19&#51109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../16&#45712;&#54756;&#48120;&#50556;/&#45712;&#54756;&#48120;&#5055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../39&#47568;&#46972;&#44592;/&#47568;&#46972;&#44592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91" Type="http://schemas.openxmlformats.org/officeDocument/2006/relationships/hyperlink" Target="../27&#45796;&#45768;&#50648;/&#45796;&#45768;&#50648;.pptx" TargetMode="External"/><Relationship Id="rId205" Type="http://schemas.openxmlformats.org/officeDocument/2006/relationships/hyperlink" Target="../34&#45208;&#54996;/&#45208;&#54996;.pptx" TargetMode="External"/><Relationship Id="rId247" Type="http://schemas.openxmlformats.org/officeDocument/2006/relationships/hyperlink" Target="../../&#49888;&#50557;PPT/55%20&#46356;&#47784;&#45936;&#54980;&#49436;/&#46356;&#47784;&#45936;&#54980;&#49436;.pptx" TargetMode="External"/><Relationship Id="rId107" Type="http://schemas.openxmlformats.org/officeDocument/2006/relationships/hyperlink" Target="&#50696;&#47112;&#48120;&#50556;37&#51109;.pptx" TargetMode="External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hyperlink" Target="&#50696;&#47112;&#48120;&#50556;47&#51109;.pptx" TargetMode="External"/><Relationship Id="rId21" Type="http://schemas.openxmlformats.org/officeDocument/2006/relationships/slide" Target="slide11.xml"/><Relationship Id="rId63" Type="http://schemas.openxmlformats.org/officeDocument/2006/relationships/hyperlink" Target="&#50696;&#47112;&#48120;&#50556;14&#51109;.pptx" TargetMode="External"/><Relationship Id="rId159" Type="http://schemas.openxmlformats.org/officeDocument/2006/relationships/hyperlink" Target="../12&#50676;&#50773;&#44592;&#54616;/&#50676;&#50773;&#44592;&#54616;.pptx" TargetMode="External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268" Type="http://schemas.openxmlformats.org/officeDocument/2006/relationships/image" Target="../media/image120.png"/><Relationship Id="rId11" Type="http://schemas.openxmlformats.org/officeDocument/2006/relationships/slide" Target="slide25.xml"/><Relationship Id="rId32" Type="http://schemas.openxmlformats.org/officeDocument/2006/relationships/hyperlink" Target="../../&#44396;-&#49888;&#50557;%20&#49457;&#44221;&#47785;&#47197;.pptx" TargetMode="External"/><Relationship Id="rId53" Type="http://schemas.openxmlformats.org/officeDocument/2006/relationships/hyperlink" Target="&#50696;&#47112;&#48120;&#50556;09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06&#50668;&#54840;&#49688;&#50500;/&#50668;&#54840;&#49688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96;&#47112;&#48120;&#50556;31&#51109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22&#50500;&#44032;/&#50500;&#44032;.pptx" TargetMode="External"/><Relationship Id="rId216" Type="http://schemas.openxmlformats.org/officeDocument/2006/relationships/image" Target="../media/image94.png"/><Relationship Id="rId237" Type="http://schemas.openxmlformats.org/officeDocument/2006/relationships/hyperlink" Target="../../&#49888;&#50557;PPT/50%20&#48716;&#47549;&#48372;&#49436;/&#48716;&#47549;&#48372;&#49436;.pptx" TargetMode="External"/><Relationship Id="rId258" Type="http://schemas.openxmlformats.org/officeDocument/2006/relationships/image" Target="../media/image115.png"/><Relationship Id="rId22" Type="http://schemas.openxmlformats.org/officeDocument/2006/relationships/slide" Target="slide12.xml"/><Relationship Id="rId43" Type="http://schemas.openxmlformats.org/officeDocument/2006/relationships/hyperlink" Target="&#50696;&#47112;&#48120;&#50556;04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02&#52636;&#50528;&#44413;&#44592;/&#52636;&#50528;&#44413;&#44592;.pptx" TargetMode="External"/><Relationship Id="rId85" Type="http://schemas.openxmlformats.org/officeDocument/2006/relationships/hyperlink" Target="&#50696;&#47112;&#48120;&#50556;25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17&#50640;&#49828;&#45908;/&#50640;&#49828;&#45908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hyperlink" Target="../../&#49888;&#50557;PPT/45%20&#47196;&#47560;&#49436;/&#47196;&#47560;&#49436;.pptx" TargetMode="External"/><Relationship Id="rId248" Type="http://schemas.openxmlformats.org/officeDocument/2006/relationships/image" Target="../media/image110.png"/><Relationship Id="rId269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image" Target="../media/image40.png"/><Relationship Id="rId129" Type="http://schemas.openxmlformats.org/officeDocument/2006/relationships/hyperlink" Target="&#50696;&#47112;&#48120;&#50556;41&#51109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0696;&#47112;&#48120;&#50556;20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11&#50676;&#50773;&#44592;&#49345;/&#50676;&#50773;&#44592;&#49345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40%20&#47560;&#53468;&#48373;&#51020;/&#47560;&#53468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259" Type="http://schemas.openxmlformats.org/officeDocument/2006/relationships/hyperlink" Target="../../&#49888;&#50557;PPT/61%20&#48288;&#46300;&#47196;&#54980;&#49436;/&#48288;&#46300;&#47196;&#54980;&#49436;.pptx" TargetMode="External"/><Relationship Id="rId23" Type="http://schemas.openxmlformats.org/officeDocument/2006/relationships/slide" Target="slide13.xml"/><Relationship Id="rId119" Type="http://schemas.openxmlformats.org/officeDocument/2006/relationships/hyperlink" Target="&#50696;&#47112;&#48120;&#50556;46&#51109;.pptx" TargetMode="External"/><Relationship Id="rId270" Type="http://schemas.openxmlformats.org/officeDocument/2006/relationships/image" Target="../media/image121.png"/><Relationship Id="rId44" Type="http://schemas.openxmlformats.org/officeDocument/2006/relationships/image" Target="../media/image8.png"/><Relationship Id="rId65" Type="http://schemas.openxmlformats.org/officeDocument/2006/relationships/hyperlink" Target="&#50696;&#47112;&#48120;&#50556;15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07&#49324;&#49324;&#44592;/&#49324;&#49324;&#44592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28&#54840;&#49464;&#50500;/&#54840;&#49464;&#50500;.pptx" TargetMode="External"/><Relationship Id="rId207" Type="http://schemas.openxmlformats.org/officeDocument/2006/relationships/hyperlink" Target="../35&#54616;&#48149;&#44397;/&#54616;&#48149;&#44397;.pptx" TargetMode="External"/><Relationship Id="rId228" Type="http://schemas.openxmlformats.org/officeDocument/2006/relationships/image" Target="../media/image100.png"/><Relationship Id="rId249" Type="http://schemas.openxmlformats.org/officeDocument/2006/relationships/hyperlink" Target="../../&#49888;&#50557;PPT/56%20&#46356;&#46020;&#49436;/&#46356;&#4602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96;&#47112;&#48120;&#50556;38&#51109;.pptx" TargetMode="External"/><Relationship Id="rId260" Type="http://schemas.openxmlformats.org/officeDocument/2006/relationships/image" Target="../media/image116.png"/><Relationship Id="rId34" Type="http://schemas.openxmlformats.org/officeDocument/2006/relationships/image" Target="../media/image3.png"/><Relationship Id="rId55" Type="http://schemas.openxmlformats.org/officeDocument/2006/relationships/hyperlink" Target="&#50696;&#47112;&#48120;&#50556;10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0696;&#47112;&#48120;&#50556;32&#51109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&#52285;&#49464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23&#51060;&#49324;&#50556;/&#51060;&#49324;&#50556;.pptx" TargetMode="External"/><Relationship Id="rId218" Type="http://schemas.openxmlformats.org/officeDocument/2006/relationships/image" Target="../media/image95.png"/><Relationship Id="rId239" Type="http://schemas.openxmlformats.org/officeDocument/2006/relationships/hyperlink" Target="../../&#49888;&#50557;PPT/51%20&#44264;&#47196;&#49352;&#49436;/&#44264;&#47196;&#49352;&#49436;.pptx" TargetMode="External"/><Relationship Id="rId250" Type="http://schemas.openxmlformats.org/officeDocument/2006/relationships/image" Target="../media/image111.png"/><Relationship Id="rId271" Type="http://schemas.openxmlformats.org/officeDocument/2006/relationships/image" Target="../media/image147.png"/><Relationship Id="rId24" Type="http://schemas.openxmlformats.org/officeDocument/2006/relationships/slide" Target="slide14.xml"/><Relationship Id="rId45" Type="http://schemas.openxmlformats.org/officeDocument/2006/relationships/hyperlink" Target="&#50696;&#47112;&#48120;&#50556;05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0696;&#47112;&#48120;&#50556;26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&#50696;&#47112;&#48120;&#50556;40&#51109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18&#50853;&#44592;/&#50853;&#44592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229" Type="http://schemas.openxmlformats.org/officeDocument/2006/relationships/hyperlink" Target="../../&#49888;&#50557;PPT/46%20&#44256;&#47536;&#46020;&#51204;&#49436;/&#44256;&#47536;&#46020;&#51204;&#49436;.pptx" TargetMode="External"/><Relationship Id="rId240" Type="http://schemas.openxmlformats.org/officeDocument/2006/relationships/image" Target="../media/image106.png"/><Relationship Id="rId261" Type="http://schemas.openxmlformats.org/officeDocument/2006/relationships/hyperlink" Target="../../&#49888;&#50557;PPT/62%20&#50836;&#54620;&#51068;&#49436;/&#50836;&#54620;&#51068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0696;&#47112;&#48120;&#50556;27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0696;&#47112;&#48120;&#50556;21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&#50696;&#47112;&#48120;&#50556;45&#51109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13&#50669;&#45824;&#49345;/&#50669;&#45824;&#49345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41%20&#47560;&#44032;&#48373;&#51020;/&#47560;&#44032;&#48373;&#51020;.pptx" TargetMode="External"/><Relationship Id="rId230" Type="http://schemas.openxmlformats.org/officeDocument/2006/relationships/image" Target="../media/image101.png"/><Relationship Id="rId251" Type="http://schemas.openxmlformats.org/officeDocument/2006/relationships/hyperlink" Target="../../&#49888;&#50557;PPT/57%20&#48716;&#47112;&#47788;&#49436;/&#48716;&#47112;&#47788;&#49436;1&#51109;.pptx" TargetMode="External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0696;&#47112;&#48120;&#50556;16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50696;&#47112;&#48120;&#50556;39&#51109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08&#47355;&#44592;/&#47355;&#44592;.pptx" TargetMode="External"/><Relationship Id="rId174" Type="http://schemas.openxmlformats.org/officeDocument/2006/relationships/image" Target="../media/image73.png"/><Relationship Id="rId195" Type="http://schemas.openxmlformats.org/officeDocument/2006/relationships/hyperlink" Target="../29&#50836;&#50648;/&#50836;&#50648;.pptx" TargetMode="External"/><Relationship Id="rId209" Type="http://schemas.openxmlformats.org/officeDocument/2006/relationships/hyperlink" Target="../36&#49828;&#48148;&#45264;/&#49828;&#48148;&#45264;.pptx" TargetMode="External"/><Relationship Id="rId220" Type="http://schemas.openxmlformats.org/officeDocument/2006/relationships/image" Target="../media/image96.png"/><Relationship Id="rId2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0696;&#47112;&#48120;&#50556;11&#51109;.pptx" TargetMode="External"/><Relationship Id="rId262" Type="http://schemas.openxmlformats.org/officeDocument/2006/relationships/image" Target="../media/image117.png"/><Relationship Id="rId78" Type="http://schemas.openxmlformats.org/officeDocument/2006/relationships/image" Target="../media/image25.png"/><Relationship Id="rId99" Type="http://schemas.openxmlformats.org/officeDocument/2006/relationships/hyperlink" Target="&#50696;&#47112;&#48120;&#50556;33&#51109;.pptx" TargetMode="External"/><Relationship Id="rId101" Type="http://schemas.openxmlformats.org/officeDocument/2006/relationships/hyperlink" Target="&#50696;&#47112;&#48120;&#50556;34&#51109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03&#47112;&#50948;&#44592;/&#47112;&#50948;&#44592;.pptx" TargetMode="External"/><Relationship Id="rId164" Type="http://schemas.openxmlformats.org/officeDocument/2006/relationships/image" Target="../media/image68.png"/><Relationship Id="rId185" Type="http://schemas.openxmlformats.org/officeDocument/2006/relationships/hyperlink" Target="../24&#50696;&#47112;&#48120;&#50556;/&#50696;&#47112;&#48120;&#50556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26" Type="http://schemas.openxmlformats.org/officeDocument/2006/relationships/slide" Target="slide16.xml"/><Relationship Id="rId231" Type="http://schemas.openxmlformats.org/officeDocument/2006/relationships/hyperlink" Target="../../&#49888;&#50557;PPT/47%20&#44256;&#47536;&#46020;&#54980;&#49436;/&#44256;&#47536;&#46020;&#54980;&#49436;.pptx" TargetMode="External"/><Relationship Id="rId252" Type="http://schemas.openxmlformats.org/officeDocument/2006/relationships/image" Target="../media/image112.png"/><Relationship Id="rId47" Type="http://schemas.openxmlformats.org/officeDocument/2006/relationships/hyperlink" Target="&#50696;&#47112;&#48120;&#50556;06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0696;&#47112;&#48120;&#50556;28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&#50696;&#47112;&#48120;&#50556;50&#51109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19&#49884;&#54200;/&#49884;&#5420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42%20&#45572;&#44032;&#48373;&#51020;/&#45572;&#44032;&#48373;&#51020;.pptx" TargetMode="External"/><Relationship Id="rId242" Type="http://schemas.openxmlformats.org/officeDocument/2006/relationships/image" Target="../media/image107.png"/><Relationship Id="rId263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hyperlink" Target="&#50696;&#47112;&#48120;&#50556;01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0696;&#47112;&#48120;&#50556;22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&#50696;&#47112;&#48120;&#50556;44&#51109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14&#50669;&#45824;&#54616;/&#50669;&#45824;&#54616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37&#54617;&#44060;/&#54617;&#44060;.pptx" TargetMode="External"/><Relationship Id="rId232" Type="http://schemas.openxmlformats.org/officeDocument/2006/relationships/image" Target="../media/image102.png"/><Relationship Id="rId253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0696;&#47112;&#48120;&#50556;17&#51109;.pptx" TargetMode="External"/><Relationship Id="rId113" Type="http://schemas.openxmlformats.org/officeDocument/2006/relationships/hyperlink" Target="&#50696;&#47112;&#48120;&#50556;49&#51109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09&#49324;&#47924;&#50648;&#49345;/&#49324;&#47924;&#50648;&#49345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30&#50500;&#47784;&#49828;/&#50500;&#47784;&#49828;.pptx" TargetMode="External"/><Relationship Id="rId201" Type="http://schemas.openxmlformats.org/officeDocument/2006/relationships/hyperlink" Target="../32&#50836;&#45208;/&#50836;&#45208;.pptx" TargetMode="External"/><Relationship Id="rId222" Type="http://schemas.openxmlformats.org/officeDocument/2006/relationships/image" Target="../media/image97.png"/><Relationship Id="rId2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38" Type="http://schemas.openxmlformats.org/officeDocument/2006/relationships/image" Target="../media/image5.png"/><Relationship Id="rId59" Type="http://schemas.openxmlformats.org/officeDocument/2006/relationships/hyperlink" Target="&#50696;&#47112;&#48120;&#50556;12&#51109;.pptx" TargetMode="External"/><Relationship Id="rId103" Type="http://schemas.openxmlformats.org/officeDocument/2006/relationships/hyperlink" Target="&#50696;&#47112;&#48120;&#50556;35&#51109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0696;&#47112;&#48120;&#50556;29&#51109;.pptx" TargetMode="External"/><Relationship Id="rId145" Type="http://schemas.openxmlformats.org/officeDocument/2006/relationships/hyperlink" Target="../04&#48124;&#49688;&#44592;/&#48124;&#49688;&#44592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25&#50696;&#47112;&#48120;&#50556;&#50528;&#44032;/&#50696;&#47112;&#48120;&#50556;&#50528;&#44032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2.png"/><Relationship Id="rId233" Type="http://schemas.openxmlformats.org/officeDocument/2006/relationships/hyperlink" Target="../../&#49888;&#50557;PPT/48%20&#44040;&#46972;&#46356;&#50500;&#49436;/&#44040;&#46972;&#46356;&#50500;&#49436;.pptx" TargetMode="External"/><Relationship Id="rId254" Type="http://schemas.openxmlformats.org/officeDocument/2006/relationships/image" Target="../media/image113.png"/><Relationship Id="rId28" Type="http://schemas.openxmlformats.org/officeDocument/2006/relationships/slide" Target="slide18.xml"/><Relationship Id="rId49" Type="http://schemas.openxmlformats.org/officeDocument/2006/relationships/hyperlink" Target="&#50696;&#47112;&#48120;&#50556;07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0696;&#47112;&#48120;&#50556;23&#51109;.pptx" TargetMode="External"/><Relationship Id="rId135" Type="http://schemas.openxmlformats.org/officeDocument/2006/relationships/hyperlink" Target="&#50696;&#47112;&#48120;&#50556;51&#51109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20&#51104;&#50616;/&#51104;&#50616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43%20&#50836;&#54620;&#48373;&#51020;/&#50836;&#54620;&#48373;&#51020;.pptx" TargetMode="External"/><Relationship Id="rId244" Type="http://schemas.openxmlformats.org/officeDocument/2006/relationships/image" Target="../media/image108.png"/><Relationship Id="rId18" Type="http://schemas.openxmlformats.org/officeDocument/2006/relationships/slide" Target="slide29.xml"/><Relationship Id="rId39" Type="http://schemas.openxmlformats.org/officeDocument/2006/relationships/hyperlink" Target="&#50696;&#47112;&#48120;&#50556;02&#51109;.pptx" TargetMode="External"/><Relationship Id="rId265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&#50696;&#47112;&#48120;&#50556;43&#51109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15&#50640;&#49828;&#46972;/&#50640;&#49828;&#46972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0696;&#47112;&#48120;&#50556;18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38&#49828;&#44032;&#47028;/&#49828;&#44032;&#47028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19.xml"/><Relationship Id="rId255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image" Target="../media/image6.png"/><Relationship Id="rId115" Type="http://schemas.openxmlformats.org/officeDocument/2006/relationships/hyperlink" Target="&#50696;&#47112;&#48120;&#50556;48&#51109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10&#49324;&#47924;&#50648;&#54616;/&#49324;&#47924;&#50648;&#54616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0696;&#47112;&#48120;&#50556;13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31&#50724;&#48148;&#45852;/&#50724;&#48148;&#45852;1&#51109;.pptx" TargetMode="External"/><Relationship Id="rId203" Type="http://schemas.openxmlformats.org/officeDocument/2006/relationships/hyperlink" Target="../33&#48120;&#44032;/&#48120;&#44032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../../&#49888;&#50557;PPT/54%20&#46356;&#47784;&#45936;&#51204;&#49436;/&#46356;&#47784;&#45936;&#51204;&#49436;.pptx" TargetMode="External"/><Relationship Id="rId266" Type="http://schemas.openxmlformats.org/officeDocument/2006/relationships/image" Target="../media/image119.png"/><Relationship Id="rId30" Type="http://schemas.openxmlformats.org/officeDocument/2006/relationships/slide" Target="slide20.xml"/><Relationship Id="rId105" Type="http://schemas.openxmlformats.org/officeDocument/2006/relationships/hyperlink" Target="&#50696;&#47112;&#48120;&#50556;36&#51109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05&#49888;&#47749;&#44592;/&#49888;&#47749;&#44592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0696;&#47112;&#48120;&#50556;08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0696;&#47112;&#48120;&#50556;30&#51109;.pptx" TargetMode="External"/><Relationship Id="rId189" Type="http://schemas.openxmlformats.org/officeDocument/2006/relationships/hyperlink" Target="../26&#50640;&#49828;&#44180;/&#50640;&#49828;&#44180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../../&#49888;&#50557;PPT/49%20&#50640;&#48288;&#49548;&#49436;/&#50640;&#48288;&#49548;&#49436;.pptx" TargetMode="External"/><Relationship Id="rId256" Type="http://schemas.openxmlformats.org/officeDocument/2006/relationships/image" Target="../media/image114.png"/><Relationship Id="rId116" Type="http://schemas.openxmlformats.org/officeDocument/2006/relationships/image" Target="../media/image44.png"/><Relationship Id="rId137" Type="http://schemas.openxmlformats.org/officeDocument/2006/relationships/hyperlink" Target="&#50696;&#47112;&#48120;&#50556;52&#51109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30.xml"/><Relationship Id="rId41" Type="http://schemas.openxmlformats.org/officeDocument/2006/relationships/hyperlink" Target="&#50696;&#47112;&#48120;&#50556;03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0696;&#47112;&#48120;&#50556;24&#51109;.pptx" TargetMode="External"/><Relationship Id="rId179" Type="http://schemas.openxmlformats.org/officeDocument/2006/relationships/hyperlink" Target="../21&#51204;&#46020;&#49436;/&#51204;&#46020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../../&#49888;&#50557;PPT/44%20&#49324;&#46020;&#54665;&#51204;/&#49324;&#46020;&#54665;&#51204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50696;&#47112;&#48120;&#50556;42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8.xml"/><Relationship Id="rId52" Type="http://schemas.openxmlformats.org/officeDocument/2006/relationships/image" Target="../media/image12.png"/><Relationship Id="rId73" Type="http://schemas.openxmlformats.org/officeDocument/2006/relationships/hyperlink" Target="&#50696;&#47112;&#48120;&#50556;19&#51109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../16&#45712;&#54756;&#48120;&#50556;/&#45712;&#54756;&#48120;&#5055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../39&#47568;&#46972;&#44592;/&#47568;&#46972;&#44592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91" Type="http://schemas.openxmlformats.org/officeDocument/2006/relationships/hyperlink" Target="../27&#45796;&#45768;&#50648;/&#45796;&#45768;&#50648;.pptx" TargetMode="External"/><Relationship Id="rId205" Type="http://schemas.openxmlformats.org/officeDocument/2006/relationships/hyperlink" Target="../34&#45208;&#54996;/&#45208;&#54996;.pptx" TargetMode="External"/><Relationship Id="rId247" Type="http://schemas.openxmlformats.org/officeDocument/2006/relationships/hyperlink" Target="../../&#49888;&#50557;PPT/55%20&#46356;&#47784;&#45936;&#54980;&#49436;/&#46356;&#47784;&#45936;&#54980;&#49436;.pptx" TargetMode="External"/><Relationship Id="rId107" Type="http://schemas.openxmlformats.org/officeDocument/2006/relationships/hyperlink" Target="&#50696;&#47112;&#48120;&#50556;37&#51109;.pptx" TargetMode="External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hyperlink" Target="&#50696;&#47112;&#48120;&#50556;47&#51109;.pptx" TargetMode="External"/><Relationship Id="rId21" Type="http://schemas.openxmlformats.org/officeDocument/2006/relationships/slide" Target="slide11.xml"/><Relationship Id="rId63" Type="http://schemas.openxmlformats.org/officeDocument/2006/relationships/hyperlink" Target="&#50696;&#47112;&#48120;&#50556;14&#51109;.pptx" TargetMode="External"/><Relationship Id="rId159" Type="http://schemas.openxmlformats.org/officeDocument/2006/relationships/hyperlink" Target="../12&#50676;&#50773;&#44592;&#54616;/&#50676;&#50773;&#44592;&#54616;.pptx" TargetMode="External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268" Type="http://schemas.openxmlformats.org/officeDocument/2006/relationships/image" Target="../media/image120.png"/><Relationship Id="rId11" Type="http://schemas.openxmlformats.org/officeDocument/2006/relationships/slide" Target="slide25.xml"/><Relationship Id="rId32" Type="http://schemas.openxmlformats.org/officeDocument/2006/relationships/hyperlink" Target="../../&#44396;-&#49888;&#50557;%20&#49457;&#44221;&#47785;&#47197;.pptx" TargetMode="External"/><Relationship Id="rId53" Type="http://schemas.openxmlformats.org/officeDocument/2006/relationships/hyperlink" Target="&#50696;&#47112;&#48120;&#50556;09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06&#50668;&#54840;&#49688;&#50500;/&#50668;&#54840;&#49688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96;&#47112;&#48120;&#50556;31&#51109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22&#50500;&#44032;/&#50500;&#44032;.pptx" TargetMode="External"/><Relationship Id="rId216" Type="http://schemas.openxmlformats.org/officeDocument/2006/relationships/image" Target="../media/image94.png"/><Relationship Id="rId237" Type="http://schemas.openxmlformats.org/officeDocument/2006/relationships/hyperlink" Target="../../&#49888;&#50557;PPT/50%20&#48716;&#47549;&#48372;&#49436;/&#48716;&#47549;&#48372;&#49436;.pptx" TargetMode="External"/><Relationship Id="rId258" Type="http://schemas.openxmlformats.org/officeDocument/2006/relationships/image" Target="../media/image115.png"/><Relationship Id="rId22" Type="http://schemas.openxmlformats.org/officeDocument/2006/relationships/slide" Target="slide12.xml"/><Relationship Id="rId43" Type="http://schemas.openxmlformats.org/officeDocument/2006/relationships/hyperlink" Target="&#50696;&#47112;&#48120;&#50556;04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02&#52636;&#50528;&#44413;&#44592;/&#52636;&#50528;&#44413;&#44592;.pptx" TargetMode="External"/><Relationship Id="rId85" Type="http://schemas.openxmlformats.org/officeDocument/2006/relationships/hyperlink" Target="&#50696;&#47112;&#48120;&#50556;25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17&#50640;&#49828;&#45908;/&#50640;&#49828;&#45908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hyperlink" Target="../../&#49888;&#50557;PPT/45%20&#47196;&#47560;&#49436;/&#47196;&#47560;&#49436;.pptx" TargetMode="External"/><Relationship Id="rId248" Type="http://schemas.openxmlformats.org/officeDocument/2006/relationships/image" Target="../media/image110.png"/><Relationship Id="rId269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image" Target="../media/image40.png"/><Relationship Id="rId129" Type="http://schemas.openxmlformats.org/officeDocument/2006/relationships/hyperlink" Target="&#50696;&#47112;&#48120;&#50556;41&#51109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0696;&#47112;&#48120;&#50556;20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11&#50676;&#50773;&#44592;&#49345;/&#50676;&#50773;&#44592;&#49345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40%20&#47560;&#53468;&#48373;&#51020;/&#47560;&#53468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259" Type="http://schemas.openxmlformats.org/officeDocument/2006/relationships/hyperlink" Target="../../&#49888;&#50557;PPT/61%20&#48288;&#46300;&#47196;&#54980;&#49436;/&#48288;&#46300;&#47196;&#54980;&#49436;.pptx" TargetMode="External"/><Relationship Id="rId23" Type="http://schemas.openxmlformats.org/officeDocument/2006/relationships/slide" Target="slide13.xml"/><Relationship Id="rId119" Type="http://schemas.openxmlformats.org/officeDocument/2006/relationships/hyperlink" Target="&#50696;&#47112;&#48120;&#50556;46&#51109;.pptx" TargetMode="External"/><Relationship Id="rId270" Type="http://schemas.openxmlformats.org/officeDocument/2006/relationships/image" Target="../media/image121.png"/><Relationship Id="rId44" Type="http://schemas.openxmlformats.org/officeDocument/2006/relationships/image" Target="../media/image8.png"/><Relationship Id="rId65" Type="http://schemas.openxmlformats.org/officeDocument/2006/relationships/hyperlink" Target="&#50696;&#47112;&#48120;&#50556;15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07&#49324;&#49324;&#44592;/&#49324;&#49324;&#44592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28&#54840;&#49464;&#50500;/&#54840;&#49464;&#50500;.pptx" TargetMode="External"/><Relationship Id="rId207" Type="http://schemas.openxmlformats.org/officeDocument/2006/relationships/hyperlink" Target="../35&#54616;&#48149;&#44397;/&#54616;&#48149;&#44397;.pptx" TargetMode="External"/><Relationship Id="rId228" Type="http://schemas.openxmlformats.org/officeDocument/2006/relationships/image" Target="../media/image100.png"/><Relationship Id="rId249" Type="http://schemas.openxmlformats.org/officeDocument/2006/relationships/hyperlink" Target="../../&#49888;&#50557;PPT/56%20&#46356;&#46020;&#49436;/&#46356;&#4602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96;&#47112;&#48120;&#50556;38&#51109;.pptx" TargetMode="External"/><Relationship Id="rId260" Type="http://schemas.openxmlformats.org/officeDocument/2006/relationships/image" Target="../media/image116.png"/><Relationship Id="rId34" Type="http://schemas.openxmlformats.org/officeDocument/2006/relationships/image" Target="../media/image3.png"/><Relationship Id="rId55" Type="http://schemas.openxmlformats.org/officeDocument/2006/relationships/hyperlink" Target="&#50696;&#47112;&#48120;&#50556;10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0696;&#47112;&#48120;&#50556;32&#51109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&#52285;&#49464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23&#51060;&#49324;&#50556;/&#51060;&#49324;&#50556;.pptx" TargetMode="External"/><Relationship Id="rId218" Type="http://schemas.openxmlformats.org/officeDocument/2006/relationships/image" Target="../media/image95.png"/><Relationship Id="rId239" Type="http://schemas.openxmlformats.org/officeDocument/2006/relationships/hyperlink" Target="../../&#49888;&#50557;PPT/51%20&#44264;&#47196;&#49352;&#49436;/&#44264;&#47196;&#49352;&#49436;.pptx" TargetMode="External"/><Relationship Id="rId250" Type="http://schemas.openxmlformats.org/officeDocument/2006/relationships/image" Target="../media/image111.png"/><Relationship Id="rId271" Type="http://schemas.openxmlformats.org/officeDocument/2006/relationships/image" Target="../media/image148.png"/><Relationship Id="rId24" Type="http://schemas.openxmlformats.org/officeDocument/2006/relationships/slide" Target="slide14.xml"/><Relationship Id="rId45" Type="http://schemas.openxmlformats.org/officeDocument/2006/relationships/hyperlink" Target="&#50696;&#47112;&#48120;&#50556;05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0696;&#47112;&#48120;&#50556;26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&#50696;&#47112;&#48120;&#50556;40&#51109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18&#50853;&#44592;/&#50853;&#44592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229" Type="http://schemas.openxmlformats.org/officeDocument/2006/relationships/hyperlink" Target="../../&#49888;&#50557;PPT/46%20&#44256;&#47536;&#46020;&#51204;&#49436;/&#44256;&#47536;&#46020;&#51204;&#49436;.pptx" TargetMode="External"/><Relationship Id="rId240" Type="http://schemas.openxmlformats.org/officeDocument/2006/relationships/image" Target="../media/image106.png"/><Relationship Id="rId261" Type="http://schemas.openxmlformats.org/officeDocument/2006/relationships/hyperlink" Target="../../&#49888;&#50557;PPT/62%20&#50836;&#54620;&#51068;&#49436;/&#50836;&#54620;&#51068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0696;&#47112;&#48120;&#50556;27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0696;&#47112;&#48120;&#50556;21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&#50696;&#47112;&#48120;&#50556;45&#51109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13&#50669;&#45824;&#49345;/&#50669;&#45824;&#49345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41%20&#47560;&#44032;&#48373;&#51020;/&#47560;&#44032;&#48373;&#51020;.pptx" TargetMode="External"/><Relationship Id="rId230" Type="http://schemas.openxmlformats.org/officeDocument/2006/relationships/image" Target="../media/image101.png"/><Relationship Id="rId251" Type="http://schemas.openxmlformats.org/officeDocument/2006/relationships/hyperlink" Target="../../&#49888;&#50557;PPT/57%20&#48716;&#47112;&#47788;&#49436;/&#48716;&#47112;&#47788;&#49436;1&#51109;.pptx" TargetMode="External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0696;&#47112;&#48120;&#50556;16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50696;&#47112;&#48120;&#50556;39&#51109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08&#47355;&#44592;/&#47355;&#44592;.pptx" TargetMode="External"/><Relationship Id="rId174" Type="http://schemas.openxmlformats.org/officeDocument/2006/relationships/image" Target="../media/image73.png"/><Relationship Id="rId195" Type="http://schemas.openxmlformats.org/officeDocument/2006/relationships/hyperlink" Target="../29&#50836;&#50648;/&#50836;&#50648;.pptx" TargetMode="External"/><Relationship Id="rId209" Type="http://schemas.openxmlformats.org/officeDocument/2006/relationships/hyperlink" Target="../36&#49828;&#48148;&#45264;/&#49828;&#48148;&#45264;.pptx" TargetMode="External"/><Relationship Id="rId220" Type="http://schemas.openxmlformats.org/officeDocument/2006/relationships/image" Target="../media/image96.png"/><Relationship Id="rId2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0696;&#47112;&#48120;&#50556;11&#51109;.pptx" TargetMode="External"/><Relationship Id="rId262" Type="http://schemas.openxmlformats.org/officeDocument/2006/relationships/image" Target="../media/image117.png"/><Relationship Id="rId78" Type="http://schemas.openxmlformats.org/officeDocument/2006/relationships/image" Target="../media/image25.png"/><Relationship Id="rId99" Type="http://schemas.openxmlformats.org/officeDocument/2006/relationships/hyperlink" Target="&#50696;&#47112;&#48120;&#50556;33&#51109;.pptx" TargetMode="External"/><Relationship Id="rId101" Type="http://schemas.openxmlformats.org/officeDocument/2006/relationships/hyperlink" Target="&#50696;&#47112;&#48120;&#50556;34&#51109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03&#47112;&#50948;&#44592;/&#47112;&#50948;&#44592;.pptx" TargetMode="External"/><Relationship Id="rId164" Type="http://schemas.openxmlformats.org/officeDocument/2006/relationships/image" Target="../media/image68.png"/><Relationship Id="rId185" Type="http://schemas.openxmlformats.org/officeDocument/2006/relationships/hyperlink" Target="../24&#50696;&#47112;&#48120;&#50556;/&#50696;&#47112;&#48120;&#50556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26" Type="http://schemas.openxmlformats.org/officeDocument/2006/relationships/slide" Target="slide16.xml"/><Relationship Id="rId231" Type="http://schemas.openxmlformats.org/officeDocument/2006/relationships/hyperlink" Target="../../&#49888;&#50557;PPT/47%20&#44256;&#47536;&#46020;&#54980;&#49436;/&#44256;&#47536;&#46020;&#54980;&#49436;.pptx" TargetMode="External"/><Relationship Id="rId252" Type="http://schemas.openxmlformats.org/officeDocument/2006/relationships/image" Target="../media/image112.png"/><Relationship Id="rId47" Type="http://schemas.openxmlformats.org/officeDocument/2006/relationships/hyperlink" Target="&#50696;&#47112;&#48120;&#50556;06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0696;&#47112;&#48120;&#50556;28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&#50696;&#47112;&#48120;&#50556;50&#51109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19&#49884;&#54200;/&#49884;&#5420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42%20&#45572;&#44032;&#48373;&#51020;/&#45572;&#44032;&#48373;&#51020;.pptx" TargetMode="External"/><Relationship Id="rId242" Type="http://schemas.openxmlformats.org/officeDocument/2006/relationships/image" Target="../media/image107.png"/><Relationship Id="rId263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hyperlink" Target="&#50696;&#47112;&#48120;&#50556;01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0696;&#47112;&#48120;&#50556;22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&#50696;&#47112;&#48120;&#50556;44&#51109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14&#50669;&#45824;&#54616;/&#50669;&#45824;&#54616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37&#54617;&#44060;/&#54617;&#44060;.pptx" TargetMode="External"/><Relationship Id="rId232" Type="http://schemas.openxmlformats.org/officeDocument/2006/relationships/image" Target="../media/image102.png"/><Relationship Id="rId253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0696;&#47112;&#48120;&#50556;17&#51109;.pptx" TargetMode="External"/><Relationship Id="rId113" Type="http://schemas.openxmlformats.org/officeDocument/2006/relationships/hyperlink" Target="&#50696;&#47112;&#48120;&#50556;49&#51109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09&#49324;&#47924;&#50648;&#49345;/&#49324;&#47924;&#50648;&#49345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30&#50500;&#47784;&#49828;/&#50500;&#47784;&#49828;.pptx" TargetMode="External"/><Relationship Id="rId201" Type="http://schemas.openxmlformats.org/officeDocument/2006/relationships/hyperlink" Target="../32&#50836;&#45208;/&#50836;&#45208;.pptx" TargetMode="External"/><Relationship Id="rId222" Type="http://schemas.openxmlformats.org/officeDocument/2006/relationships/image" Target="../media/image97.png"/><Relationship Id="rId2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38" Type="http://schemas.openxmlformats.org/officeDocument/2006/relationships/image" Target="../media/image5.png"/><Relationship Id="rId59" Type="http://schemas.openxmlformats.org/officeDocument/2006/relationships/hyperlink" Target="&#50696;&#47112;&#48120;&#50556;12&#51109;.pptx" TargetMode="External"/><Relationship Id="rId103" Type="http://schemas.openxmlformats.org/officeDocument/2006/relationships/hyperlink" Target="&#50696;&#47112;&#48120;&#50556;35&#51109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0696;&#47112;&#48120;&#50556;29&#51109;.pptx" TargetMode="External"/><Relationship Id="rId145" Type="http://schemas.openxmlformats.org/officeDocument/2006/relationships/hyperlink" Target="../04&#48124;&#49688;&#44592;/&#48124;&#49688;&#44592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25&#50696;&#47112;&#48120;&#50556;&#50528;&#44032;/&#50696;&#47112;&#48120;&#50556;&#50528;&#44032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2.png"/><Relationship Id="rId233" Type="http://schemas.openxmlformats.org/officeDocument/2006/relationships/hyperlink" Target="../../&#49888;&#50557;PPT/48%20&#44040;&#46972;&#46356;&#50500;&#49436;/&#44040;&#46972;&#46356;&#50500;&#49436;.pptx" TargetMode="External"/><Relationship Id="rId254" Type="http://schemas.openxmlformats.org/officeDocument/2006/relationships/image" Target="../media/image113.png"/><Relationship Id="rId28" Type="http://schemas.openxmlformats.org/officeDocument/2006/relationships/slide" Target="slide18.xml"/><Relationship Id="rId49" Type="http://schemas.openxmlformats.org/officeDocument/2006/relationships/hyperlink" Target="&#50696;&#47112;&#48120;&#50556;07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0696;&#47112;&#48120;&#50556;23&#51109;.pptx" TargetMode="External"/><Relationship Id="rId135" Type="http://schemas.openxmlformats.org/officeDocument/2006/relationships/hyperlink" Target="&#50696;&#47112;&#48120;&#50556;51&#51109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20&#51104;&#50616;/&#51104;&#50616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43%20&#50836;&#54620;&#48373;&#51020;/&#50836;&#54620;&#48373;&#51020;.pptx" TargetMode="External"/><Relationship Id="rId244" Type="http://schemas.openxmlformats.org/officeDocument/2006/relationships/image" Target="../media/image108.png"/><Relationship Id="rId18" Type="http://schemas.openxmlformats.org/officeDocument/2006/relationships/slide" Target="slide29.xml"/><Relationship Id="rId39" Type="http://schemas.openxmlformats.org/officeDocument/2006/relationships/hyperlink" Target="&#50696;&#47112;&#48120;&#50556;02&#51109;.pptx" TargetMode="External"/><Relationship Id="rId265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&#50696;&#47112;&#48120;&#50556;43&#51109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15&#50640;&#49828;&#46972;/&#50640;&#49828;&#46972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0696;&#47112;&#48120;&#50556;18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38&#49828;&#44032;&#47028;/&#49828;&#44032;&#47028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19.xml"/><Relationship Id="rId255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image" Target="../media/image6.png"/><Relationship Id="rId115" Type="http://schemas.openxmlformats.org/officeDocument/2006/relationships/hyperlink" Target="&#50696;&#47112;&#48120;&#50556;48&#51109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10&#49324;&#47924;&#50648;&#54616;/&#49324;&#47924;&#50648;&#54616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0696;&#47112;&#48120;&#50556;13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31&#50724;&#48148;&#45852;/&#50724;&#48148;&#45852;1&#51109;.pptx" TargetMode="External"/><Relationship Id="rId203" Type="http://schemas.openxmlformats.org/officeDocument/2006/relationships/hyperlink" Target="../33&#48120;&#44032;/&#48120;&#44032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../../&#49888;&#50557;PPT/54%20&#46356;&#47784;&#45936;&#51204;&#49436;/&#46356;&#47784;&#45936;&#51204;&#49436;.pptx" TargetMode="External"/><Relationship Id="rId266" Type="http://schemas.openxmlformats.org/officeDocument/2006/relationships/image" Target="../media/image119.png"/><Relationship Id="rId30" Type="http://schemas.openxmlformats.org/officeDocument/2006/relationships/slide" Target="slide20.xml"/><Relationship Id="rId105" Type="http://schemas.openxmlformats.org/officeDocument/2006/relationships/hyperlink" Target="&#50696;&#47112;&#48120;&#50556;36&#51109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05&#49888;&#47749;&#44592;/&#49888;&#47749;&#44592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0696;&#47112;&#48120;&#50556;08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0696;&#47112;&#48120;&#50556;30&#51109;.pptx" TargetMode="External"/><Relationship Id="rId189" Type="http://schemas.openxmlformats.org/officeDocument/2006/relationships/hyperlink" Target="../26&#50640;&#49828;&#44180;/&#50640;&#49828;&#44180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../../&#49888;&#50557;PPT/49%20&#50640;&#48288;&#49548;&#49436;/&#50640;&#48288;&#49548;&#49436;.pptx" TargetMode="External"/><Relationship Id="rId256" Type="http://schemas.openxmlformats.org/officeDocument/2006/relationships/image" Target="../media/image114.png"/><Relationship Id="rId116" Type="http://schemas.openxmlformats.org/officeDocument/2006/relationships/image" Target="../media/image44.png"/><Relationship Id="rId137" Type="http://schemas.openxmlformats.org/officeDocument/2006/relationships/hyperlink" Target="&#50696;&#47112;&#48120;&#50556;52&#51109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30.xml"/><Relationship Id="rId41" Type="http://schemas.openxmlformats.org/officeDocument/2006/relationships/hyperlink" Target="&#50696;&#47112;&#48120;&#50556;03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0696;&#47112;&#48120;&#50556;24&#51109;.pptx" TargetMode="External"/><Relationship Id="rId179" Type="http://schemas.openxmlformats.org/officeDocument/2006/relationships/hyperlink" Target="../21&#51204;&#46020;&#49436;/&#51204;&#46020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../../&#49888;&#50557;PPT/44%20&#49324;&#46020;&#54665;&#51204;/&#49324;&#46020;&#54665;&#51204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50696;&#47112;&#48120;&#50556;42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8.xml"/><Relationship Id="rId52" Type="http://schemas.openxmlformats.org/officeDocument/2006/relationships/image" Target="../media/image12.png"/><Relationship Id="rId73" Type="http://schemas.openxmlformats.org/officeDocument/2006/relationships/hyperlink" Target="&#50696;&#47112;&#48120;&#50556;19&#51109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../16&#45712;&#54756;&#48120;&#50556;/&#45712;&#54756;&#48120;&#5055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../39&#47568;&#46972;&#44592;/&#47568;&#46972;&#44592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91" Type="http://schemas.openxmlformats.org/officeDocument/2006/relationships/hyperlink" Target="../27&#45796;&#45768;&#50648;/&#45796;&#45768;&#50648;.pptx" TargetMode="External"/><Relationship Id="rId205" Type="http://schemas.openxmlformats.org/officeDocument/2006/relationships/hyperlink" Target="../34&#45208;&#54996;/&#45208;&#54996;.pptx" TargetMode="External"/><Relationship Id="rId247" Type="http://schemas.openxmlformats.org/officeDocument/2006/relationships/hyperlink" Target="../../&#49888;&#50557;PPT/55%20&#46356;&#47784;&#45936;&#54980;&#49436;/&#46356;&#47784;&#45936;&#54980;&#49436;.pptx" TargetMode="External"/><Relationship Id="rId107" Type="http://schemas.openxmlformats.org/officeDocument/2006/relationships/hyperlink" Target="&#50696;&#47112;&#48120;&#50556;37&#51109;.pptx" TargetMode="External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hyperlink" Target="&#50696;&#47112;&#48120;&#50556;47&#51109;.pptx" TargetMode="External"/><Relationship Id="rId21" Type="http://schemas.openxmlformats.org/officeDocument/2006/relationships/slide" Target="slide11.xml"/><Relationship Id="rId63" Type="http://schemas.openxmlformats.org/officeDocument/2006/relationships/hyperlink" Target="&#50696;&#47112;&#48120;&#50556;14&#51109;.pptx" TargetMode="External"/><Relationship Id="rId159" Type="http://schemas.openxmlformats.org/officeDocument/2006/relationships/hyperlink" Target="../12&#50676;&#50773;&#44592;&#54616;/&#50676;&#50773;&#44592;&#54616;.pptx" TargetMode="External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268" Type="http://schemas.openxmlformats.org/officeDocument/2006/relationships/image" Target="../media/image120.png"/><Relationship Id="rId11" Type="http://schemas.openxmlformats.org/officeDocument/2006/relationships/slide" Target="slide25.xml"/><Relationship Id="rId32" Type="http://schemas.openxmlformats.org/officeDocument/2006/relationships/hyperlink" Target="../../&#44396;-&#49888;&#50557;%20&#49457;&#44221;&#47785;&#47197;.pptx" TargetMode="External"/><Relationship Id="rId53" Type="http://schemas.openxmlformats.org/officeDocument/2006/relationships/hyperlink" Target="&#50696;&#47112;&#48120;&#50556;09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06&#50668;&#54840;&#49688;&#50500;/&#50668;&#54840;&#49688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96;&#47112;&#48120;&#50556;31&#51109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22&#50500;&#44032;/&#50500;&#44032;.pptx" TargetMode="External"/><Relationship Id="rId216" Type="http://schemas.openxmlformats.org/officeDocument/2006/relationships/image" Target="../media/image94.png"/><Relationship Id="rId237" Type="http://schemas.openxmlformats.org/officeDocument/2006/relationships/hyperlink" Target="../../&#49888;&#50557;PPT/50%20&#48716;&#47549;&#48372;&#49436;/&#48716;&#47549;&#48372;&#49436;.pptx" TargetMode="External"/><Relationship Id="rId258" Type="http://schemas.openxmlformats.org/officeDocument/2006/relationships/image" Target="../media/image115.png"/><Relationship Id="rId22" Type="http://schemas.openxmlformats.org/officeDocument/2006/relationships/slide" Target="slide12.xml"/><Relationship Id="rId43" Type="http://schemas.openxmlformats.org/officeDocument/2006/relationships/hyperlink" Target="&#50696;&#47112;&#48120;&#50556;04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02&#52636;&#50528;&#44413;&#44592;/&#52636;&#50528;&#44413;&#44592;.pptx" TargetMode="External"/><Relationship Id="rId85" Type="http://schemas.openxmlformats.org/officeDocument/2006/relationships/hyperlink" Target="&#50696;&#47112;&#48120;&#50556;25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17&#50640;&#49828;&#45908;/&#50640;&#49828;&#45908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hyperlink" Target="../../&#49888;&#50557;PPT/45%20&#47196;&#47560;&#49436;/&#47196;&#47560;&#49436;.pptx" TargetMode="External"/><Relationship Id="rId248" Type="http://schemas.openxmlformats.org/officeDocument/2006/relationships/image" Target="../media/image110.png"/><Relationship Id="rId269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image" Target="../media/image40.png"/><Relationship Id="rId129" Type="http://schemas.openxmlformats.org/officeDocument/2006/relationships/hyperlink" Target="&#50696;&#47112;&#48120;&#50556;41&#51109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0696;&#47112;&#48120;&#50556;20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11&#50676;&#50773;&#44592;&#49345;/&#50676;&#50773;&#44592;&#49345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40%20&#47560;&#53468;&#48373;&#51020;/&#47560;&#53468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259" Type="http://schemas.openxmlformats.org/officeDocument/2006/relationships/hyperlink" Target="../../&#49888;&#50557;PPT/61%20&#48288;&#46300;&#47196;&#54980;&#49436;/&#48288;&#46300;&#47196;&#54980;&#49436;.pptx" TargetMode="External"/><Relationship Id="rId23" Type="http://schemas.openxmlformats.org/officeDocument/2006/relationships/slide" Target="slide13.xml"/><Relationship Id="rId119" Type="http://schemas.openxmlformats.org/officeDocument/2006/relationships/hyperlink" Target="&#50696;&#47112;&#48120;&#50556;46&#51109;.pptx" TargetMode="External"/><Relationship Id="rId270" Type="http://schemas.openxmlformats.org/officeDocument/2006/relationships/image" Target="../media/image121.png"/><Relationship Id="rId44" Type="http://schemas.openxmlformats.org/officeDocument/2006/relationships/image" Target="../media/image8.png"/><Relationship Id="rId65" Type="http://schemas.openxmlformats.org/officeDocument/2006/relationships/hyperlink" Target="&#50696;&#47112;&#48120;&#50556;15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07&#49324;&#49324;&#44592;/&#49324;&#49324;&#44592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28&#54840;&#49464;&#50500;/&#54840;&#49464;&#50500;.pptx" TargetMode="External"/><Relationship Id="rId207" Type="http://schemas.openxmlformats.org/officeDocument/2006/relationships/hyperlink" Target="../35&#54616;&#48149;&#44397;/&#54616;&#48149;&#44397;.pptx" TargetMode="External"/><Relationship Id="rId228" Type="http://schemas.openxmlformats.org/officeDocument/2006/relationships/image" Target="../media/image100.png"/><Relationship Id="rId249" Type="http://schemas.openxmlformats.org/officeDocument/2006/relationships/hyperlink" Target="../../&#49888;&#50557;PPT/56%20&#46356;&#46020;&#49436;/&#46356;&#4602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96;&#47112;&#48120;&#50556;38&#51109;.pptx" TargetMode="External"/><Relationship Id="rId260" Type="http://schemas.openxmlformats.org/officeDocument/2006/relationships/image" Target="../media/image116.png"/><Relationship Id="rId34" Type="http://schemas.openxmlformats.org/officeDocument/2006/relationships/image" Target="../media/image3.png"/><Relationship Id="rId55" Type="http://schemas.openxmlformats.org/officeDocument/2006/relationships/hyperlink" Target="&#50696;&#47112;&#48120;&#50556;10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0696;&#47112;&#48120;&#50556;32&#51109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&#52285;&#49464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23&#51060;&#49324;&#50556;/&#51060;&#49324;&#50556;.pptx" TargetMode="External"/><Relationship Id="rId218" Type="http://schemas.openxmlformats.org/officeDocument/2006/relationships/image" Target="../media/image95.png"/><Relationship Id="rId239" Type="http://schemas.openxmlformats.org/officeDocument/2006/relationships/hyperlink" Target="../../&#49888;&#50557;PPT/51%20&#44264;&#47196;&#49352;&#49436;/&#44264;&#47196;&#49352;&#49436;.pptx" TargetMode="External"/><Relationship Id="rId250" Type="http://schemas.openxmlformats.org/officeDocument/2006/relationships/image" Target="../media/image111.png"/><Relationship Id="rId271" Type="http://schemas.openxmlformats.org/officeDocument/2006/relationships/image" Target="../media/image149.png"/><Relationship Id="rId24" Type="http://schemas.openxmlformats.org/officeDocument/2006/relationships/slide" Target="slide14.xml"/><Relationship Id="rId45" Type="http://schemas.openxmlformats.org/officeDocument/2006/relationships/hyperlink" Target="&#50696;&#47112;&#48120;&#50556;05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0696;&#47112;&#48120;&#50556;26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&#50696;&#47112;&#48120;&#50556;40&#51109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18&#50853;&#44592;/&#50853;&#44592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229" Type="http://schemas.openxmlformats.org/officeDocument/2006/relationships/hyperlink" Target="../../&#49888;&#50557;PPT/46%20&#44256;&#47536;&#46020;&#51204;&#49436;/&#44256;&#47536;&#46020;&#51204;&#49436;.pptx" TargetMode="External"/><Relationship Id="rId240" Type="http://schemas.openxmlformats.org/officeDocument/2006/relationships/image" Target="../media/image106.png"/><Relationship Id="rId261" Type="http://schemas.openxmlformats.org/officeDocument/2006/relationships/hyperlink" Target="../../&#49888;&#50557;PPT/62%20&#50836;&#54620;&#51068;&#49436;/&#50836;&#54620;&#51068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0696;&#47112;&#48120;&#50556;27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0696;&#47112;&#48120;&#50556;21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&#50696;&#47112;&#48120;&#50556;45&#51109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13&#50669;&#45824;&#49345;/&#50669;&#45824;&#49345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41%20&#47560;&#44032;&#48373;&#51020;/&#47560;&#44032;&#48373;&#51020;.pptx" TargetMode="External"/><Relationship Id="rId230" Type="http://schemas.openxmlformats.org/officeDocument/2006/relationships/image" Target="../media/image101.png"/><Relationship Id="rId251" Type="http://schemas.openxmlformats.org/officeDocument/2006/relationships/hyperlink" Target="../../&#49888;&#50557;PPT/57%20&#48716;&#47112;&#47788;&#49436;/&#48716;&#47112;&#47788;&#49436;1&#51109;.pptx" TargetMode="External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0696;&#47112;&#48120;&#50556;16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50696;&#47112;&#48120;&#50556;39&#51109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08&#47355;&#44592;/&#47355;&#44592;.pptx" TargetMode="External"/><Relationship Id="rId174" Type="http://schemas.openxmlformats.org/officeDocument/2006/relationships/image" Target="../media/image73.png"/><Relationship Id="rId195" Type="http://schemas.openxmlformats.org/officeDocument/2006/relationships/hyperlink" Target="../29&#50836;&#50648;/&#50836;&#50648;.pptx" TargetMode="External"/><Relationship Id="rId209" Type="http://schemas.openxmlformats.org/officeDocument/2006/relationships/hyperlink" Target="../36&#49828;&#48148;&#45264;/&#49828;&#48148;&#45264;.pptx" TargetMode="External"/><Relationship Id="rId220" Type="http://schemas.openxmlformats.org/officeDocument/2006/relationships/image" Target="../media/image96.png"/><Relationship Id="rId2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0696;&#47112;&#48120;&#50556;11&#51109;.pptx" TargetMode="External"/><Relationship Id="rId262" Type="http://schemas.openxmlformats.org/officeDocument/2006/relationships/image" Target="../media/image117.png"/><Relationship Id="rId78" Type="http://schemas.openxmlformats.org/officeDocument/2006/relationships/image" Target="../media/image25.png"/><Relationship Id="rId99" Type="http://schemas.openxmlformats.org/officeDocument/2006/relationships/hyperlink" Target="&#50696;&#47112;&#48120;&#50556;33&#51109;.pptx" TargetMode="External"/><Relationship Id="rId101" Type="http://schemas.openxmlformats.org/officeDocument/2006/relationships/hyperlink" Target="&#50696;&#47112;&#48120;&#50556;34&#51109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03&#47112;&#50948;&#44592;/&#47112;&#50948;&#44592;.pptx" TargetMode="External"/><Relationship Id="rId164" Type="http://schemas.openxmlformats.org/officeDocument/2006/relationships/image" Target="../media/image68.png"/><Relationship Id="rId185" Type="http://schemas.openxmlformats.org/officeDocument/2006/relationships/hyperlink" Target="../24&#50696;&#47112;&#48120;&#50556;/&#50696;&#47112;&#48120;&#50556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26" Type="http://schemas.openxmlformats.org/officeDocument/2006/relationships/slide" Target="slide16.xml"/><Relationship Id="rId231" Type="http://schemas.openxmlformats.org/officeDocument/2006/relationships/hyperlink" Target="../../&#49888;&#50557;PPT/47%20&#44256;&#47536;&#46020;&#54980;&#49436;/&#44256;&#47536;&#46020;&#54980;&#49436;.pptx" TargetMode="External"/><Relationship Id="rId252" Type="http://schemas.openxmlformats.org/officeDocument/2006/relationships/image" Target="../media/image112.png"/><Relationship Id="rId47" Type="http://schemas.openxmlformats.org/officeDocument/2006/relationships/hyperlink" Target="&#50696;&#47112;&#48120;&#50556;06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0696;&#47112;&#48120;&#50556;28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&#50696;&#47112;&#48120;&#50556;50&#51109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19&#49884;&#54200;/&#49884;&#5420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42%20&#45572;&#44032;&#48373;&#51020;/&#45572;&#44032;&#48373;&#51020;.pptx" TargetMode="External"/><Relationship Id="rId242" Type="http://schemas.openxmlformats.org/officeDocument/2006/relationships/image" Target="../media/image107.png"/><Relationship Id="rId263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hyperlink" Target="&#50696;&#47112;&#48120;&#50556;01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0696;&#47112;&#48120;&#50556;22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&#50696;&#47112;&#48120;&#50556;44&#51109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14&#50669;&#45824;&#54616;/&#50669;&#45824;&#54616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37&#54617;&#44060;/&#54617;&#44060;.pptx" TargetMode="External"/><Relationship Id="rId232" Type="http://schemas.openxmlformats.org/officeDocument/2006/relationships/image" Target="../media/image102.png"/><Relationship Id="rId253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0696;&#47112;&#48120;&#50556;17&#51109;.pptx" TargetMode="External"/><Relationship Id="rId113" Type="http://schemas.openxmlformats.org/officeDocument/2006/relationships/hyperlink" Target="&#50696;&#47112;&#48120;&#50556;49&#51109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09&#49324;&#47924;&#50648;&#49345;/&#49324;&#47924;&#50648;&#49345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30&#50500;&#47784;&#49828;/&#50500;&#47784;&#49828;.pptx" TargetMode="External"/><Relationship Id="rId201" Type="http://schemas.openxmlformats.org/officeDocument/2006/relationships/hyperlink" Target="../32&#50836;&#45208;/&#50836;&#45208;.pptx" TargetMode="External"/><Relationship Id="rId222" Type="http://schemas.openxmlformats.org/officeDocument/2006/relationships/image" Target="../media/image97.png"/><Relationship Id="rId2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38" Type="http://schemas.openxmlformats.org/officeDocument/2006/relationships/image" Target="../media/image5.png"/><Relationship Id="rId59" Type="http://schemas.openxmlformats.org/officeDocument/2006/relationships/hyperlink" Target="&#50696;&#47112;&#48120;&#50556;12&#51109;.pptx" TargetMode="External"/><Relationship Id="rId103" Type="http://schemas.openxmlformats.org/officeDocument/2006/relationships/hyperlink" Target="&#50696;&#47112;&#48120;&#50556;35&#51109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0696;&#47112;&#48120;&#50556;29&#51109;.pptx" TargetMode="External"/><Relationship Id="rId145" Type="http://schemas.openxmlformats.org/officeDocument/2006/relationships/hyperlink" Target="../04&#48124;&#49688;&#44592;/&#48124;&#49688;&#44592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25&#50696;&#47112;&#48120;&#50556;&#50528;&#44032;/&#50696;&#47112;&#48120;&#50556;&#50528;&#44032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2.png"/><Relationship Id="rId233" Type="http://schemas.openxmlformats.org/officeDocument/2006/relationships/hyperlink" Target="../../&#49888;&#50557;PPT/48%20&#44040;&#46972;&#46356;&#50500;&#49436;/&#44040;&#46972;&#46356;&#50500;&#49436;.pptx" TargetMode="External"/><Relationship Id="rId254" Type="http://schemas.openxmlformats.org/officeDocument/2006/relationships/image" Target="../media/image113.png"/><Relationship Id="rId28" Type="http://schemas.openxmlformats.org/officeDocument/2006/relationships/slide" Target="slide18.xml"/><Relationship Id="rId49" Type="http://schemas.openxmlformats.org/officeDocument/2006/relationships/hyperlink" Target="&#50696;&#47112;&#48120;&#50556;07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0696;&#47112;&#48120;&#50556;23&#51109;.pptx" TargetMode="External"/><Relationship Id="rId135" Type="http://schemas.openxmlformats.org/officeDocument/2006/relationships/hyperlink" Target="&#50696;&#47112;&#48120;&#50556;51&#51109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20&#51104;&#50616;/&#51104;&#50616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43%20&#50836;&#54620;&#48373;&#51020;/&#50836;&#54620;&#48373;&#51020;.pptx" TargetMode="External"/><Relationship Id="rId244" Type="http://schemas.openxmlformats.org/officeDocument/2006/relationships/image" Target="../media/image108.png"/><Relationship Id="rId18" Type="http://schemas.openxmlformats.org/officeDocument/2006/relationships/slide" Target="slide29.xml"/><Relationship Id="rId39" Type="http://schemas.openxmlformats.org/officeDocument/2006/relationships/hyperlink" Target="&#50696;&#47112;&#48120;&#50556;02&#51109;.pptx" TargetMode="External"/><Relationship Id="rId265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&#50696;&#47112;&#48120;&#50556;43&#51109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15&#50640;&#49828;&#46972;/&#50640;&#49828;&#46972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0696;&#47112;&#48120;&#50556;18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38&#49828;&#44032;&#47028;/&#49828;&#44032;&#47028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19.xml"/><Relationship Id="rId255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image" Target="../media/image6.png"/><Relationship Id="rId115" Type="http://schemas.openxmlformats.org/officeDocument/2006/relationships/hyperlink" Target="&#50696;&#47112;&#48120;&#50556;48&#51109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10&#49324;&#47924;&#50648;&#54616;/&#49324;&#47924;&#50648;&#54616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0696;&#47112;&#48120;&#50556;13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31&#50724;&#48148;&#45852;/&#50724;&#48148;&#45852;1&#51109;.pptx" TargetMode="External"/><Relationship Id="rId203" Type="http://schemas.openxmlformats.org/officeDocument/2006/relationships/hyperlink" Target="../33&#48120;&#44032;/&#48120;&#44032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../../&#49888;&#50557;PPT/54%20&#46356;&#47784;&#45936;&#51204;&#49436;/&#46356;&#47784;&#45936;&#51204;&#49436;.pptx" TargetMode="External"/><Relationship Id="rId266" Type="http://schemas.openxmlformats.org/officeDocument/2006/relationships/image" Target="../media/image119.png"/><Relationship Id="rId30" Type="http://schemas.openxmlformats.org/officeDocument/2006/relationships/slide" Target="slide20.xml"/><Relationship Id="rId105" Type="http://schemas.openxmlformats.org/officeDocument/2006/relationships/hyperlink" Target="&#50696;&#47112;&#48120;&#50556;36&#51109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05&#49888;&#47749;&#44592;/&#49888;&#47749;&#44592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0696;&#47112;&#48120;&#50556;08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0696;&#47112;&#48120;&#50556;30&#51109;.pptx" TargetMode="External"/><Relationship Id="rId189" Type="http://schemas.openxmlformats.org/officeDocument/2006/relationships/hyperlink" Target="../26&#50640;&#49828;&#44180;/&#50640;&#49828;&#44180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../../&#49888;&#50557;PPT/49%20&#50640;&#48288;&#49548;&#49436;/&#50640;&#48288;&#49548;&#49436;.pptx" TargetMode="External"/><Relationship Id="rId256" Type="http://schemas.openxmlformats.org/officeDocument/2006/relationships/image" Target="../media/image114.png"/><Relationship Id="rId116" Type="http://schemas.openxmlformats.org/officeDocument/2006/relationships/image" Target="../media/image44.png"/><Relationship Id="rId137" Type="http://schemas.openxmlformats.org/officeDocument/2006/relationships/hyperlink" Target="&#50696;&#47112;&#48120;&#50556;52&#51109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30.xml"/><Relationship Id="rId41" Type="http://schemas.openxmlformats.org/officeDocument/2006/relationships/hyperlink" Target="&#50696;&#47112;&#48120;&#50556;03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0696;&#47112;&#48120;&#50556;24&#51109;.pptx" TargetMode="External"/><Relationship Id="rId179" Type="http://schemas.openxmlformats.org/officeDocument/2006/relationships/hyperlink" Target="../21&#51204;&#46020;&#49436;/&#51204;&#46020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../../&#49888;&#50557;PPT/44%20&#49324;&#46020;&#54665;&#51204;/&#49324;&#46020;&#54665;&#51204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50696;&#47112;&#48120;&#50556;42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8.xml"/><Relationship Id="rId52" Type="http://schemas.openxmlformats.org/officeDocument/2006/relationships/image" Target="../media/image12.png"/><Relationship Id="rId73" Type="http://schemas.openxmlformats.org/officeDocument/2006/relationships/hyperlink" Target="&#50696;&#47112;&#48120;&#50556;19&#51109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../16&#45712;&#54756;&#48120;&#50556;/&#45712;&#54756;&#48120;&#5055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../39&#47568;&#46972;&#44592;/&#47568;&#46972;&#44592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91" Type="http://schemas.openxmlformats.org/officeDocument/2006/relationships/hyperlink" Target="../27&#45796;&#45768;&#50648;/&#45796;&#45768;&#50648;.pptx" TargetMode="External"/><Relationship Id="rId205" Type="http://schemas.openxmlformats.org/officeDocument/2006/relationships/hyperlink" Target="../34&#45208;&#54996;/&#45208;&#54996;.pptx" TargetMode="External"/><Relationship Id="rId247" Type="http://schemas.openxmlformats.org/officeDocument/2006/relationships/hyperlink" Target="../../&#49888;&#50557;PPT/55%20&#46356;&#47784;&#45936;&#54980;&#49436;/&#46356;&#47784;&#45936;&#54980;&#49436;.pptx" TargetMode="External"/><Relationship Id="rId107" Type="http://schemas.openxmlformats.org/officeDocument/2006/relationships/hyperlink" Target="&#50696;&#47112;&#48120;&#50556;37&#51109;.pptx" TargetMode="External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hyperlink" Target="&#50696;&#47112;&#48120;&#50556;47&#51109;.pptx" TargetMode="External"/><Relationship Id="rId21" Type="http://schemas.openxmlformats.org/officeDocument/2006/relationships/slide" Target="slide11.xml"/><Relationship Id="rId63" Type="http://schemas.openxmlformats.org/officeDocument/2006/relationships/hyperlink" Target="&#50696;&#47112;&#48120;&#50556;14&#51109;.pptx" TargetMode="External"/><Relationship Id="rId159" Type="http://schemas.openxmlformats.org/officeDocument/2006/relationships/hyperlink" Target="../12&#50676;&#50773;&#44592;&#54616;/&#50676;&#50773;&#44592;&#54616;.pptx" TargetMode="External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268" Type="http://schemas.openxmlformats.org/officeDocument/2006/relationships/image" Target="../media/image120.png"/><Relationship Id="rId11" Type="http://schemas.openxmlformats.org/officeDocument/2006/relationships/slide" Target="slide25.xml"/><Relationship Id="rId32" Type="http://schemas.openxmlformats.org/officeDocument/2006/relationships/hyperlink" Target="../../&#44396;-&#49888;&#50557;%20&#49457;&#44221;&#47785;&#47197;.pptx" TargetMode="External"/><Relationship Id="rId53" Type="http://schemas.openxmlformats.org/officeDocument/2006/relationships/hyperlink" Target="&#50696;&#47112;&#48120;&#50556;09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06&#50668;&#54840;&#49688;&#50500;/&#50668;&#54840;&#49688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96;&#47112;&#48120;&#50556;31&#51109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22&#50500;&#44032;/&#50500;&#44032;.pptx" TargetMode="External"/><Relationship Id="rId216" Type="http://schemas.openxmlformats.org/officeDocument/2006/relationships/image" Target="../media/image94.png"/><Relationship Id="rId237" Type="http://schemas.openxmlformats.org/officeDocument/2006/relationships/hyperlink" Target="../../&#49888;&#50557;PPT/50%20&#48716;&#47549;&#48372;&#49436;/&#48716;&#47549;&#48372;&#49436;.pptx" TargetMode="External"/><Relationship Id="rId258" Type="http://schemas.openxmlformats.org/officeDocument/2006/relationships/image" Target="../media/image115.png"/><Relationship Id="rId22" Type="http://schemas.openxmlformats.org/officeDocument/2006/relationships/slide" Target="slide12.xml"/><Relationship Id="rId43" Type="http://schemas.openxmlformats.org/officeDocument/2006/relationships/hyperlink" Target="&#50696;&#47112;&#48120;&#50556;04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02&#52636;&#50528;&#44413;&#44592;/&#52636;&#50528;&#44413;&#44592;.pptx" TargetMode="External"/><Relationship Id="rId85" Type="http://schemas.openxmlformats.org/officeDocument/2006/relationships/hyperlink" Target="&#50696;&#47112;&#48120;&#50556;25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17&#50640;&#49828;&#45908;/&#50640;&#49828;&#45908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hyperlink" Target="../../&#49888;&#50557;PPT/45%20&#47196;&#47560;&#49436;/&#47196;&#47560;&#49436;.pptx" TargetMode="External"/><Relationship Id="rId248" Type="http://schemas.openxmlformats.org/officeDocument/2006/relationships/image" Target="../media/image110.png"/><Relationship Id="rId269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image" Target="../media/image40.png"/><Relationship Id="rId129" Type="http://schemas.openxmlformats.org/officeDocument/2006/relationships/hyperlink" Target="&#50696;&#47112;&#48120;&#50556;41&#51109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0696;&#47112;&#48120;&#50556;20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11&#50676;&#50773;&#44592;&#49345;/&#50676;&#50773;&#44592;&#49345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40%20&#47560;&#53468;&#48373;&#51020;/&#47560;&#53468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259" Type="http://schemas.openxmlformats.org/officeDocument/2006/relationships/hyperlink" Target="../../&#49888;&#50557;PPT/61%20&#48288;&#46300;&#47196;&#54980;&#49436;/&#48288;&#46300;&#47196;&#54980;&#49436;.pptx" TargetMode="External"/><Relationship Id="rId23" Type="http://schemas.openxmlformats.org/officeDocument/2006/relationships/slide" Target="slide13.xml"/><Relationship Id="rId119" Type="http://schemas.openxmlformats.org/officeDocument/2006/relationships/hyperlink" Target="&#50696;&#47112;&#48120;&#50556;46&#51109;.pptx" TargetMode="External"/><Relationship Id="rId270" Type="http://schemas.openxmlformats.org/officeDocument/2006/relationships/image" Target="../media/image121.png"/><Relationship Id="rId44" Type="http://schemas.openxmlformats.org/officeDocument/2006/relationships/image" Target="../media/image8.png"/><Relationship Id="rId65" Type="http://schemas.openxmlformats.org/officeDocument/2006/relationships/hyperlink" Target="&#50696;&#47112;&#48120;&#50556;15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07&#49324;&#49324;&#44592;/&#49324;&#49324;&#44592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28&#54840;&#49464;&#50500;/&#54840;&#49464;&#50500;.pptx" TargetMode="External"/><Relationship Id="rId207" Type="http://schemas.openxmlformats.org/officeDocument/2006/relationships/hyperlink" Target="../35&#54616;&#48149;&#44397;/&#54616;&#48149;&#44397;.pptx" TargetMode="External"/><Relationship Id="rId228" Type="http://schemas.openxmlformats.org/officeDocument/2006/relationships/image" Target="../media/image100.png"/><Relationship Id="rId249" Type="http://schemas.openxmlformats.org/officeDocument/2006/relationships/hyperlink" Target="../../&#49888;&#50557;PPT/56%20&#46356;&#46020;&#49436;/&#46356;&#4602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96;&#47112;&#48120;&#50556;38&#51109;.pptx" TargetMode="External"/><Relationship Id="rId260" Type="http://schemas.openxmlformats.org/officeDocument/2006/relationships/image" Target="../media/image116.png"/><Relationship Id="rId34" Type="http://schemas.openxmlformats.org/officeDocument/2006/relationships/image" Target="../media/image3.png"/><Relationship Id="rId55" Type="http://schemas.openxmlformats.org/officeDocument/2006/relationships/hyperlink" Target="&#50696;&#47112;&#48120;&#50556;10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0696;&#47112;&#48120;&#50556;32&#51109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&#52285;&#49464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23&#51060;&#49324;&#50556;/&#51060;&#49324;&#50556;.pptx" TargetMode="External"/><Relationship Id="rId218" Type="http://schemas.openxmlformats.org/officeDocument/2006/relationships/image" Target="../media/image95.png"/><Relationship Id="rId239" Type="http://schemas.openxmlformats.org/officeDocument/2006/relationships/hyperlink" Target="../../&#49888;&#50557;PPT/51%20&#44264;&#47196;&#49352;&#49436;/&#44264;&#47196;&#49352;&#49436;.pptx" TargetMode="External"/><Relationship Id="rId250" Type="http://schemas.openxmlformats.org/officeDocument/2006/relationships/image" Target="../media/image111.png"/><Relationship Id="rId271" Type="http://schemas.openxmlformats.org/officeDocument/2006/relationships/image" Target="../media/image150.png"/><Relationship Id="rId24" Type="http://schemas.openxmlformats.org/officeDocument/2006/relationships/slide" Target="slide14.xml"/><Relationship Id="rId45" Type="http://schemas.openxmlformats.org/officeDocument/2006/relationships/hyperlink" Target="&#50696;&#47112;&#48120;&#50556;05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0696;&#47112;&#48120;&#50556;26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&#50696;&#47112;&#48120;&#50556;40&#51109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18&#50853;&#44592;/&#50853;&#44592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229" Type="http://schemas.openxmlformats.org/officeDocument/2006/relationships/hyperlink" Target="../../&#49888;&#50557;PPT/46%20&#44256;&#47536;&#46020;&#51204;&#49436;/&#44256;&#47536;&#46020;&#51204;&#49436;.pptx" TargetMode="External"/><Relationship Id="rId240" Type="http://schemas.openxmlformats.org/officeDocument/2006/relationships/image" Target="../media/image106.png"/><Relationship Id="rId261" Type="http://schemas.openxmlformats.org/officeDocument/2006/relationships/hyperlink" Target="../../&#49888;&#50557;PPT/62%20&#50836;&#54620;&#51068;&#49436;/&#50836;&#54620;&#51068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0696;&#47112;&#48120;&#50556;27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0696;&#47112;&#48120;&#50556;21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&#50696;&#47112;&#48120;&#50556;45&#51109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13&#50669;&#45824;&#49345;/&#50669;&#45824;&#49345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41%20&#47560;&#44032;&#48373;&#51020;/&#47560;&#44032;&#48373;&#51020;.pptx" TargetMode="External"/><Relationship Id="rId230" Type="http://schemas.openxmlformats.org/officeDocument/2006/relationships/image" Target="../media/image101.png"/><Relationship Id="rId251" Type="http://schemas.openxmlformats.org/officeDocument/2006/relationships/hyperlink" Target="../../&#49888;&#50557;PPT/57%20&#48716;&#47112;&#47788;&#49436;/&#48716;&#47112;&#47788;&#49436;1&#51109;.pptx" TargetMode="External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0696;&#47112;&#48120;&#50556;16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50696;&#47112;&#48120;&#50556;39&#51109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08&#47355;&#44592;/&#47355;&#44592;.pptx" TargetMode="External"/><Relationship Id="rId174" Type="http://schemas.openxmlformats.org/officeDocument/2006/relationships/image" Target="../media/image73.png"/><Relationship Id="rId195" Type="http://schemas.openxmlformats.org/officeDocument/2006/relationships/hyperlink" Target="../29&#50836;&#50648;/&#50836;&#50648;.pptx" TargetMode="External"/><Relationship Id="rId209" Type="http://schemas.openxmlformats.org/officeDocument/2006/relationships/hyperlink" Target="../36&#49828;&#48148;&#45264;/&#49828;&#48148;&#45264;.pptx" TargetMode="External"/><Relationship Id="rId220" Type="http://schemas.openxmlformats.org/officeDocument/2006/relationships/image" Target="../media/image96.png"/><Relationship Id="rId2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0696;&#47112;&#48120;&#50556;11&#51109;.pptx" TargetMode="External"/><Relationship Id="rId262" Type="http://schemas.openxmlformats.org/officeDocument/2006/relationships/image" Target="../media/image117.png"/><Relationship Id="rId78" Type="http://schemas.openxmlformats.org/officeDocument/2006/relationships/image" Target="../media/image25.png"/><Relationship Id="rId99" Type="http://schemas.openxmlformats.org/officeDocument/2006/relationships/hyperlink" Target="&#50696;&#47112;&#48120;&#50556;33&#51109;.pptx" TargetMode="External"/><Relationship Id="rId101" Type="http://schemas.openxmlformats.org/officeDocument/2006/relationships/hyperlink" Target="&#50696;&#47112;&#48120;&#50556;34&#51109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03&#47112;&#50948;&#44592;/&#47112;&#50948;&#44592;.pptx" TargetMode="External"/><Relationship Id="rId164" Type="http://schemas.openxmlformats.org/officeDocument/2006/relationships/image" Target="../media/image68.png"/><Relationship Id="rId185" Type="http://schemas.openxmlformats.org/officeDocument/2006/relationships/hyperlink" Target="../24&#50696;&#47112;&#48120;&#50556;/&#50696;&#47112;&#48120;&#50556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26" Type="http://schemas.openxmlformats.org/officeDocument/2006/relationships/slide" Target="slide16.xml"/><Relationship Id="rId231" Type="http://schemas.openxmlformats.org/officeDocument/2006/relationships/hyperlink" Target="../../&#49888;&#50557;PPT/47%20&#44256;&#47536;&#46020;&#54980;&#49436;/&#44256;&#47536;&#46020;&#54980;&#49436;.pptx" TargetMode="External"/><Relationship Id="rId252" Type="http://schemas.openxmlformats.org/officeDocument/2006/relationships/image" Target="../media/image112.png"/><Relationship Id="rId47" Type="http://schemas.openxmlformats.org/officeDocument/2006/relationships/hyperlink" Target="&#50696;&#47112;&#48120;&#50556;06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0696;&#47112;&#48120;&#50556;28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&#50696;&#47112;&#48120;&#50556;50&#51109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19&#49884;&#54200;/&#49884;&#5420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42%20&#45572;&#44032;&#48373;&#51020;/&#45572;&#44032;&#48373;&#51020;.pptx" TargetMode="External"/><Relationship Id="rId242" Type="http://schemas.openxmlformats.org/officeDocument/2006/relationships/image" Target="../media/image107.png"/><Relationship Id="rId263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hyperlink" Target="&#50696;&#47112;&#48120;&#50556;01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0696;&#47112;&#48120;&#50556;22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&#50696;&#47112;&#48120;&#50556;44&#51109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14&#50669;&#45824;&#54616;/&#50669;&#45824;&#54616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37&#54617;&#44060;/&#54617;&#44060;.pptx" TargetMode="External"/><Relationship Id="rId232" Type="http://schemas.openxmlformats.org/officeDocument/2006/relationships/image" Target="../media/image102.png"/><Relationship Id="rId253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0696;&#47112;&#48120;&#50556;17&#51109;.pptx" TargetMode="External"/><Relationship Id="rId113" Type="http://schemas.openxmlformats.org/officeDocument/2006/relationships/hyperlink" Target="&#50696;&#47112;&#48120;&#50556;49&#51109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09&#49324;&#47924;&#50648;&#49345;/&#49324;&#47924;&#50648;&#49345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30&#50500;&#47784;&#49828;/&#50500;&#47784;&#49828;.pptx" TargetMode="External"/><Relationship Id="rId201" Type="http://schemas.openxmlformats.org/officeDocument/2006/relationships/hyperlink" Target="../32&#50836;&#45208;/&#50836;&#45208;.pptx" TargetMode="External"/><Relationship Id="rId222" Type="http://schemas.openxmlformats.org/officeDocument/2006/relationships/image" Target="../media/image97.png"/><Relationship Id="rId2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38" Type="http://schemas.openxmlformats.org/officeDocument/2006/relationships/image" Target="../media/image5.png"/><Relationship Id="rId59" Type="http://schemas.openxmlformats.org/officeDocument/2006/relationships/hyperlink" Target="&#50696;&#47112;&#48120;&#50556;12&#51109;.pptx" TargetMode="External"/><Relationship Id="rId103" Type="http://schemas.openxmlformats.org/officeDocument/2006/relationships/hyperlink" Target="&#50696;&#47112;&#48120;&#50556;35&#51109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0696;&#47112;&#48120;&#50556;29&#51109;.pptx" TargetMode="External"/><Relationship Id="rId145" Type="http://schemas.openxmlformats.org/officeDocument/2006/relationships/hyperlink" Target="../04&#48124;&#49688;&#44592;/&#48124;&#49688;&#44592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25&#50696;&#47112;&#48120;&#50556;&#50528;&#44032;/&#50696;&#47112;&#48120;&#50556;&#50528;&#44032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2.png"/><Relationship Id="rId233" Type="http://schemas.openxmlformats.org/officeDocument/2006/relationships/hyperlink" Target="../../&#49888;&#50557;PPT/48%20&#44040;&#46972;&#46356;&#50500;&#49436;/&#44040;&#46972;&#46356;&#50500;&#49436;.pptx" TargetMode="External"/><Relationship Id="rId254" Type="http://schemas.openxmlformats.org/officeDocument/2006/relationships/image" Target="../media/image113.png"/><Relationship Id="rId28" Type="http://schemas.openxmlformats.org/officeDocument/2006/relationships/slide" Target="slide18.xml"/><Relationship Id="rId49" Type="http://schemas.openxmlformats.org/officeDocument/2006/relationships/hyperlink" Target="&#50696;&#47112;&#48120;&#50556;07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0696;&#47112;&#48120;&#50556;23&#51109;.pptx" TargetMode="External"/><Relationship Id="rId135" Type="http://schemas.openxmlformats.org/officeDocument/2006/relationships/hyperlink" Target="&#50696;&#47112;&#48120;&#50556;51&#51109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20&#51104;&#50616;/&#51104;&#50616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43%20&#50836;&#54620;&#48373;&#51020;/&#50836;&#54620;&#48373;&#51020;.pptx" TargetMode="External"/><Relationship Id="rId244" Type="http://schemas.openxmlformats.org/officeDocument/2006/relationships/image" Target="../media/image108.png"/><Relationship Id="rId18" Type="http://schemas.openxmlformats.org/officeDocument/2006/relationships/slide" Target="slide29.xml"/><Relationship Id="rId39" Type="http://schemas.openxmlformats.org/officeDocument/2006/relationships/hyperlink" Target="&#50696;&#47112;&#48120;&#50556;02&#51109;.pptx" TargetMode="External"/><Relationship Id="rId265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&#50696;&#47112;&#48120;&#50556;43&#51109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15&#50640;&#49828;&#46972;/&#50640;&#49828;&#46972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0696;&#47112;&#48120;&#50556;18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38&#49828;&#44032;&#47028;/&#49828;&#44032;&#47028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19.xml"/><Relationship Id="rId255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image" Target="../media/image6.png"/><Relationship Id="rId115" Type="http://schemas.openxmlformats.org/officeDocument/2006/relationships/hyperlink" Target="&#50696;&#47112;&#48120;&#50556;48&#51109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10&#49324;&#47924;&#50648;&#54616;/&#49324;&#47924;&#50648;&#54616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0696;&#47112;&#48120;&#50556;13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31&#50724;&#48148;&#45852;/&#50724;&#48148;&#45852;1&#51109;.pptx" TargetMode="External"/><Relationship Id="rId203" Type="http://schemas.openxmlformats.org/officeDocument/2006/relationships/hyperlink" Target="../33&#48120;&#44032;/&#48120;&#44032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../../&#49888;&#50557;PPT/54%20&#46356;&#47784;&#45936;&#51204;&#49436;/&#46356;&#47784;&#45936;&#51204;&#49436;.pptx" TargetMode="External"/><Relationship Id="rId266" Type="http://schemas.openxmlformats.org/officeDocument/2006/relationships/image" Target="../media/image119.png"/><Relationship Id="rId30" Type="http://schemas.openxmlformats.org/officeDocument/2006/relationships/slide" Target="slide20.xml"/><Relationship Id="rId105" Type="http://schemas.openxmlformats.org/officeDocument/2006/relationships/hyperlink" Target="&#50696;&#47112;&#48120;&#50556;36&#51109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05&#49888;&#47749;&#44592;/&#49888;&#47749;&#44592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0696;&#47112;&#48120;&#50556;08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0696;&#47112;&#48120;&#50556;30&#51109;.pptx" TargetMode="External"/><Relationship Id="rId189" Type="http://schemas.openxmlformats.org/officeDocument/2006/relationships/hyperlink" Target="../26&#50640;&#49828;&#44180;/&#50640;&#49828;&#44180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../../&#49888;&#50557;PPT/49%20&#50640;&#48288;&#49548;&#49436;/&#50640;&#48288;&#49548;&#49436;.pptx" TargetMode="External"/><Relationship Id="rId256" Type="http://schemas.openxmlformats.org/officeDocument/2006/relationships/image" Target="../media/image114.png"/><Relationship Id="rId116" Type="http://schemas.openxmlformats.org/officeDocument/2006/relationships/image" Target="../media/image44.png"/><Relationship Id="rId137" Type="http://schemas.openxmlformats.org/officeDocument/2006/relationships/hyperlink" Target="&#50696;&#47112;&#48120;&#50556;52&#51109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30.xml"/><Relationship Id="rId41" Type="http://schemas.openxmlformats.org/officeDocument/2006/relationships/hyperlink" Target="&#50696;&#47112;&#48120;&#50556;03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0696;&#47112;&#48120;&#50556;24&#51109;.pptx" TargetMode="External"/><Relationship Id="rId179" Type="http://schemas.openxmlformats.org/officeDocument/2006/relationships/hyperlink" Target="../21&#51204;&#46020;&#49436;/&#51204;&#46020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../../&#49888;&#50557;PPT/44%20&#49324;&#46020;&#54665;&#51204;/&#49324;&#46020;&#54665;&#51204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50696;&#47112;&#48120;&#50556;42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8.xml"/><Relationship Id="rId52" Type="http://schemas.openxmlformats.org/officeDocument/2006/relationships/image" Target="../media/image12.png"/><Relationship Id="rId73" Type="http://schemas.openxmlformats.org/officeDocument/2006/relationships/hyperlink" Target="&#50696;&#47112;&#48120;&#50556;19&#51109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../16&#45712;&#54756;&#48120;&#50556;/&#45712;&#54756;&#48120;&#5055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../39&#47568;&#46972;&#44592;/&#47568;&#46972;&#44592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91" Type="http://schemas.openxmlformats.org/officeDocument/2006/relationships/hyperlink" Target="../27&#45796;&#45768;&#50648;/&#45796;&#45768;&#50648;.pptx" TargetMode="External"/><Relationship Id="rId205" Type="http://schemas.openxmlformats.org/officeDocument/2006/relationships/hyperlink" Target="../34&#45208;&#54996;/&#45208;&#54996;.pptx" TargetMode="External"/><Relationship Id="rId247" Type="http://schemas.openxmlformats.org/officeDocument/2006/relationships/hyperlink" Target="../../&#49888;&#50557;PPT/55%20&#46356;&#47784;&#45936;&#54980;&#49436;/&#46356;&#47784;&#45936;&#54980;&#49436;.pptx" TargetMode="External"/><Relationship Id="rId107" Type="http://schemas.openxmlformats.org/officeDocument/2006/relationships/hyperlink" Target="&#50696;&#47112;&#48120;&#50556;37&#51109;.pptx" TargetMode="External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hyperlink" Target="&#50696;&#47112;&#48120;&#50556;47&#51109;.pptx" TargetMode="External"/><Relationship Id="rId21" Type="http://schemas.openxmlformats.org/officeDocument/2006/relationships/slide" Target="slide11.xml"/><Relationship Id="rId63" Type="http://schemas.openxmlformats.org/officeDocument/2006/relationships/hyperlink" Target="&#50696;&#47112;&#48120;&#50556;14&#51109;.pptx" TargetMode="External"/><Relationship Id="rId159" Type="http://schemas.openxmlformats.org/officeDocument/2006/relationships/hyperlink" Target="../12&#50676;&#50773;&#44592;&#54616;/&#50676;&#50773;&#44592;&#54616;.pptx" TargetMode="External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268" Type="http://schemas.openxmlformats.org/officeDocument/2006/relationships/image" Target="../media/image120.png"/><Relationship Id="rId11" Type="http://schemas.openxmlformats.org/officeDocument/2006/relationships/slide" Target="slide25.xml"/><Relationship Id="rId32" Type="http://schemas.openxmlformats.org/officeDocument/2006/relationships/hyperlink" Target="../../&#44396;-&#49888;&#50557;%20&#49457;&#44221;&#47785;&#47197;.pptx" TargetMode="External"/><Relationship Id="rId53" Type="http://schemas.openxmlformats.org/officeDocument/2006/relationships/hyperlink" Target="&#50696;&#47112;&#48120;&#50556;09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06&#50668;&#54840;&#49688;&#50500;/&#50668;&#54840;&#49688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96;&#47112;&#48120;&#50556;31&#51109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22&#50500;&#44032;/&#50500;&#44032;.pptx" TargetMode="External"/><Relationship Id="rId216" Type="http://schemas.openxmlformats.org/officeDocument/2006/relationships/image" Target="../media/image94.png"/><Relationship Id="rId237" Type="http://schemas.openxmlformats.org/officeDocument/2006/relationships/hyperlink" Target="../../&#49888;&#50557;PPT/50%20&#48716;&#47549;&#48372;&#49436;/&#48716;&#47549;&#48372;&#49436;.pptx" TargetMode="External"/><Relationship Id="rId258" Type="http://schemas.openxmlformats.org/officeDocument/2006/relationships/image" Target="../media/image115.png"/><Relationship Id="rId22" Type="http://schemas.openxmlformats.org/officeDocument/2006/relationships/slide" Target="slide12.xml"/><Relationship Id="rId43" Type="http://schemas.openxmlformats.org/officeDocument/2006/relationships/hyperlink" Target="&#50696;&#47112;&#48120;&#50556;04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02&#52636;&#50528;&#44413;&#44592;/&#52636;&#50528;&#44413;&#44592;.pptx" TargetMode="External"/><Relationship Id="rId85" Type="http://schemas.openxmlformats.org/officeDocument/2006/relationships/hyperlink" Target="&#50696;&#47112;&#48120;&#50556;25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17&#50640;&#49828;&#45908;/&#50640;&#49828;&#45908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hyperlink" Target="../../&#49888;&#50557;PPT/45%20&#47196;&#47560;&#49436;/&#47196;&#47560;&#49436;.pptx" TargetMode="External"/><Relationship Id="rId248" Type="http://schemas.openxmlformats.org/officeDocument/2006/relationships/image" Target="../media/image110.png"/><Relationship Id="rId269" Type="http://schemas.openxmlformats.org/officeDocument/2006/relationships/hyperlink" Target="../../&#49888;&#50557;PPT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2.png"/><Relationship Id="rId108" Type="http://schemas.openxmlformats.org/officeDocument/2006/relationships/image" Target="../media/image40.png"/><Relationship Id="rId129" Type="http://schemas.openxmlformats.org/officeDocument/2006/relationships/hyperlink" Target="&#50696;&#47112;&#48120;&#50556;41&#51109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0696;&#47112;&#48120;&#50556;20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11&#50676;&#50773;&#44592;&#49345;/&#50676;&#50773;&#44592;&#49345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40%20&#47560;&#53468;&#48373;&#51020;/&#47560;&#53468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259" Type="http://schemas.openxmlformats.org/officeDocument/2006/relationships/hyperlink" Target="../../&#49888;&#50557;PPT/61%20&#48288;&#46300;&#47196;&#54980;&#49436;/&#48288;&#46300;&#47196;&#54980;&#49436;.pptx" TargetMode="External"/><Relationship Id="rId23" Type="http://schemas.openxmlformats.org/officeDocument/2006/relationships/slide" Target="slide13.xml"/><Relationship Id="rId119" Type="http://schemas.openxmlformats.org/officeDocument/2006/relationships/hyperlink" Target="&#50696;&#47112;&#48120;&#50556;46&#51109;.pptx" TargetMode="External"/><Relationship Id="rId270" Type="http://schemas.openxmlformats.org/officeDocument/2006/relationships/image" Target="../media/image121.png"/><Relationship Id="rId44" Type="http://schemas.openxmlformats.org/officeDocument/2006/relationships/image" Target="../media/image8.png"/><Relationship Id="rId65" Type="http://schemas.openxmlformats.org/officeDocument/2006/relationships/hyperlink" Target="&#50696;&#47112;&#48120;&#50556;15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07&#49324;&#49324;&#44592;/&#49324;&#49324;&#44592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28&#54840;&#49464;&#50500;/&#54840;&#49464;&#50500;.pptx" TargetMode="External"/><Relationship Id="rId207" Type="http://schemas.openxmlformats.org/officeDocument/2006/relationships/hyperlink" Target="../35&#54616;&#48149;&#44397;/&#54616;&#48149;&#44397;.pptx" TargetMode="External"/><Relationship Id="rId228" Type="http://schemas.openxmlformats.org/officeDocument/2006/relationships/image" Target="../media/image100.png"/><Relationship Id="rId249" Type="http://schemas.openxmlformats.org/officeDocument/2006/relationships/hyperlink" Target="../../&#49888;&#50557;PPT/56%20&#46356;&#46020;&#49436;/&#46356;&#46020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96;&#47112;&#48120;&#50556;38&#51109;.pptx" TargetMode="External"/><Relationship Id="rId260" Type="http://schemas.openxmlformats.org/officeDocument/2006/relationships/image" Target="../media/image116.png"/><Relationship Id="rId34" Type="http://schemas.openxmlformats.org/officeDocument/2006/relationships/image" Target="../media/image3.png"/><Relationship Id="rId55" Type="http://schemas.openxmlformats.org/officeDocument/2006/relationships/hyperlink" Target="&#50696;&#47112;&#48120;&#50556;10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0696;&#47112;&#48120;&#50556;32&#51109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&#52285;&#49464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23&#51060;&#49324;&#50556;/&#51060;&#49324;&#50556;.pptx" TargetMode="External"/><Relationship Id="rId218" Type="http://schemas.openxmlformats.org/officeDocument/2006/relationships/image" Target="../media/image95.png"/><Relationship Id="rId239" Type="http://schemas.openxmlformats.org/officeDocument/2006/relationships/hyperlink" Target="../../&#49888;&#50557;PPT/51%20&#44264;&#47196;&#49352;&#49436;/&#44264;&#47196;&#49352;&#49436;.pptx" TargetMode="External"/><Relationship Id="rId250" Type="http://schemas.openxmlformats.org/officeDocument/2006/relationships/image" Target="../media/image111.png"/><Relationship Id="rId271" Type="http://schemas.openxmlformats.org/officeDocument/2006/relationships/image" Target="../media/image151.png"/><Relationship Id="rId24" Type="http://schemas.openxmlformats.org/officeDocument/2006/relationships/slide" Target="slide14.xml"/><Relationship Id="rId45" Type="http://schemas.openxmlformats.org/officeDocument/2006/relationships/hyperlink" Target="&#50696;&#47112;&#48120;&#50556;05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0696;&#47112;&#48120;&#50556;26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&#50696;&#47112;&#48120;&#50556;40&#51109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18&#50853;&#44592;/&#50853;&#44592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229" Type="http://schemas.openxmlformats.org/officeDocument/2006/relationships/hyperlink" Target="../../&#49888;&#50557;PPT/46%20&#44256;&#47536;&#46020;&#51204;&#49436;/&#44256;&#47536;&#46020;&#51204;&#49436;.pptx" TargetMode="External"/><Relationship Id="rId240" Type="http://schemas.openxmlformats.org/officeDocument/2006/relationships/image" Target="../media/image106.png"/><Relationship Id="rId261" Type="http://schemas.openxmlformats.org/officeDocument/2006/relationships/hyperlink" Target="../../&#49888;&#50557;PPT/62%20&#50836;&#54620;&#51068;&#49436;/&#50836;&#54620;&#51068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&#50696;&#47112;&#48120;&#50556;27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0696;&#47112;&#48120;&#50556;21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&#50696;&#47112;&#48120;&#50556;45&#51109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13&#50669;&#45824;&#49345;/&#50669;&#45824;&#49345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41%20&#47560;&#44032;&#48373;&#51020;/&#47560;&#44032;&#48373;&#51020;.pptx" TargetMode="External"/><Relationship Id="rId230" Type="http://schemas.openxmlformats.org/officeDocument/2006/relationships/image" Target="../media/image101.png"/><Relationship Id="rId251" Type="http://schemas.openxmlformats.org/officeDocument/2006/relationships/hyperlink" Target="../../&#49888;&#50557;PPT/57%20&#48716;&#47112;&#47788;&#49436;/&#48716;&#47112;&#47788;&#49436;1&#51109;.pptx" TargetMode="External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0696;&#47112;&#48120;&#50556;16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50696;&#47112;&#48120;&#50556;39&#51109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08&#47355;&#44592;/&#47355;&#44592;.pptx" TargetMode="External"/><Relationship Id="rId174" Type="http://schemas.openxmlformats.org/officeDocument/2006/relationships/image" Target="../media/image73.png"/><Relationship Id="rId195" Type="http://schemas.openxmlformats.org/officeDocument/2006/relationships/hyperlink" Target="../29&#50836;&#50648;/&#50836;&#50648;.pptx" TargetMode="External"/><Relationship Id="rId209" Type="http://schemas.openxmlformats.org/officeDocument/2006/relationships/hyperlink" Target="../36&#49828;&#48148;&#45264;/&#49828;&#48148;&#45264;.pptx" TargetMode="External"/><Relationship Id="rId220" Type="http://schemas.openxmlformats.org/officeDocument/2006/relationships/image" Target="../media/image96.png"/><Relationship Id="rId2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0696;&#47112;&#48120;&#50556;11&#51109;.pptx" TargetMode="External"/><Relationship Id="rId262" Type="http://schemas.openxmlformats.org/officeDocument/2006/relationships/image" Target="../media/image117.png"/><Relationship Id="rId78" Type="http://schemas.openxmlformats.org/officeDocument/2006/relationships/image" Target="../media/image25.png"/><Relationship Id="rId99" Type="http://schemas.openxmlformats.org/officeDocument/2006/relationships/hyperlink" Target="&#50696;&#47112;&#48120;&#50556;33&#51109;.pptx" TargetMode="External"/><Relationship Id="rId101" Type="http://schemas.openxmlformats.org/officeDocument/2006/relationships/hyperlink" Target="&#50696;&#47112;&#48120;&#50556;34&#51109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03&#47112;&#50948;&#44592;/&#47112;&#50948;&#44592;.pptx" TargetMode="External"/><Relationship Id="rId164" Type="http://schemas.openxmlformats.org/officeDocument/2006/relationships/image" Target="../media/image68.png"/><Relationship Id="rId185" Type="http://schemas.openxmlformats.org/officeDocument/2006/relationships/hyperlink" Target="../24&#50696;&#47112;&#48120;&#50556;/&#50696;&#47112;&#48120;&#50556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26" Type="http://schemas.openxmlformats.org/officeDocument/2006/relationships/slide" Target="slide16.xml"/><Relationship Id="rId231" Type="http://schemas.openxmlformats.org/officeDocument/2006/relationships/hyperlink" Target="../../&#49888;&#50557;PPT/47%20&#44256;&#47536;&#46020;&#54980;&#49436;/&#44256;&#47536;&#46020;&#54980;&#49436;.pptx" TargetMode="External"/><Relationship Id="rId252" Type="http://schemas.openxmlformats.org/officeDocument/2006/relationships/image" Target="../media/image112.png"/><Relationship Id="rId47" Type="http://schemas.openxmlformats.org/officeDocument/2006/relationships/hyperlink" Target="&#50696;&#47112;&#48120;&#50556;06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0696;&#47112;&#48120;&#50556;28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&#50696;&#47112;&#48120;&#50556;50&#51109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19&#49884;&#54200;/&#49884;&#5420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42%20&#45572;&#44032;&#48373;&#51020;/&#45572;&#44032;&#48373;&#51020;.pptx" TargetMode="External"/><Relationship Id="rId242" Type="http://schemas.openxmlformats.org/officeDocument/2006/relationships/image" Target="../media/image107.png"/><Relationship Id="rId263" Type="http://schemas.openxmlformats.org/officeDocument/2006/relationships/hyperlink" Target="../../&#49888;&#50557;PPT/63%20&#50836;&#54620;&#51060;&#49436;/&#50836;&#54620;&#51060;&#49436;1&#51109;.pptx" TargetMode="External"/><Relationship Id="rId37" Type="http://schemas.openxmlformats.org/officeDocument/2006/relationships/hyperlink" Target="&#50696;&#47112;&#48120;&#50556;01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0696;&#47112;&#48120;&#50556;22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&#50696;&#47112;&#48120;&#50556;44&#51109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14&#50669;&#45824;&#54616;/&#50669;&#45824;&#54616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37&#54617;&#44060;/&#54617;&#44060;.pptx" TargetMode="External"/><Relationship Id="rId232" Type="http://schemas.openxmlformats.org/officeDocument/2006/relationships/image" Target="../media/image102.png"/><Relationship Id="rId253" Type="http://schemas.openxmlformats.org/officeDocument/2006/relationships/hyperlink" Target="../../&#49888;&#50557;PPT/58%20&#55176;&#48652;&#47532;&#49436;/&#55176;&#48652;&#4753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0696;&#47112;&#48120;&#50556;17&#51109;.pptx" TargetMode="External"/><Relationship Id="rId113" Type="http://schemas.openxmlformats.org/officeDocument/2006/relationships/hyperlink" Target="&#50696;&#47112;&#48120;&#50556;49&#51109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09&#49324;&#47924;&#50648;&#49345;/&#49324;&#47924;&#50648;&#49345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30&#50500;&#47784;&#49828;/&#50500;&#47784;&#49828;.pptx" TargetMode="External"/><Relationship Id="rId201" Type="http://schemas.openxmlformats.org/officeDocument/2006/relationships/hyperlink" Target="../32&#50836;&#45208;/&#50836;&#45208;.pptx" TargetMode="External"/><Relationship Id="rId222" Type="http://schemas.openxmlformats.org/officeDocument/2006/relationships/image" Target="../media/image97.png"/><Relationship Id="rId2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38" Type="http://schemas.openxmlformats.org/officeDocument/2006/relationships/image" Target="../media/image5.png"/><Relationship Id="rId59" Type="http://schemas.openxmlformats.org/officeDocument/2006/relationships/hyperlink" Target="&#50696;&#47112;&#48120;&#50556;12&#51109;.pptx" TargetMode="External"/><Relationship Id="rId103" Type="http://schemas.openxmlformats.org/officeDocument/2006/relationships/hyperlink" Target="&#50696;&#47112;&#48120;&#50556;35&#51109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0696;&#47112;&#48120;&#50556;29&#51109;.pptx" TargetMode="External"/><Relationship Id="rId145" Type="http://schemas.openxmlformats.org/officeDocument/2006/relationships/hyperlink" Target="../04&#48124;&#49688;&#44592;/&#48124;&#49688;&#44592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25&#50696;&#47112;&#48120;&#50556;&#50528;&#44032;/&#50696;&#47112;&#48120;&#50556;&#50528;&#44032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2.png"/><Relationship Id="rId233" Type="http://schemas.openxmlformats.org/officeDocument/2006/relationships/hyperlink" Target="../../&#49888;&#50557;PPT/48%20&#44040;&#46972;&#46356;&#50500;&#49436;/&#44040;&#46972;&#46356;&#50500;&#49436;.pptx" TargetMode="External"/><Relationship Id="rId254" Type="http://schemas.openxmlformats.org/officeDocument/2006/relationships/image" Target="../media/image113.png"/><Relationship Id="rId28" Type="http://schemas.openxmlformats.org/officeDocument/2006/relationships/slide" Target="slide18.xml"/><Relationship Id="rId49" Type="http://schemas.openxmlformats.org/officeDocument/2006/relationships/hyperlink" Target="&#50696;&#47112;&#48120;&#50556;07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0696;&#47112;&#48120;&#50556;23&#51109;.pptx" TargetMode="External"/><Relationship Id="rId135" Type="http://schemas.openxmlformats.org/officeDocument/2006/relationships/hyperlink" Target="&#50696;&#47112;&#48120;&#50556;51&#51109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20&#51104;&#50616;/&#51104;&#50616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43%20&#50836;&#54620;&#48373;&#51020;/&#50836;&#54620;&#48373;&#51020;.pptx" TargetMode="External"/><Relationship Id="rId244" Type="http://schemas.openxmlformats.org/officeDocument/2006/relationships/image" Target="../media/image108.png"/><Relationship Id="rId18" Type="http://schemas.openxmlformats.org/officeDocument/2006/relationships/slide" Target="slide29.xml"/><Relationship Id="rId39" Type="http://schemas.openxmlformats.org/officeDocument/2006/relationships/hyperlink" Target="&#50696;&#47112;&#48120;&#50556;02&#51109;.pptx" TargetMode="External"/><Relationship Id="rId265" Type="http://schemas.openxmlformats.org/officeDocument/2006/relationships/hyperlink" Target="../../&#49888;&#50557;PPT/64%20&#50836;&#54620;&#49340;&#49436;/&#50836;&#54620;&#49340;&#49436;1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&#50696;&#47112;&#48120;&#50556;43&#51109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15&#50640;&#49828;&#46972;/&#50640;&#49828;&#46972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0696;&#47112;&#48120;&#50556;18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38&#49828;&#44032;&#47028;/&#49828;&#44032;&#47028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19.xml"/><Relationship Id="rId255" Type="http://schemas.openxmlformats.org/officeDocument/2006/relationships/hyperlink" Target="../../&#49888;&#50557;PPT/59%20&#50556;&#44256;&#48372;&#49436;/&#50556;&#44256;&#48372;&#49436;.pptx" TargetMode="External"/><Relationship Id="rId40" Type="http://schemas.openxmlformats.org/officeDocument/2006/relationships/image" Target="../media/image6.png"/><Relationship Id="rId115" Type="http://schemas.openxmlformats.org/officeDocument/2006/relationships/hyperlink" Target="&#50696;&#47112;&#48120;&#50556;48&#51109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10&#49324;&#47924;&#50648;&#54616;/&#49324;&#47924;&#50648;&#54616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0696;&#47112;&#48120;&#50556;13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31&#50724;&#48148;&#45852;/&#50724;&#48148;&#45852;1&#51109;.pptx" TargetMode="External"/><Relationship Id="rId203" Type="http://schemas.openxmlformats.org/officeDocument/2006/relationships/hyperlink" Target="../33&#48120;&#44032;/&#48120;&#44032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../../&#49888;&#50557;PPT/54%20&#46356;&#47784;&#45936;&#51204;&#49436;/&#46356;&#47784;&#45936;&#51204;&#49436;.pptx" TargetMode="External"/><Relationship Id="rId266" Type="http://schemas.openxmlformats.org/officeDocument/2006/relationships/image" Target="../media/image119.png"/><Relationship Id="rId30" Type="http://schemas.openxmlformats.org/officeDocument/2006/relationships/slide" Target="slide20.xml"/><Relationship Id="rId105" Type="http://schemas.openxmlformats.org/officeDocument/2006/relationships/hyperlink" Target="&#50696;&#47112;&#48120;&#50556;36&#51109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05&#49888;&#47749;&#44592;/&#49888;&#47749;&#44592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0696;&#47112;&#48120;&#50556;08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0696;&#47112;&#48120;&#50556;30&#51109;.pptx" TargetMode="External"/><Relationship Id="rId189" Type="http://schemas.openxmlformats.org/officeDocument/2006/relationships/hyperlink" Target="../26&#50640;&#49828;&#44180;/&#50640;&#49828;&#44180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../../&#49888;&#50557;PPT/49%20&#50640;&#48288;&#49548;&#49436;/&#50640;&#48288;&#49548;&#49436;.pptx" TargetMode="External"/><Relationship Id="rId256" Type="http://schemas.openxmlformats.org/officeDocument/2006/relationships/image" Target="../media/image114.png"/><Relationship Id="rId116" Type="http://schemas.openxmlformats.org/officeDocument/2006/relationships/image" Target="../media/image44.png"/><Relationship Id="rId137" Type="http://schemas.openxmlformats.org/officeDocument/2006/relationships/hyperlink" Target="&#50696;&#47112;&#48120;&#50556;52&#51109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30.xml"/><Relationship Id="rId41" Type="http://schemas.openxmlformats.org/officeDocument/2006/relationships/hyperlink" Target="&#50696;&#47112;&#48120;&#50556;03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0696;&#47112;&#48120;&#50556;24&#51109;.pptx" TargetMode="External"/><Relationship Id="rId179" Type="http://schemas.openxmlformats.org/officeDocument/2006/relationships/hyperlink" Target="../21&#51204;&#46020;&#49436;/&#51204;&#46020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../../&#49888;&#50557;PPT/44%20&#49324;&#46020;&#54665;&#51204;/&#49324;&#46020;&#54665;&#51204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../../&#49888;&#50557;PPT/65%20&#50976;&#45796;&#49436;/&#50976;&#45796;&#49436;1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50696;&#47112;&#48120;&#50556;42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8.xml"/><Relationship Id="rId52" Type="http://schemas.openxmlformats.org/officeDocument/2006/relationships/image" Target="../media/image12.png"/><Relationship Id="rId73" Type="http://schemas.openxmlformats.org/officeDocument/2006/relationships/hyperlink" Target="&#50696;&#47112;&#48120;&#50556;19&#51109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../16&#45712;&#54756;&#48120;&#50556;/&#45712;&#54756;&#48120;&#5055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../39&#47568;&#46972;&#44592;/&#47568;&#46972;&#44592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../../&#49888;&#50557;PPT/60%20&#48288;&#46300;&#47196;&#51204;&#49436;/&#48288;&#46300;&#47196;&#51204;&#49436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91" Type="http://schemas.openxmlformats.org/officeDocument/2006/relationships/hyperlink" Target="../27&#45796;&#45768;&#50648;/&#45796;&#45768;&#50648;.pptx" TargetMode="External"/><Relationship Id="rId205" Type="http://schemas.openxmlformats.org/officeDocument/2006/relationships/hyperlink" Target="../34&#45208;&#54996;/&#45208;&#54996;.pptx" TargetMode="External"/><Relationship Id="rId247" Type="http://schemas.openxmlformats.org/officeDocument/2006/relationships/hyperlink" Target="../../&#49888;&#50557;PPT/55%20&#46356;&#47784;&#45936;&#54980;&#49436;/&#46356;&#47784;&#45936;&#54980;&#49436;.pptx" TargetMode="External"/><Relationship Id="rId107" Type="http://schemas.openxmlformats.org/officeDocument/2006/relationships/hyperlink" Target="&#50696;&#47112;&#48120;&#50556;37&#51109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52" name="AutoShape 1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3" name="AutoShape 1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5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5" name="AutoShape 1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56" name="AutoShape 1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7" name="AutoShape 1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5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9" name="AutoShape 1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60" name="AutoShape 1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61" name="AutoShape 1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62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63" name="AutoShape 1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64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65" name="AutoShape 1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66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67" name="AutoShape 1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068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9" name="AutoShape 1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070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71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72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73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74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75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76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77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78" name="AutoShape 14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79" name="AutoShape 14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pic>
        <p:nvPicPr>
          <p:cNvPr id="2082" name="그림 85">
            <a:hlinkClick r:id="rId32" action="ppaction://hlinkpres?slideindex=1&amp;slidetitle="/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298945" y="12"/>
            <a:ext cx="11064454" cy="5878003"/>
            <a:chOff x="298945" y="12"/>
            <a:chExt cx="11064454" cy="5878003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945" y="333377"/>
              <a:ext cx="1228725" cy="285750"/>
            </a:xfrm>
            <a:prstGeom prst="rect">
              <a:avLst/>
            </a:prstGeom>
          </p:spPr>
        </p:pic>
        <p:grpSp>
          <p:nvGrpSpPr>
            <p:cNvPr id="277" name="그룹 276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8" name="그룹 277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6" name="Picture 32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3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3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3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3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3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4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46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47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48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49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0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1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2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3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4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55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56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57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58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59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0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1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2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3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4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65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66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67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68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69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0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1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2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3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74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75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76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77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78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80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81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9" name="그룹 27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0" name="그림 8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8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8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8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8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9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9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9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9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0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0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0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0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1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1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1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1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2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2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2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2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6" name="AutoShape 3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7" name="AutoShape 3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8" name="AutoShape 3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9" name="AutoShape 3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80" name="AutoShape 3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81" name="AutoShape 3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82" name="AutoShape 3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83" name="AutoShape 3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84" name="AutoShape 3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5" name="AutoShape 3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86" name="AutoShape 3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7" name="AutoShape 3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88" name="AutoShape 3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089" name="AutoShape 3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90" name="AutoShape 3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091" name="AutoShape 3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92" name="AutoShape 3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093" name="AutoShape 3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94" name="AutoShape 33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95" name="AutoShape 3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96" name="AutoShape 33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97" name="AutoShape 336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98" name="AutoShape 338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99" name="AutoShape 34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100" name="AutoShape 34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101" name="AutoShape 34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102" name="AutoShape 34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103" name="AutoShape 39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06" name="그림 85">
            <a:hlinkClick r:id="rId32" action="ppaction://hlinkpres?slideindex=1&amp;slidetitle="/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5" name="그룹 274"/>
          <p:cNvGrpSpPr/>
          <p:nvPr/>
        </p:nvGrpSpPr>
        <p:grpSpPr>
          <a:xfrm>
            <a:off x="298945" y="12"/>
            <a:ext cx="11064454" cy="5878003"/>
            <a:chOff x="298945" y="12"/>
            <a:chExt cx="11064454" cy="5878003"/>
          </a:xfrm>
        </p:grpSpPr>
        <p:pic>
          <p:nvPicPr>
            <p:cNvPr id="276" name="그림 27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945" y="333377"/>
              <a:ext cx="1228725" cy="285750"/>
            </a:xfrm>
            <a:prstGeom prst="rect">
              <a:avLst/>
            </a:prstGeom>
          </p:spPr>
        </p:pic>
        <p:grpSp>
          <p:nvGrpSpPr>
            <p:cNvPr id="277" name="그룹 276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8" name="그룹 277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6" name="Picture 32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3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3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3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3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3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4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46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47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48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49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0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1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2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3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4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55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56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57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58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59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0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1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2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3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4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65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66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67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68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69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0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1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2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3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74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75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76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77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78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80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81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9" name="그룹 27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0" name="그림 8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8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8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8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8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9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9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9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9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0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0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0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0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1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1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1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1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2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2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2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2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1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1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1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41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41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41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1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411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1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411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18" name="AutoShape 1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19" name="AutoShape 1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20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21" name="AutoShape 1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22" name="AutoShape 1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23" name="AutoShape 13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24" name="AutoShape 139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25" name="AutoShape 141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26" name="AutoShape 14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27" name="AutoShape 19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30" name="그림 85">
            <a:hlinkClick r:id="rId32" action="ppaction://hlinkpres?slideindex=1&amp;slidetitle="/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5" name="그룹 274"/>
          <p:cNvGrpSpPr/>
          <p:nvPr/>
        </p:nvGrpSpPr>
        <p:grpSpPr>
          <a:xfrm>
            <a:off x="298945" y="12"/>
            <a:ext cx="11064454" cy="5878003"/>
            <a:chOff x="298945" y="12"/>
            <a:chExt cx="11064454" cy="5878003"/>
          </a:xfrm>
        </p:grpSpPr>
        <p:pic>
          <p:nvPicPr>
            <p:cNvPr id="276" name="그림 27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945" y="333377"/>
              <a:ext cx="1228725" cy="285750"/>
            </a:xfrm>
            <a:prstGeom prst="rect">
              <a:avLst/>
            </a:prstGeom>
          </p:spPr>
        </p:pic>
        <p:grpSp>
          <p:nvGrpSpPr>
            <p:cNvPr id="277" name="그룹 276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8" name="그룹 277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6" name="Picture 32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3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3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3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3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3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4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46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47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48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49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0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1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2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3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4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55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56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57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58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59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0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1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2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3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4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65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66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67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68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69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0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1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2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3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74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75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76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77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78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80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81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9" name="그룹 27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0" name="그림 8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8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8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8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8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9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9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9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9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0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0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0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0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1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1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1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1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2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2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2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2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51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51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51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51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51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51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513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513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513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4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514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42" name="AutoShape 1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43" name="AutoShape 1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44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45" name="AutoShape 1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46" name="AutoShape 1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47" name="AutoShape 13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48" name="AutoShape 139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49" name="AutoShape 141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50" name="AutoShape 14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51" name="AutoShape 19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54" name="그림 85">
            <a:hlinkClick r:id="rId32" action="ppaction://hlinkpres?slideindex=1&amp;slidetitle="/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5" name="그룹 274"/>
          <p:cNvGrpSpPr/>
          <p:nvPr/>
        </p:nvGrpSpPr>
        <p:grpSpPr>
          <a:xfrm>
            <a:off x="298945" y="12"/>
            <a:ext cx="11064454" cy="5878003"/>
            <a:chOff x="298945" y="12"/>
            <a:chExt cx="11064454" cy="5878003"/>
          </a:xfrm>
        </p:grpSpPr>
        <p:pic>
          <p:nvPicPr>
            <p:cNvPr id="276" name="그림 27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945" y="333377"/>
              <a:ext cx="1228725" cy="285750"/>
            </a:xfrm>
            <a:prstGeom prst="rect">
              <a:avLst/>
            </a:prstGeom>
          </p:spPr>
        </p:pic>
        <p:grpSp>
          <p:nvGrpSpPr>
            <p:cNvPr id="277" name="그룹 276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8" name="그룹 277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6" name="Picture 32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3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3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3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3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3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4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46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47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48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49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0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1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2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3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4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55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56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57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58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59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0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1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2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3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4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65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66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67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68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69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0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1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2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3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74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75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76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77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78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80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81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9" name="그룹 27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0" name="그림 8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8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8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8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8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9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9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9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9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0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0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0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0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1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1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1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1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2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2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2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2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61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61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61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61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61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615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616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616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6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616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6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616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66" name="AutoShape 1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67" name="AutoShape 1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68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69" name="AutoShape 1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70" name="AutoShape 1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71" name="AutoShape 13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72" name="AutoShape 139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73" name="AutoShape 141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74" name="AutoShape 14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75" name="AutoShape 19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78" name="그림 85">
            <a:hlinkClick r:id="rId32" action="ppaction://hlinkpres?slideindex=1&amp;slidetitle="/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5" name="그룹 274"/>
          <p:cNvGrpSpPr/>
          <p:nvPr/>
        </p:nvGrpSpPr>
        <p:grpSpPr>
          <a:xfrm>
            <a:off x="298945" y="12"/>
            <a:ext cx="11064454" cy="5878003"/>
            <a:chOff x="298945" y="12"/>
            <a:chExt cx="11064454" cy="5878003"/>
          </a:xfrm>
        </p:grpSpPr>
        <p:pic>
          <p:nvPicPr>
            <p:cNvPr id="276" name="그림 27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945" y="333377"/>
              <a:ext cx="1228725" cy="285750"/>
            </a:xfrm>
            <a:prstGeom prst="rect">
              <a:avLst/>
            </a:prstGeom>
          </p:spPr>
        </p:pic>
        <p:grpSp>
          <p:nvGrpSpPr>
            <p:cNvPr id="277" name="그룹 276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8" name="그룹 277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6" name="Picture 32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3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3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3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3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3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4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46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47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48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49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0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1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2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3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4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55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56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57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58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59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0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1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2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3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4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65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66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67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68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69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0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1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2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3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74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75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76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77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78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80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81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9" name="그룹 27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0" name="그림 8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8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8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8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8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9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9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9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9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0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0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0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0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1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1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1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1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2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2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2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2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71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71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71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71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71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8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718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8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718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718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8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718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8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718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90" name="AutoShape 1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91" name="AutoShape 1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92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93" name="AutoShape 1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94" name="AutoShape 1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95" name="AutoShape 13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196" name="AutoShape 139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197" name="AutoShape 141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198" name="AutoShape 14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199" name="AutoShape 19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202" name="그림 85">
            <a:hlinkClick r:id="rId32" action="ppaction://hlinkpres?slideindex=1&amp;slidetitle="/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5" name="그룹 274"/>
          <p:cNvGrpSpPr/>
          <p:nvPr/>
        </p:nvGrpSpPr>
        <p:grpSpPr>
          <a:xfrm>
            <a:off x="298945" y="12"/>
            <a:ext cx="11064454" cy="5878003"/>
            <a:chOff x="298945" y="12"/>
            <a:chExt cx="11064454" cy="5878003"/>
          </a:xfrm>
        </p:grpSpPr>
        <p:pic>
          <p:nvPicPr>
            <p:cNvPr id="276" name="그림 27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945" y="333377"/>
              <a:ext cx="1228725" cy="285750"/>
            </a:xfrm>
            <a:prstGeom prst="rect">
              <a:avLst/>
            </a:prstGeom>
          </p:spPr>
        </p:pic>
        <p:grpSp>
          <p:nvGrpSpPr>
            <p:cNvPr id="277" name="그룹 276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8" name="그룹 277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6" name="Picture 32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3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3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3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3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3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4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46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47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48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49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0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1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2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3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4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55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56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57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58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59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0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1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2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3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4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65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66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67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68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69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0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1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2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3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74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75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76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77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78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80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81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9" name="그룹 27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0" name="그림 8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8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8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8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8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9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9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9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9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0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0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0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0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1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1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1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1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2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2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2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2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81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81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82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2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82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2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82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820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820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820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1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821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1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821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14" name="AutoShape 1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15" name="AutoShape 1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16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17" name="AutoShape 1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18" name="AutoShape 1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19" name="AutoShape 13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20" name="AutoShape 139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21" name="AutoShape 141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22" name="AutoShape 14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23" name="AutoShape 19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26" name="그림 85">
            <a:hlinkClick r:id="rId32" action="ppaction://hlinkpres?slideindex=1&amp;slidetitle="/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5" name="그룹 274"/>
          <p:cNvGrpSpPr/>
          <p:nvPr/>
        </p:nvGrpSpPr>
        <p:grpSpPr>
          <a:xfrm>
            <a:off x="298945" y="12"/>
            <a:ext cx="11064454" cy="5878003"/>
            <a:chOff x="298945" y="12"/>
            <a:chExt cx="11064454" cy="5878003"/>
          </a:xfrm>
        </p:grpSpPr>
        <p:pic>
          <p:nvPicPr>
            <p:cNvPr id="276" name="그림 27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945" y="333377"/>
              <a:ext cx="1228725" cy="285750"/>
            </a:xfrm>
            <a:prstGeom prst="rect">
              <a:avLst/>
            </a:prstGeom>
          </p:spPr>
        </p:pic>
        <p:grpSp>
          <p:nvGrpSpPr>
            <p:cNvPr id="277" name="그룹 276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8" name="그룹 277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6" name="Picture 32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3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3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3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3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3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4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46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47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48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49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0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1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2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3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4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55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56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57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58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59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0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1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2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3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4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65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66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67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68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69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0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1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2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3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74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75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76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77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78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80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81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9" name="그룹 27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0" name="그림 8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8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8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8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8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9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9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9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9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0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0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0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0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1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1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1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1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2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2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2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2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92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92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92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92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92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923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3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923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923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3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923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3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923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38" name="AutoShape 1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39" name="AutoShape 1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40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41" name="AutoShape 1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42" name="AutoShape 1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43" name="AutoShape 13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44" name="AutoShape 139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45" name="AutoShape 141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46" name="AutoShape 14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47" name="AutoShape 19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50" name="그림 85">
            <a:hlinkClick r:id="rId32" action="ppaction://hlinkpres?slideindex=1&amp;slidetitle="/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5" name="그룹 274"/>
          <p:cNvGrpSpPr/>
          <p:nvPr/>
        </p:nvGrpSpPr>
        <p:grpSpPr>
          <a:xfrm>
            <a:off x="298945" y="12"/>
            <a:ext cx="11064454" cy="5878003"/>
            <a:chOff x="298945" y="12"/>
            <a:chExt cx="11064454" cy="5878003"/>
          </a:xfrm>
        </p:grpSpPr>
        <p:pic>
          <p:nvPicPr>
            <p:cNvPr id="276" name="그림 27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945" y="333377"/>
              <a:ext cx="1228725" cy="285750"/>
            </a:xfrm>
            <a:prstGeom prst="rect">
              <a:avLst/>
            </a:prstGeom>
          </p:spPr>
        </p:pic>
        <p:grpSp>
          <p:nvGrpSpPr>
            <p:cNvPr id="277" name="그룹 276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8" name="그룹 277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6" name="Picture 32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3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3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3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3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3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4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46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47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48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49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0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1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2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3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4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55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56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57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58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59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0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1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2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3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4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65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66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67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68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69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0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1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2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3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74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75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76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77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78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80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81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9" name="그룹 27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0" name="그림 8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8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8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8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8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9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9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9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9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0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0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0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0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1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1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1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1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2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2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2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2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02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02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02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02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5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025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5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025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5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025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025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025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6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026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62" name="AutoShape 1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63" name="AutoShape 1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64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65" name="AutoShape 1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66" name="AutoShape 1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67" name="AutoShape 13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68" name="AutoShape 139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69" name="AutoShape 141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70" name="AutoShape 14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71" name="AutoShape 19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74" name="그림 85">
            <a:hlinkClick r:id="rId32" action="ppaction://hlinkpres?slideindex=1&amp;slidetitle="/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5" name="그룹 274"/>
          <p:cNvGrpSpPr/>
          <p:nvPr/>
        </p:nvGrpSpPr>
        <p:grpSpPr>
          <a:xfrm>
            <a:off x="298945" y="12"/>
            <a:ext cx="11064454" cy="5878003"/>
            <a:chOff x="298945" y="12"/>
            <a:chExt cx="11064454" cy="5878003"/>
          </a:xfrm>
        </p:grpSpPr>
        <p:pic>
          <p:nvPicPr>
            <p:cNvPr id="276" name="그림 27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945" y="333377"/>
              <a:ext cx="1228725" cy="285750"/>
            </a:xfrm>
            <a:prstGeom prst="rect">
              <a:avLst/>
            </a:prstGeom>
          </p:spPr>
        </p:pic>
        <p:grpSp>
          <p:nvGrpSpPr>
            <p:cNvPr id="277" name="그룹 276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8" name="그룹 277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6" name="Picture 32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3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3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3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3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3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4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46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47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48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49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0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1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2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3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4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55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56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57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58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59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0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1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2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3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4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65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66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67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68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69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0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1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2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3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74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75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76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77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78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80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81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9" name="그룹 27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0" name="그림 8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8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8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8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8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9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9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9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9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0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0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0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0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1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1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1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1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2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2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2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2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12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12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12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127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127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127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128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128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8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128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8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128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86" name="AutoShape 1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87" name="AutoShape 1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88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89" name="AutoShape 1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90" name="AutoShape 1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91" name="AutoShape 13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92" name="AutoShape 139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93" name="AutoShape 141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294" name="AutoShape 14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295" name="AutoShape 19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298" name="그림 85">
            <a:hlinkClick r:id="rId32" action="ppaction://hlinkpres?slideindex=1&amp;slidetitle="/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5" name="그룹 274"/>
          <p:cNvGrpSpPr/>
          <p:nvPr/>
        </p:nvGrpSpPr>
        <p:grpSpPr>
          <a:xfrm>
            <a:off x="298945" y="12"/>
            <a:ext cx="11064454" cy="5878003"/>
            <a:chOff x="298945" y="12"/>
            <a:chExt cx="11064454" cy="5878003"/>
          </a:xfrm>
        </p:grpSpPr>
        <p:pic>
          <p:nvPicPr>
            <p:cNvPr id="276" name="그림 27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945" y="333377"/>
              <a:ext cx="1228725" cy="285750"/>
            </a:xfrm>
            <a:prstGeom prst="rect">
              <a:avLst/>
            </a:prstGeom>
          </p:spPr>
        </p:pic>
        <p:grpSp>
          <p:nvGrpSpPr>
            <p:cNvPr id="277" name="그룹 276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8" name="그룹 277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6" name="Picture 32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3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3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3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3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3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4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46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47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48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49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0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1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2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3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4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55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56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57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58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59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0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1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2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3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4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65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66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67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68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69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0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1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2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3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74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75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76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77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78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80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81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9" name="그룹 27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0" name="그림 8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8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8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8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8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9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9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9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9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0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0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0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0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1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1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1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1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2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2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2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2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22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22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22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229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230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30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230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30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230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230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30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230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30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230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10" name="AutoShape 1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11" name="AutoShape 1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12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13" name="AutoShape 1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14" name="AutoShape 1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15" name="AutoShape 13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16" name="AutoShape 139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17" name="AutoShape 141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18" name="AutoShape 14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19" name="AutoShape 19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22" name="그림 85">
            <a:hlinkClick r:id="rId32" action="ppaction://hlinkpres?slideindex=1&amp;slidetitle="/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5" name="그룹 274"/>
          <p:cNvGrpSpPr/>
          <p:nvPr/>
        </p:nvGrpSpPr>
        <p:grpSpPr>
          <a:xfrm>
            <a:off x="298945" y="12"/>
            <a:ext cx="11064454" cy="5878003"/>
            <a:chOff x="298945" y="12"/>
            <a:chExt cx="11064454" cy="5878003"/>
          </a:xfrm>
        </p:grpSpPr>
        <p:pic>
          <p:nvPicPr>
            <p:cNvPr id="276" name="그림 27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945" y="333377"/>
              <a:ext cx="1228725" cy="285750"/>
            </a:xfrm>
            <a:prstGeom prst="rect">
              <a:avLst/>
            </a:prstGeom>
          </p:spPr>
        </p:pic>
        <p:grpSp>
          <p:nvGrpSpPr>
            <p:cNvPr id="277" name="그룹 276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8" name="그룹 277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6" name="Picture 32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3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3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3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3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3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4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46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47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48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49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0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1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2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3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4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55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56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57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58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59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0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1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2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3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4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65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66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67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68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69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0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1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2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3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74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75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76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77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78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80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81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9" name="그룹 27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0" name="그림 8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8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8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8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8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9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9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9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9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0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0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0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0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1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1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1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1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2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2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2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2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33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33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33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2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332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2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332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332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332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332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3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333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3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333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34" name="AutoShape 1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35" name="AutoShape 1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36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37" name="AutoShape 1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38" name="AutoShape 1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39" name="AutoShape 13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40" name="AutoShape 139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41" name="AutoShape 141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42" name="AutoShape 14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43" name="AutoShape 19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46" name="그림 85">
            <a:hlinkClick r:id="rId32" action="ppaction://hlinkpres?slideindex=1&amp;slidetitle="/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5" name="그룹 274"/>
          <p:cNvGrpSpPr/>
          <p:nvPr/>
        </p:nvGrpSpPr>
        <p:grpSpPr>
          <a:xfrm>
            <a:off x="298945" y="12"/>
            <a:ext cx="11064454" cy="5878003"/>
            <a:chOff x="298945" y="12"/>
            <a:chExt cx="11064454" cy="5878003"/>
          </a:xfrm>
        </p:grpSpPr>
        <p:pic>
          <p:nvPicPr>
            <p:cNvPr id="276" name="그림 27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945" y="333377"/>
              <a:ext cx="1228725" cy="285750"/>
            </a:xfrm>
            <a:prstGeom prst="rect">
              <a:avLst/>
            </a:prstGeom>
          </p:spPr>
        </p:pic>
        <p:grpSp>
          <p:nvGrpSpPr>
            <p:cNvPr id="277" name="그룹 276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8" name="그룹 277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6" name="Picture 32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3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3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3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3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3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4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46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47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48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49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0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1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2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3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4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55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56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57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58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59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0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1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2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3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4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65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66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67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68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69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0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1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2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3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74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75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76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77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78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80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81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9" name="그룹 27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0" name="그림 8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8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8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8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8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9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9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9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9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0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0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0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0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1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1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1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1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2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2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2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2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43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43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434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434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434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435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5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435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435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5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435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5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435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58" name="AutoShape 1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59" name="AutoShape 1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60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61" name="AutoShape 1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62" name="AutoShape 1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63" name="AutoShape 13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64" name="AutoShape 139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65" name="AutoShape 141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66" name="AutoShape 14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67" name="AutoShape 19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4370" name="그림 85">
            <a:hlinkClick r:id="rId32" action="ppaction://hlinkpres?slideindex=1&amp;slidetitle="/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5" name="그룹 274"/>
          <p:cNvGrpSpPr/>
          <p:nvPr/>
        </p:nvGrpSpPr>
        <p:grpSpPr>
          <a:xfrm>
            <a:off x="298945" y="12"/>
            <a:ext cx="11064454" cy="5878003"/>
            <a:chOff x="298945" y="12"/>
            <a:chExt cx="11064454" cy="5878003"/>
          </a:xfrm>
        </p:grpSpPr>
        <p:pic>
          <p:nvPicPr>
            <p:cNvPr id="276" name="그림 27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945" y="333377"/>
              <a:ext cx="1228725" cy="285750"/>
            </a:xfrm>
            <a:prstGeom prst="rect">
              <a:avLst/>
            </a:prstGeom>
          </p:spPr>
        </p:pic>
        <p:grpSp>
          <p:nvGrpSpPr>
            <p:cNvPr id="277" name="그룹 276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8" name="그룹 277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6" name="Picture 32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3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3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3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3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3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4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46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47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48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49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0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1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2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3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4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55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56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57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58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59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0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1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2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3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4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65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66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67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68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69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0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1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2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3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74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75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76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77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78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80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81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9" name="그룹 27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0" name="그림 8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8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8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8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8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9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9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9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9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0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0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0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0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1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1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1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1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2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2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2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2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53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53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536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537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7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537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7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537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7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537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537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537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8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538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82" name="AutoShape 1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83" name="AutoShape 1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84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85" name="AutoShape 1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86" name="AutoShape 1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87" name="AutoShape 13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88" name="AutoShape 139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89" name="AutoShape 141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90" name="AutoShape 14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391" name="AutoShape 19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5394" name="그림 85">
            <a:hlinkClick r:id="rId32" action="ppaction://hlinkpres?slideindex=1&amp;slidetitle="/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5" name="그룹 274"/>
          <p:cNvGrpSpPr/>
          <p:nvPr/>
        </p:nvGrpSpPr>
        <p:grpSpPr>
          <a:xfrm>
            <a:off x="298945" y="12"/>
            <a:ext cx="11064454" cy="5878003"/>
            <a:chOff x="298945" y="12"/>
            <a:chExt cx="11064454" cy="5878003"/>
          </a:xfrm>
        </p:grpSpPr>
        <p:pic>
          <p:nvPicPr>
            <p:cNvPr id="276" name="그림 27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945" y="333377"/>
              <a:ext cx="1228725" cy="285750"/>
            </a:xfrm>
            <a:prstGeom prst="rect">
              <a:avLst/>
            </a:prstGeom>
          </p:spPr>
        </p:pic>
        <p:grpSp>
          <p:nvGrpSpPr>
            <p:cNvPr id="277" name="그룹 276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8" name="그룹 277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6" name="Picture 32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3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3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3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3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3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4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46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47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48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49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0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1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2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3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4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55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56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57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58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59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0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1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2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3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4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65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66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67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68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69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0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1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2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3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74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75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76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77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78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80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81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9" name="그룹 27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0" name="그림 8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8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8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8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8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9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9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9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9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0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0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0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0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1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1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1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1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2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2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2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2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63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63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9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639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639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639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639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640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640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40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640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40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640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406" name="AutoShape 1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407" name="AutoShape 1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408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409" name="AutoShape 1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10" name="AutoShape 1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11" name="AutoShape 13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12" name="AutoShape 139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13" name="AutoShape 141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14" name="AutoShape 14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15" name="AutoShape 19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6418" name="그림 85">
            <a:hlinkClick r:id="rId32" action="ppaction://hlinkpres?slideindex=1&amp;slidetitle="/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5" name="그룹 274"/>
          <p:cNvGrpSpPr/>
          <p:nvPr/>
        </p:nvGrpSpPr>
        <p:grpSpPr>
          <a:xfrm>
            <a:off x="298945" y="12"/>
            <a:ext cx="11064454" cy="5878003"/>
            <a:chOff x="298945" y="12"/>
            <a:chExt cx="11064454" cy="5878003"/>
          </a:xfrm>
        </p:grpSpPr>
        <p:pic>
          <p:nvPicPr>
            <p:cNvPr id="276" name="그림 27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945" y="333377"/>
              <a:ext cx="1228725" cy="285750"/>
            </a:xfrm>
            <a:prstGeom prst="rect">
              <a:avLst/>
            </a:prstGeom>
          </p:spPr>
        </p:pic>
        <p:grpSp>
          <p:nvGrpSpPr>
            <p:cNvPr id="277" name="그룹 276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8" name="그룹 277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6" name="Picture 32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3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3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3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3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3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4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46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47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48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49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0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1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2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3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4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55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56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57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58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59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0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1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2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3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4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65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66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67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68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69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0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1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2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3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74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75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76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77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78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80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81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9" name="그룹 27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0" name="그림 8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8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8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8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8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9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9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9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9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0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0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0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0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1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1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1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1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2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2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2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2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74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74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741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741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742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2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742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2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742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742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2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742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2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742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30" name="AutoShape 1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31" name="AutoShape 1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32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33" name="AutoShape 1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34" name="AutoShape 1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35" name="AutoShape 13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36" name="AutoShape 139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37" name="AutoShape 141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38" name="AutoShape 14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39" name="AutoShape 19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7442" name="그림 85">
            <a:hlinkClick r:id="rId32" action="ppaction://hlinkpres?slideindex=1&amp;slidetitle="/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5" name="그룹 274"/>
          <p:cNvGrpSpPr/>
          <p:nvPr/>
        </p:nvGrpSpPr>
        <p:grpSpPr>
          <a:xfrm>
            <a:off x="298945" y="12"/>
            <a:ext cx="11064454" cy="5878003"/>
            <a:chOff x="298945" y="12"/>
            <a:chExt cx="11064454" cy="5878003"/>
          </a:xfrm>
        </p:grpSpPr>
        <p:pic>
          <p:nvPicPr>
            <p:cNvPr id="276" name="그림 27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945" y="333377"/>
              <a:ext cx="1228725" cy="285750"/>
            </a:xfrm>
            <a:prstGeom prst="rect">
              <a:avLst/>
            </a:prstGeom>
          </p:spPr>
        </p:pic>
        <p:grpSp>
          <p:nvGrpSpPr>
            <p:cNvPr id="277" name="그룹 276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8" name="그룹 277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6" name="Picture 32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3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3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3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3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3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4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46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47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48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49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0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1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2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3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4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55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56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57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58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59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0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1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2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3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4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65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66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67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68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69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0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1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2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3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74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75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76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77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78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80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81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9" name="그룹 27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0" name="그림 8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8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8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8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8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9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9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9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9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0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0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0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0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1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1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1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1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2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2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2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2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84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84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844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4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844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4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844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844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844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844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5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845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5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845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54" name="AutoShape 1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55" name="AutoShape 1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56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57" name="AutoShape 1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58" name="AutoShape 1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59" name="AutoShape 13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60" name="AutoShape 139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61" name="AutoShape 141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62" name="AutoShape 14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63" name="AutoShape 19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8466" name="그림 85">
            <a:hlinkClick r:id="rId32" action="ppaction://hlinkpres?slideindex=1&amp;slidetitle="/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5" name="그룹 274"/>
          <p:cNvGrpSpPr/>
          <p:nvPr/>
        </p:nvGrpSpPr>
        <p:grpSpPr>
          <a:xfrm>
            <a:off x="298945" y="12"/>
            <a:ext cx="11064454" cy="5878003"/>
            <a:chOff x="298945" y="12"/>
            <a:chExt cx="11064454" cy="5878003"/>
          </a:xfrm>
        </p:grpSpPr>
        <p:pic>
          <p:nvPicPr>
            <p:cNvPr id="276" name="그림 27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945" y="333377"/>
              <a:ext cx="1228725" cy="285750"/>
            </a:xfrm>
            <a:prstGeom prst="rect">
              <a:avLst/>
            </a:prstGeom>
          </p:spPr>
        </p:pic>
        <p:grpSp>
          <p:nvGrpSpPr>
            <p:cNvPr id="277" name="그룹 276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8" name="그룹 277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6" name="Picture 32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3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3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3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3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3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4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46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47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48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49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0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1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2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3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4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55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56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57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58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59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0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1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2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3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4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65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66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67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68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69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0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1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2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3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74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75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76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77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78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80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81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9" name="그룹 27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0" name="그림 8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8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8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8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8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9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9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9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9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0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0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0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0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1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1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1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1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2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2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2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2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94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94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946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946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946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947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7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947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947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7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947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7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947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78" name="AutoShape 1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79" name="AutoShape 1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80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81" name="AutoShape 1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82" name="AutoShape 1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83" name="AutoShape 13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84" name="AutoShape 139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85" name="AutoShape 141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86" name="AutoShape 14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87" name="AutoShape 19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9490" name="그림 85">
            <a:hlinkClick r:id="rId32" action="ppaction://hlinkpres?slideindex=1&amp;slidetitle="/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5" name="그룹 274"/>
          <p:cNvGrpSpPr/>
          <p:nvPr/>
        </p:nvGrpSpPr>
        <p:grpSpPr>
          <a:xfrm>
            <a:off x="298945" y="12"/>
            <a:ext cx="11064454" cy="5878003"/>
            <a:chOff x="298945" y="12"/>
            <a:chExt cx="11064454" cy="5878003"/>
          </a:xfrm>
        </p:grpSpPr>
        <p:pic>
          <p:nvPicPr>
            <p:cNvPr id="276" name="그림 27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945" y="333377"/>
              <a:ext cx="1228725" cy="285750"/>
            </a:xfrm>
            <a:prstGeom prst="rect">
              <a:avLst/>
            </a:prstGeom>
          </p:spPr>
        </p:pic>
        <p:grpSp>
          <p:nvGrpSpPr>
            <p:cNvPr id="277" name="그룹 276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8" name="그룹 277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6" name="Picture 32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3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3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3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3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3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4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46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47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48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49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0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1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2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3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4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55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56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57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58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59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0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1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2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3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4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65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66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67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68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69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0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1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2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3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74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75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76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77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78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80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81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9" name="그룹 27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0" name="그림 8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8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8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8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8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9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9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9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9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0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0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0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0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1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1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1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1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2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2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2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2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48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48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48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49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9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49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9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49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9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49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49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049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50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050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502" name="AutoShape 1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503" name="AutoShape 1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504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505" name="AutoShape 1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506" name="AutoShape 1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507" name="AutoShape 13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508" name="AutoShape 139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509" name="AutoShape 141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10" name="AutoShape 14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11" name="AutoShape 19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0514" name="그림 85">
            <a:hlinkClick r:id="rId32" action="ppaction://hlinkpres?slideindex=1&amp;slidetitle="/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5" name="그룹 274"/>
          <p:cNvGrpSpPr/>
          <p:nvPr/>
        </p:nvGrpSpPr>
        <p:grpSpPr>
          <a:xfrm>
            <a:off x="298945" y="12"/>
            <a:ext cx="11064454" cy="5878003"/>
            <a:chOff x="298945" y="12"/>
            <a:chExt cx="11064454" cy="5878003"/>
          </a:xfrm>
        </p:grpSpPr>
        <p:pic>
          <p:nvPicPr>
            <p:cNvPr id="276" name="그림 27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945" y="333377"/>
              <a:ext cx="1228725" cy="285750"/>
            </a:xfrm>
            <a:prstGeom prst="rect">
              <a:avLst/>
            </a:prstGeom>
          </p:spPr>
        </p:pic>
        <p:grpSp>
          <p:nvGrpSpPr>
            <p:cNvPr id="277" name="그룹 276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8" name="그룹 277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6" name="Picture 32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3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3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3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3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3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4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46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47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48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49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0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1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2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3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4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55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56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57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58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59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0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1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2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3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4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65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66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67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68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69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0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1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2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3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74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75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76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77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78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80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81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9" name="그룹 27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0" name="그림 8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8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8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8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8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9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9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9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9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0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0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0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0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1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1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1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1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2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2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2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2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150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151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1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151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151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151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151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152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152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2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152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2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152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26" name="AutoShape 1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27" name="AutoShape 1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28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29" name="AutoShape 1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30" name="AutoShape 1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31" name="AutoShape 13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32" name="AutoShape 139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33" name="AutoShape 141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34" name="AutoShape 14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35" name="AutoShape 19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1538" name="그림 85">
            <a:hlinkClick r:id="rId32" action="ppaction://hlinkpres?slideindex=1&amp;slidetitle="/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5" name="그룹 274"/>
          <p:cNvGrpSpPr/>
          <p:nvPr/>
        </p:nvGrpSpPr>
        <p:grpSpPr>
          <a:xfrm>
            <a:off x="298945" y="12"/>
            <a:ext cx="11064454" cy="5878003"/>
            <a:chOff x="298945" y="12"/>
            <a:chExt cx="11064454" cy="5878003"/>
          </a:xfrm>
        </p:grpSpPr>
        <p:pic>
          <p:nvPicPr>
            <p:cNvPr id="276" name="그림 27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945" y="333377"/>
              <a:ext cx="1228725" cy="285750"/>
            </a:xfrm>
            <a:prstGeom prst="rect">
              <a:avLst/>
            </a:prstGeom>
          </p:spPr>
        </p:pic>
        <p:grpSp>
          <p:nvGrpSpPr>
            <p:cNvPr id="277" name="그룹 276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8" name="그룹 277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6" name="Picture 32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3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3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3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3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3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4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46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47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48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49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0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1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2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3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4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55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56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57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58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59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0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1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2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3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4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65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66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67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68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69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0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1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2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3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74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75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76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77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78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80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81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9" name="그룹 27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0" name="그림 8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8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8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8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8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9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9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9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9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0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0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0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0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1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1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1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1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2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2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2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2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253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21</a:t>
            </a:r>
          </a:p>
        </p:txBody>
      </p:sp>
      <p:sp>
        <p:nvSpPr>
          <p:cNvPr id="2253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253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253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253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253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253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253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253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254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254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254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254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254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254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254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254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254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254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2550" name="AutoShape 1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2551" name="AutoShape 1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2552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2553" name="AutoShape 1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2554" name="AutoShape 1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2555" name="AutoShape 13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2556" name="AutoShape 139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2557" name="AutoShape 141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2558" name="AutoShape 14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2559" name="AutoShape 19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2562" name="그림 85">
            <a:hlinkClick r:id="rId32" action="ppaction://hlinkpres?slideindex=1&amp;slidetitle="/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5" name="그룹 274"/>
          <p:cNvGrpSpPr/>
          <p:nvPr/>
        </p:nvGrpSpPr>
        <p:grpSpPr>
          <a:xfrm>
            <a:off x="298945" y="12"/>
            <a:ext cx="11064454" cy="5878003"/>
            <a:chOff x="298945" y="12"/>
            <a:chExt cx="11064454" cy="5878003"/>
          </a:xfrm>
        </p:grpSpPr>
        <p:pic>
          <p:nvPicPr>
            <p:cNvPr id="276" name="그림 27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945" y="333377"/>
              <a:ext cx="1228725" cy="285750"/>
            </a:xfrm>
            <a:prstGeom prst="rect">
              <a:avLst/>
            </a:prstGeom>
          </p:spPr>
        </p:pic>
        <p:grpSp>
          <p:nvGrpSpPr>
            <p:cNvPr id="277" name="그룹 276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8" name="그룹 277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6" name="Picture 32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3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3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3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3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3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4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46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47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48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49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0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1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2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3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4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55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56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57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58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59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0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1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2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3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4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65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66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67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68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69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0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1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2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3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74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75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76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77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78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80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81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9" name="그룹 27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0" name="그림 8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8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8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8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8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9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9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9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9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0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0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0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0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1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1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1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1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2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2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2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2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355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355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355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22</a:t>
            </a:r>
          </a:p>
        </p:txBody>
      </p:sp>
      <p:sp>
        <p:nvSpPr>
          <p:cNvPr id="2355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355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356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356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356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356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356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356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356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356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356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356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357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357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357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357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3574" name="AutoShape 1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3575" name="AutoShape 1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3576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3577" name="AutoShape 1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3578" name="AutoShape 1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3579" name="AutoShape 13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3580" name="AutoShape 139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3581" name="AutoShape 141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3582" name="AutoShape 14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3583" name="AutoShape 19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3586" name="그림 85">
            <a:hlinkClick r:id="rId32" action="ppaction://hlinkpres?slideindex=1&amp;slidetitle="/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5" name="그룹 274"/>
          <p:cNvGrpSpPr/>
          <p:nvPr/>
        </p:nvGrpSpPr>
        <p:grpSpPr>
          <a:xfrm>
            <a:off x="298945" y="12"/>
            <a:ext cx="11064454" cy="5878003"/>
            <a:chOff x="298945" y="12"/>
            <a:chExt cx="11064454" cy="5878003"/>
          </a:xfrm>
        </p:grpSpPr>
        <p:pic>
          <p:nvPicPr>
            <p:cNvPr id="276" name="그림 27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945" y="333377"/>
              <a:ext cx="1228725" cy="285750"/>
            </a:xfrm>
            <a:prstGeom prst="rect">
              <a:avLst/>
            </a:prstGeom>
          </p:spPr>
        </p:pic>
        <p:grpSp>
          <p:nvGrpSpPr>
            <p:cNvPr id="277" name="그룹 276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8" name="그룹 277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6" name="Picture 32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3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3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3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3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3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4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46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47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48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49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0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1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2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3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4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55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56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57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58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59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0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1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2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3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4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65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66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67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68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69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0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1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2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3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74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75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76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77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78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80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81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9" name="그룹 27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0" name="그림 8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8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8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8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8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9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9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9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9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0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0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0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0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1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1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1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1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2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2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2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2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457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458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458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458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458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23</a:t>
            </a:r>
          </a:p>
        </p:txBody>
      </p:sp>
      <p:sp>
        <p:nvSpPr>
          <p:cNvPr id="2458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458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458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458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458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458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459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459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459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459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459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459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459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459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4598" name="AutoShape 1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4599" name="AutoShape 1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4600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4601" name="AutoShape 1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4602" name="AutoShape 1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4603" name="AutoShape 13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4604" name="AutoShape 139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4605" name="AutoShape 141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4606" name="AutoShape 14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4607" name="AutoShape 19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4610" name="그림 85">
            <a:hlinkClick r:id="rId32" action="ppaction://hlinkpres?slideindex=1&amp;slidetitle="/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5" name="그룹 274"/>
          <p:cNvGrpSpPr/>
          <p:nvPr/>
        </p:nvGrpSpPr>
        <p:grpSpPr>
          <a:xfrm>
            <a:off x="298945" y="12"/>
            <a:ext cx="11064454" cy="5878003"/>
            <a:chOff x="298945" y="12"/>
            <a:chExt cx="11064454" cy="5878003"/>
          </a:xfrm>
        </p:grpSpPr>
        <p:pic>
          <p:nvPicPr>
            <p:cNvPr id="276" name="그림 27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945" y="333377"/>
              <a:ext cx="1228725" cy="285750"/>
            </a:xfrm>
            <a:prstGeom prst="rect">
              <a:avLst/>
            </a:prstGeom>
          </p:spPr>
        </p:pic>
        <p:grpSp>
          <p:nvGrpSpPr>
            <p:cNvPr id="277" name="그룹 276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8" name="그룹 277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6" name="Picture 32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3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3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3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3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3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4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46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47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48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49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0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1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2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3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4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55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56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57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58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59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0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1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2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3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4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65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66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67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68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69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0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1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2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3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74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75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76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77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78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80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81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9" name="그룹 27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0" name="그림 8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8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8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8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8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9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9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9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9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0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0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0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0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1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1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1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1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2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2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2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2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560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560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560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560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560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560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560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24</a:t>
            </a:r>
          </a:p>
        </p:txBody>
      </p:sp>
      <p:sp>
        <p:nvSpPr>
          <p:cNvPr id="2561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561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561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561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561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561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561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561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561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561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562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562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5622" name="AutoShape 1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5623" name="AutoShape 1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5624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5625" name="AutoShape 1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5626" name="AutoShape 1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5627" name="AutoShape 13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5628" name="AutoShape 139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5629" name="AutoShape 141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5630" name="AutoShape 14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5631" name="AutoShape 19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5634" name="그림 85">
            <a:hlinkClick r:id="rId32" action="ppaction://hlinkpres?slideindex=1&amp;slidetitle="/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5" name="그룹 274"/>
          <p:cNvGrpSpPr/>
          <p:nvPr/>
        </p:nvGrpSpPr>
        <p:grpSpPr>
          <a:xfrm>
            <a:off x="298945" y="12"/>
            <a:ext cx="11064454" cy="5878003"/>
            <a:chOff x="298945" y="12"/>
            <a:chExt cx="11064454" cy="5878003"/>
          </a:xfrm>
        </p:grpSpPr>
        <p:pic>
          <p:nvPicPr>
            <p:cNvPr id="276" name="그림 27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945" y="333377"/>
              <a:ext cx="1228725" cy="285750"/>
            </a:xfrm>
            <a:prstGeom prst="rect">
              <a:avLst/>
            </a:prstGeom>
          </p:spPr>
        </p:pic>
        <p:grpSp>
          <p:nvGrpSpPr>
            <p:cNvPr id="277" name="그룹 276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8" name="그룹 277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6" name="Picture 32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3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3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3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3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3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4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46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47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48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49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0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1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2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3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4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55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56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57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58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59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0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1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2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3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4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65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66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67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68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69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0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1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2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3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74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75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76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77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78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80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81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9" name="그룹 27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0" name="그림 8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8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8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8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8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9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9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9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9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0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0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0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0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1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1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1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1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2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2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2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2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662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662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662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663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663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663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663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663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663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25</a:t>
            </a:r>
          </a:p>
        </p:txBody>
      </p:sp>
      <p:sp>
        <p:nvSpPr>
          <p:cNvPr id="2663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663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663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663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664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664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664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664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664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664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6646" name="AutoShape 1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6647" name="AutoShape 1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6648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6649" name="AutoShape 1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6650" name="AutoShape 1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6651" name="AutoShape 13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6652" name="AutoShape 139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6653" name="AutoShape 141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6654" name="AutoShape 14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6655" name="AutoShape 19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6658" name="그림 85">
            <a:hlinkClick r:id="rId32" action="ppaction://hlinkpres?slideindex=1&amp;slidetitle="/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5" name="그룹 274"/>
          <p:cNvGrpSpPr/>
          <p:nvPr/>
        </p:nvGrpSpPr>
        <p:grpSpPr>
          <a:xfrm>
            <a:off x="298945" y="12"/>
            <a:ext cx="11064454" cy="5878003"/>
            <a:chOff x="298945" y="12"/>
            <a:chExt cx="11064454" cy="5878003"/>
          </a:xfrm>
        </p:grpSpPr>
        <p:pic>
          <p:nvPicPr>
            <p:cNvPr id="276" name="그림 27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945" y="333377"/>
              <a:ext cx="1228725" cy="285750"/>
            </a:xfrm>
            <a:prstGeom prst="rect">
              <a:avLst/>
            </a:prstGeom>
          </p:spPr>
        </p:pic>
        <p:grpSp>
          <p:nvGrpSpPr>
            <p:cNvPr id="277" name="그룹 276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8" name="그룹 277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6" name="Picture 32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3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3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3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3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3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4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46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47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48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49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0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1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2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3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4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55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56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57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58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59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0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1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2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3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4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65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66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67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68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69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0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1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2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3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74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75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76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77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78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80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81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9" name="그룹 27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0" name="그림 8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8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8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8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8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9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9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9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9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0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0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0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0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1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1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1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1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2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2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2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2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765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765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765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765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765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765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765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765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765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766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766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26</a:t>
            </a:r>
          </a:p>
        </p:txBody>
      </p:sp>
      <p:sp>
        <p:nvSpPr>
          <p:cNvPr id="2766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766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766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766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766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766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766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766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7670" name="AutoShape 1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7671" name="AutoShape 1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7672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7673" name="AutoShape 1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7674" name="AutoShape 1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7675" name="AutoShape 13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7676" name="AutoShape 139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7677" name="AutoShape 141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7678" name="AutoShape 14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7679" name="AutoShape 19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7682" name="그림 85">
            <a:hlinkClick r:id="rId32" action="ppaction://hlinkpres?slideindex=1&amp;slidetitle="/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5" name="그룹 274"/>
          <p:cNvGrpSpPr/>
          <p:nvPr/>
        </p:nvGrpSpPr>
        <p:grpSpPr>
          <a:xfrm>
            <a:off x="298945" y="12"/>
            <a:ext cx="11064454" cy="5878003"/>
            <a:chOff x="298945" y="12"/>
            <a:chExt cx="11064454" cy="5878003"/>
          </a:xfrm>
        </p:grpSpPr>
        <p:pic>
          <p:nvPicPr>
            <p:cNvPr id="276" name="그림 27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945" y="333377"/>
              <a:ext cx="1228725" cy="285750"/>
            </a:xfrm>
            <a:prstGeom prst="rect">
              <a:avLst/>
            </a:prstGeom>
          </p:spPr>
        </p:pic>
        <p:grpSp>
          <p:nvGrpSpPr>
            <p:cNvPr id="277" name="그룹 276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8" name="그룹 277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6" name="Picture 32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3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3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3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3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3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4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46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47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48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49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0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1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2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3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4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55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56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57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58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59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0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1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2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3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4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65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66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67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68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69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0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1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2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3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74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75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76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77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78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80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81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9" name="그룹 27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0" name="그림 8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8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8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8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8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9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9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9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9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0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0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0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0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1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1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1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1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2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2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2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2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867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867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867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867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867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868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868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868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868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868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868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868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868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27</a:t>
            </a:r>
          </a:p>
        </p:txBody>
      </p:sp>
      <p:sp>
        <p:nvSpPr>
          <p:cNvPr id="2868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868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869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869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869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869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8694" name="AutoShape 1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8695" name="AutoShape 1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8696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8697" name="AutoShape 1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8698" name="AutoShape 1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8699" name="AutoShape 13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8700" name="AutoShape 139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8701" name="AutoShape 141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8702" name="AutoShape 14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8703" name="AutoShape 19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8706" name="그림 85">
            <a:hlinkClick r:id="rId32" action="ppaction://hlinkpres?slideindex=1&amp;slidetitle="/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5" name="그룹 274"/>
          <p:cNvGrpSpPr/>
          <p:nvPr/>
        </p:nvGrpSpPr>
        <p:grpSpPr>
          <a:xfrm>
            <a:off x="298945" y="12"/>
            <a:ext cx="11064454" cy="5878003"/>
            <a:chOff x="298945" y="12"/>
            <a:chExt cx="11064454" cy="5878003"/>
          </a:xfrm>
        </p:grpSpPr>
        <p:pic>
          <p:nvPicPr>
            <p:cNvPr id="276" name="그림 27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945" y="333377"/>
              <a:ext cx="1228725" cy="285750"/>
            </a:xfrm>
            <a:prstGeom prst="rect">
              <a:avLst/>
            </a:prstGeom>
          </p:spPr>
        </p:pic>
        <p:grpSp>
          <p:nvGrpSpPr>
            <p:cNvPr id="277" name="그룹 276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8" name="그룹 277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6" name="Picture 32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3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3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3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3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3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4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46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47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48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49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0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1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2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3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4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55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56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57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58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59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0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1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2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3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4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65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66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67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68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69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0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1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2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3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74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75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76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77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78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80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81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9" name="그룹 27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0" name="그림 8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8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8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8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8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9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9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9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9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0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0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0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0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1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1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1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1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2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2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2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2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96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97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97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97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97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97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97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97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97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97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97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97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97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97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28</a:t>
            </a:r>
          </a:p>
        </p:txBody>
      </p:sp>
      <p:sp>
        <p:nvSpPr>
          <p:cNvPr id="297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971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971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971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971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9718" name="AutoShape 1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9719" name="AutoShape 1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9720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9721" name="AutoShape 1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9722" name="AutoShape 1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9723" name="AutoShape 13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9724" name="AutoShape 139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9725" name="AutoShape 141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9726" name="AutoShape 14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9727" name="AutoShape 19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9730" name="그림 85">
            <a:hlinkClick r:id="rId32" action="ppaction://hlinkpres?slideindex=1&amp;slidetitle="/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5" name="그룹 274"/>
          <p:cNvGrpSpPr/>
          <p:nvPr/>
        </p:nvGrpSpPr>
        <p:grpSpPr>
          <a:xfrm>
            <a:off x="298945" y="12"/>
            <a:ext cx="11064454" cy="5878003"/>
            <a:chOff x="298945" y="12"/>
            <a:chExt cx="11064454" cy="5878003"/>
          </a:xfrm>
        </p:grpSpPr>
        <p:pic>
          <p:nvPicPr>
            <p:cNvPr id="276" name="그림 27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945" y="333377"/>
              <a:ext cx="1228725" cy="285750"/>
            </a:xfrm>
            <a:prstGeom prst="rect">
              <a:avLst/>
            </a:prstGeom>
          </p:spPr>
        </p:pic>
        <p:grpSp>
          <p:nvGrpSpPr>
            <p:cNvPr id="277" name="그룹 276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8" name="그룹 277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6" name="Picture 32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3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3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3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3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3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4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46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47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48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49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0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1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2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3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4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55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56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57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58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59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0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1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2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3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4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65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66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67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68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69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0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1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2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3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74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75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76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77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78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80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81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9" name="그룹 27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0" name="그림 8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8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8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8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8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9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9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9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9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0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0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0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0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1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1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1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1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2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2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2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2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07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7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7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7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7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7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7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73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073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73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29</a:t>
            </a:r>
          </a:p>
        </p:txBody>
      </p:sp>
      <p:sp>
        <p:nvSpPr>
          <p:cNvPr id="3073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74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074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742" name="AutoShape 1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743" name="AutoShape 1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744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745" name="AutoShape 1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746" name="AutoShape 1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747" name="AutoShape 13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748" name="AutoShape 139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749" name="AutoShape 141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750" name="AutoShape 14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0751" name="AutoShape 19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0754" name="그림 85">
            <a:hlinkClick r:id="rId32" action="ppaction://hlinkpres?slideindex=1&amp;slidetitle="/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5" name="그룹 274"/>
          <p:cNvGrpSpPr/>
          <p:nvPr/>
        </p:nvGrpSpPr>
        <p:grpSpPr>
          <a:xfrm>
            <a:off x="298945" y="12"/>
            <a:ext cx="11064454" cy="5878003"/>
            <a:chOff x="298945" y="12"/>
            <a:chExt cx="11064454" cy="5878003"/>
          </a:xfrm>
        </p:grpSpPr>
        <p:pic>
          <p:nvPicPr>
            <p:cNvPr id="276" name="그림 27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945" y="333377"/>
              <a:ext cx="1228725" cy="285750"/>
            </a:xfrm>
            <a:prstGeom prst="rect">
              <a:avLst/>
            </a:prstGeom>
          </p:spPr>
        </p:pic>
        <p:grpSp>
          <p:nvGrpSpPr>
            <p:cNvPr id="277" name="그룹 276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8" name="그룹 277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6" name="Picture 32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3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3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3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3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3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4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46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47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48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49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0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1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2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3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4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55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56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57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58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59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0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1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2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3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4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65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66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67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68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69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0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1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2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3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74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75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76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77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78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80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81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9" name="그룹 27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0" name="그림 8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8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8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8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8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9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9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9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9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0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0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0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0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1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1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1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1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2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2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2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2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17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17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17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17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17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17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17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17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17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17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175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175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175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176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176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176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176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176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30</a:t>
            </a:r>
          </a:p>
        </p:txBody>
      </p:sp>
      <p:sp>
        <p:nvSpPr>
          <p:cNvPr id="3176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1766" name="AutoShape 1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1767" name="AutoShape 1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1768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1769" name="AutoShape 1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1770" name="AutoShape 1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1771" name="AutoShape 13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1772" name="AutoShape 139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1773" name="AutoShape 141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1774" name="AutoShape 14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1775" name="AutoShape 19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778" name="그림 85">
            <a:hlinkClick r:id="rId32" action="ppaction://hlinkpres?slideindex=1&amp;slidetitle="/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5" name="그룹 274"/>
          <p:cNvGrpSpPr/>
          <p:nvPr/>
        </p:nvGrpSpPr>
        <p:grpSpPr>
          <a:xfrm>
            <a:off x="298945" y="-27384"/>
            <a:ext cx="11064454" cy="5878003"/>
            <a:chOff x="298945" y="12"/>
            <a:chExt cx="11064454" cy="5878003"/>
          </a:xfrm>
        </p:grpSpPr>
        <p:pic>
          <p:nvPicPr>
            <p:cNvPr id="276" name="그림 27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945" y="333377"/>
              <a:ext cx="1228725" cy="285750"/>
            </a:xfrm>
            <a:prstGeom prst="rect">
              <a:avLst/>
            </a:prstGeom>
          </p:spPr>
        </p:pic>
        <p:grpSp>
          <p:nvGrpSpPr>
            <p:cNvPr id="277" name="그룹 276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8" name="그룹 277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6" name="Picture 32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3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3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3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3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3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4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46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47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48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49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0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1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2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3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4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55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56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57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58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59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0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1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2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3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4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65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66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67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68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69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0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1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2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3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74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75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76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77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78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80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81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9" name="그룹 27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0" name="그림 8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8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8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8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8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9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9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9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9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0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0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07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08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9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0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1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2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3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4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15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16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17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18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9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20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21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22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23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</TotalTime>
  <Words>900</Words>
  <Application>Microsoft Office PowerPoint</Application>
  <PresentationFormat>와이드스크린</PresentationFormat>
  <Paragraphs>900</Paragraphs>
  <Slides>30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36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8</cp:revision>
  <dcterms:modified xsi:type="dcterms:W3CDTF">2019-09-02T00:40:05Z</dcterms:modified>
</cp:coreProperties>
</file>