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3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  <p:sldId id="290" r:id="rId18"/>
    <p:sldId id="292" r:id="rId19"/>
    <p:sldId id="294" r:id="rId20"/>
    <p:sldId id="296" r:id="rId21"/>
    <p:sldId id="298" r:id="rId22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18" autoAdjust="0"/>
    <p:restoredTop sz="94660"/>
  </p:normalViewPr>
  <p:slideViewPr>
    <p:cSldViewPr>
      <p:cViewPr varScale="1">
        <p:scale>
          <a:sx n="44" d="100"/>
          <a:sy n="44" d="100"/>
        </p:scale>
        <p:origin x="78" y="73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65B60175-421E-40A8-92DA-50CC2197A07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0694A5-D31B-4F77-88BC-C190D964B67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7064952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3" y="714380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26811-43BF-429E-8EA7-024A5D5D510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23780123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316C39-4B40-4536-95F4-8CA30367A17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41370157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5F78FD-B719-48BF-8AF7-5865557F523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1439037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6FFC91-623E-453F-A530-13059560D2B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82621608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AA3AEA-72B9-4698-AA2E-AE3B6EF39D5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91067734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8E35DD-70FA-41CD-BF2E-16E5578C039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67140687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3F1D7B-C516-4DE1-BE24-EBF1854C84D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2995248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B8C8D4-F588-495B-AF57-10365EFE855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6561504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B31E97-EB12-4047-BDB9-3360741941C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0126985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43"/>
            <a:ext cx="2745317" cy="47275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3" y="274643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E6C77C-D284-465A-9FD1-9B7B8BFF5D0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0491989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3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99BBA24A-5DE6-4567-96BC-45F680DC242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8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33&#48120;&#44032;/&#48120;&#44032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06&#50668;&#54840;&#49688;&#50500;/&#50668;&#54840;&#49688;&#50500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../&#49888;&#50557;PPT/54%20&#46356;&#47784;&#45936;&#51204;&#49436;/&#46356;&#47784;&#45936;&#51204;&#49436;.pptx" TargetMode="External"/><Relationship Id="rId170" Type="http://schemas.openxmlformats.org/officeDocument/2006/relationships/image" Target="../media/image75.png"/><Relationship Id="rId107" Type="http://schemas.openxmlformats.org/officeDocument/2006/relationships/hyperlink" Target="../28&#54840;&#49464;&#50500;/&#54840;&#49464;&#50500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02&#52636;&#50528;&#44413;&#44592;/&#52636;&#50528;&#44413;&#44592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49%20&#50640;&#48288;&#49548;&#49436;/&#50640;&#48288;&#49548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22&#50500;&#44032;/&#50500;&#44032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../../&#49888;&#50557;PPT/65%20&#50976;&#45796;&#49436;/&#50976;&#45796;&#49436;1&#51109;.pptx" TargetMode="External"/><Relationship Id="rId22" Type="http://schemas.openxmlformats.org/officeDocument/2006/relationships/slide" Target="slide20.xml"/><Relationship Id="rId43" Type="http://schemas.openxmlformats.org/officeDocument/2006/relationships/hyperlink" Target="&#49828;&#44032;&#47028;11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44%20&#49324;&#46020;&#54665;&#51204;/&#49324;&#46020;&#54665;&#51204;.pptx" TargetMode="External"/><Relationship Id="rId85" Type="http://schemas.openxmlformats.org/officeDocument/2006/relationships/hyperlink" Target="../17&#50640;&#49828;&#45908;/&#50640;&#49828;&#45908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../&#49888;&#50557;PPT/60%20&#48288;&#46300;&#47196;&#51204;&#49436;/&#48288;&#46300;&#47196;&#51204;&#49436;.pptx" TargetMode="External"/><Relationship Id="rId12" Type="http://schemas.openxmlformats.org/officeDocument/2006/relationships/slide" Target="slide10.xml"/><Relationship Id="rId33" Type="http://schemas.openxmlformats.org/officeDocument/2006/relationships/hyperlink" Target="&#49828;&#44032;&#47028;06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39&#47568;&#46972;&#44592;/&#47568;&#46972;&#44592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11&#50676;&#50773;&#44592;&#49345;/&#50676;&#50773;&#44592;&#49345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../&#49888;&#50557;PPT/55%20&#46356;&#47784;&#45936;&#54980;&#49436;/&#46356;&#47784;&#45936;&#54980;&#49436;.pptx" TargetMode="External"/><Relationship Id="rId182" Type="http://schemas.openxmlformats.org/officeDocument/2006/relationships/image" Target="../media/image81.png"/><Relationship Id="rId6" Type="http://schemas.openxmlformats.org/officeDocument/2006/relationships/slide" Target="slide4.xml"/><Relationship Id="rId23" Type="http://schemas.openxmlformats.org/officeDocument/2006/relationships/hyperlink" Target="&#49828;&#44032;&#47028;01&#51109;.pptx" TargetMode="External"/><Relationship Id="rId119" Type="http://schemas.openxmlformats.org/officeDocument/2006/relationships/hyperlink" Target="../34&#45208;&#54996;/&#45208;&#54996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../07&#49324;&#49324;&#44592;/&#49324;&#49324;&#44592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../&#49888;&#50557;PPT/50%20&#48716;&#47549;&#48372;&#49436;/&#48716;&#47549;&#48372;&#49436;.pptx" TargetMode="External"/><Relationship Id="rId172" Type="http://schemas.openxmlformats.org/officeDocument/2006/relationships/image" Target="../media/image76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&#49828;&#44032;&#47028;09&#51109;.pptx" TargetMode="External"/><Relationship Id="rId109" Type="http://schemas.openxmlformats.org/officeDocument/2006/relationships/hyperlink" Target="../29&#50836;&#50648;/&#50836;&#50648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&#52285;&#49464;&#44592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23&#51060;&#49324;&#50556;/&#51060;&#49324;&#50556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37&#54617;&#44060;/&#54617;&#44060;.pptx" TargetMode="External"/><Relationship Id="rId141" Type="http://schemas.openxmlformats.org/officeDocument/2006/relationships/hyperlink" Target="../../&#49888;&#50557;PPT/45%20&#47196;&#47560;&#49436;/&#47196;&#4756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../&#49888;&#50557;PPT/58%20&#55176;&#48652;&#47532;&#49436;/&#55176;&#48652;&#47532;&#49436;.pptx" TargetMode="External"/><Relationship Id="rId7" Type="http://schemas.openxmlformats.org/officeDocument/2006/relationships/slide" Target="slide5.xml"/><Relationship Id="rId71" Type="http://schemas.openxmlformats.org/officeDocument/2006/relationships/hyperlink" Target="../10&#49324;&#47924;&#50648;&#54616;/&#49324;&#47924;&#50648;&#54616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18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hyperlink" Target="&#49828;&#44032;&#47028;04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49828;&#44032;&#47028;12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18&#50853;&#44592;/&#50853;&#44592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32&#50836;&#45208;/&#50836;&#45208;.pptx" TargetMode="External"/><Relationship Id="rId131" Type="http://schemas.openxmlformats.org/officeDocument/2006/relationships/hyperlink" Target="../../&#49888;&#50557;PPT/40%20&#47560;&#53468;&#48373;&#51020;/&#47560;&#53468;&#48373;&#5102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05&#49888;&#47749;&#44592;/&#49888;&#47749;&#44592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../&#49888;&#50557;PPT/61%20&#48288;&#46300;&#47196;&#54980;&#49436;/&#48288;&#46300;&#47196;&#54980;&#49436;.pptx" TargetMode="External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&#49828;&#44032;&#47028;07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13&#50669;&#45824;&#49345;/&#50669;&#45824;&#49345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27&#45796;&#45768;&#50648;/&#45796;&#45768;&#50648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48%20&#44040;&#46972;&#46356;&#50500;&#49436;/&#44040;&#46972;&#46356;&#50500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6.xml"/><Relationship Id="rId51" Type="http://schemas.openxmlformats.org/officeDocument/2006/relationships/hyperlink" Target="../../&#44396;-&#49888;&#50557;%20&#49457;&#44221;&#47785;&#47197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21&#51204;&#46020;&#49436;/&#51204;&#46020;&#49436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35&#54616;&#48149;&#44397;/&#54616;&#48149;&#44397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../&#49888;&#50557;PPT/56%20&#46356;&#46020;&#49436;/&#46356;&#46020;&#49436;.pptx" TargetMode="External"/><Relationship Id="rId184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hyperlink" Target="&#49828;&#44032;&#47028;02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08&#47355;&#44592;/&#47355;&#44592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43%20&#50836;&#54620;&#48373;&#51020;/&#50836;&#54620;&#48373;&#51020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&#49828;&#44032;&#47028;10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16&#45712;&#54756;&#48120;&#50556;/&#45712;&#54756;&#48120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30&#50500;&#47784;&#49828;/&#50500;&#47784;&#4982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51%20&#44264;&#47196;&#49352;&#49436;/&#44264;&#47196;&#49352;&#49436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03&#47112;&#50948;&#44592;/&#47112;&#50948;&#44592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38&#49828;&#44032;&#47028;/&#49828;&#44032;&#47028;.pptx" TargetMode="External"/><Relationship Id="rId10" Type="http://schemas.openxmlformats.org/officeDocument/2006/relationships/slide" Target="slide8.xml"/><Relationship Id="rId31" Type="http://schemas.openxmlformats.org/officeDocument/2006/relationships/hyperlink" Target="&#49828;&#44032;&#47028;05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12&#50676;&#50773;&#44592;&#54616;/&#50676;&#50773;&#44592;&#54616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24&#50696;&#47112;&#48120;&#50556;/&#50696;&#47112;&#48120;&#50556;.pptx" TargetMode="External"/><Relationship Id="rId101" Type="http://schemas.openxmlformats.org/officeDocument/2006/relationships/hyperlink" Target="../25&#50696;&#47112;&#48120;&#50556;&#50528;&#44032;/&#50696;&#47112;&#48120;&#50556;&#50528;&#44032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46%20&#44256;&#47536;&#46020;&#51204;&#49436;/&#44256;&#47536;&#46020;&#51204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../&#49888;&#50557;PPT/59%20&#50556;&#44256;&#48372;&#49436;/&#50556;&#44256;&#48372;&#49436;.pptx" TargetMode="External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&#49828;&#44032;&#47028;13&#51109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19&#49884;&#54200;/&#49884;&#54200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41%20&#47560;&#44032;&#48373;&#51020;/&#47560;&#44032;&#48373;&#51020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14.xml"/><Relationship Id="rId37" Type="http://schemas.openxmlformats.org/officeDocument/2006/relationships/hyperlink" Target="&#49828;&#44032;&#47028;08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14&#50669;&#45824;&#54616;/&#50669;&#45824;&#54616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36&#49828;&#48148;&#45264;/&#49828;&#48148;&#45264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../&#49888;&#50557;PPT/57%20&#48716;&#47112;&#47788;&#49436;/&#48716;&#47112;&#47788;&#49436;1&#51109;.pptx" TargetMode="External"/><Relationship Id="rId186" Type="http://schemas.openxmlformats.org/officeDocument/2006/relationships/image" Target="../media/image84.png"/><Relationship Id="rId27" Type="http://schemas.openxmlformats.org/officeDocument/2006/relationships/hyperlink" Target="&#49828;&#44032;&#47028;03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09&#49324;&#47924;&#50648;&#49345;/&#49324;&#47924;&#50648;&#49345;.pptx" TargetMode="External"/><Relationship Id="rId113" Type="http://schemas.openxmlformats.org/officeDocument/2006/relationships/hyperlink" Target="../31&#50724;&#48148;&#45852;/&#50724;&#48148;&#45852;1&#51109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76" Type="http://schemas.openxmlformats.org/officeDocument/2006/relationships/image" Target="../media/image78.png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04&#48124;&#49688;&#44592;/&#48124;&#49688;&#44592;.pptx" TargetMode="External"/><Relationship Id="rId103" Type="http://schemas.openxmlformats.org/officeDocument/2006/relationships/hyperlink" Target="../26&#50640;&#49828;&#44180;/&#50640;&#49828;&#4418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20&#51104;&#50616;/&#51104;&#50616;.pptx" TargetMode="External"/><Relationship Id="rId145" Type="http://schemas.openxmlformats.org/officeDocument/2006/relationships/hyperlink" Target="../../&#49888;&#50557;PPT/47%20&#44256;&#47536;&#46020;&#54980;&#49436;/&#44256;&#47536;&#46020;&#54980;&#49436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&#49828;&#44032;&#47028;14&#51109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15&#50640;&#49828;&#46972;/&#50640;&#49828;&#46972;.pptx" TargetMode="External"/><Relationship Id="rId135" Type="http://schemas.openxmlformats.org/officeDocument/2006/relationships/hyperlink" Target="../../&#49888;&#50557;PPT/42%20&#45572;&#44032;&#48373;&#51020;/&#45572;&#44032;&#48373;&#51020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../&#49888;&#50557;PPT/63%20&#50836;&#54620;&#51060;&#49436;/&#50836;&#54620;&#51060;&#49436;1&#51109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33&#48120;&#44032;/&#48120;&#44032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06&#50668;&#54840;&#49688;&#50500;/&#50668;&#54840;&#49688;&#50500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../&#49888;&#50557;PPT/54%20&#46356;&#47784;&#45936;&#51204;&#49436;/&#46356;&#47784;&#45936;&#51204;&#49436;.pptx" TargetMode="External"/><Relationship Id="rId170" Type="http://schemas.openxmlformats.org/officeDocument/2006/relationships/image" Target="../media/image75.png"/><Relationship Id="rId107" Type="http://schemas.openxmlformats.org/officeDocument/2006/relationships/hyperlink" Target="../28&#54840;&#49464;&#50500;/&#54840;&#49464;&#50500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02&#52636;&#50528;&#44413;&#44592;/&#52636;&#50528;&#44413;&#44592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49%20&#50640;&#48288;&#49548;&#49436;/&#50640;&#48288;&#49548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22&#50500;&#44032;/&#50500;&#44032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../../&#49888;&#50557;PPT/65%20&#50976;&#45796;&#49436;/&#50976;&#45796;&#49436;1&#51109;.pptx" TargetMode="External"/><Relationship Id="rId22" Type="http://schemas.openxmlformats.org/officeDocument/2006/relationships/slide" Target="slide20.xml"/><Relationship Id="rId43" Type="http://schemas.openxmlformats.org/officeDocument/2006/relationships/hyperlink" Target="&#49828;&#44032;&#47028;11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44%20&#49324;&#46020;&#54665;&#51204;/&#49324;&#46020;&#54665;&#51204;.pptx" TargetMode="External"/><Relationship Id="rId85" Type="http://schemas.openxmlformats.org/officeDocument/2006/relationships/hyperlink" Target="../17&#50640;&#49828;&#45908;/&#50640;&#49828;&#45908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../&#49888;&#50557;PPT/60%20&#48288;&#46300;&#47196;&#51204;&#49436;/&#48288;&#46300;&#47196;&#51204;&#49436;.pptx" TargetMode="External"/><Relationship Id="rId12" Type="http://schemas.openxmlformats.org/officeDocument/2006/relationships/slide" Target="slide10.xml"/><Relationship Id="rId33" Type="http://schemas.openxmlformats.org/officeDocument/2006/relationships/hyperlink" Target="&#49828;&#44032;&#47028;06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39&#47568;&#46972;&#44592;/&#47568;&#46972;&#44592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11&#50676;&#50773;&#44592;&#49345;/&#50676;&#50773;&#44592;&#49345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../&#49888;&#50557;PPT/55%20&#46356;&#47784;&#45936;&#54980;&#49436;/&#46356;&#47784;&#45936;&#54980;&#49436;.pptx" TargetMode="External"/><Relationship Id="rId182" Type="http://schemas.openxmlformats.org/officeDocument/2006/relationships/image" Target="../media/image81.png"/><Relationship Id="rId6" Type="http://schemas.openxmlformats.org/officeDocument/2006/relationships/slide" Target="slide4.xml"/><Relationship Id="rId23" Type="http://schemas.openxmlformats.org/officeDocument/2006/relationships/hyperlink" Target="&#49828;&#44032;&#47028;01&#51109;.pptx" TargetMode="External"/><Relationship Id="rId119" Type="http://schemas.openxmlformats.org/officeDocument/2006/relationships/hyperlink" Target="../34&#45208;&#54996;/&#45208;&#54996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../07&#49324;&#49324;&#44592;/&#49324;&#49324;&#44592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../&#49888;&#50557;PPT/50%20&#48716;&#47549;&#48372;&#49436;/&#48716;&#47549;&#48372;&#49436;.pptx" TargetMode="External"/><Relationship Id="rId172" Type="http://schemas.openxmlformats.org/officeDocument/2006/relationships/image" Target="../media/image76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&#49828;&#44032;&#47028;09&#51109;.pptx" TargetMode="External"/><Relationship Id="rId109" Type="http://schemas.openxmlformats.org/officeDocument/2006/relationships/hyperlink" Target="../29&#50836;&#50648;/&#50836;&#50648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&#52285;&#49464;&#44592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23&#51060;&#49324;&#50556;/&#51060;&#49324;&#50556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37&#54617;&#44060;/&#54617;&#44060;.pptx" TargetMode="External"/><Relationship Id="rId141" Type="http://schemas.openxmlformats.org/officeDocument/2006/relationships/hyperlink" Target="../../&#49888;&#50557;PPT/45%20&#47196;&#47560;&#49436;/&#47196;&#4756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../&#49888;&#50557;PPT/58%20&#55176;&#48652;&#47532;&#49436;/&#55176;&#48652;&#47532;&#49436;.pptx" TargetMode="External"/><Relationship Id="rId7" Type="http://schemas.openxmlformats.org/officeDocument/2006/relationships/slide" Target="slide5.xml"/><Relationship Id="rId71" Type="http://schemas.openxmlformats.org/officeDocument/2006/relationships/hyperlink" Target="../10&#49324;&#47924;&#50648;&#54616;/&#49324;&#47924;&#50648;&#54616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18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hyperlink" Target="&#49828;&#44032;&#47028;04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49828;&#44032;&#47028;12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18&#50853;&#44592;/&#50853;&#44592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32&#50836;&#45208;/&#50836;&#45208;.pptx" TargetMode="External"/><Relationship Id="rId131" Type="http://schemas.openxmlformats.org/officeDocument/2006/relationships/hyperlink" Target="../../&#49888;&#50557;PPT/40%20&#47560;&#53468;&#48373;&#51020;/&#47560;&#53468;&#48373;&#5102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05&#49888;&#47749;&#44592;/&#49888;&#47749;&#44592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../&#49888;&#50557;PPT/61%20&#48288;&#46300;&#47196;&#54980;&#49436;/&#48288;&#46300;&#47196;&#54980;&#49436;.pptx" TargetMode="External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&#49828;&#44032;&#47028;07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13&#50669;&#45824;&#49345;/&#50669;&#45824;&#49345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27&#45796;&#45768;&#50648;/&#45796;&#45768;&#50648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48%20&#44040;&#46972;&#46356;&#50500;&#49436;/&#44040;&#46972;&#46356;&#50500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6.xml"/><Relationship Id="rId51" Type="http://schemas.openxmlformats.org/officeDocument/2006/relationships/hyperlink" Target="../../&#44396;-&#49888;&#50557;%20&#49457;&#44221;&#47785;&#47197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21&#51204;&#46020;&#49436;/&#51204;&#46020;&#49436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35&#54616;&#48149;&#44397;/&#54616;&#48149;&#44397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../&#49888;&#50557;PPT/56%20&#46356;&#46020;&#49436;/&#46356;&#46020;&#49436;.pptx" TargetMode="External"/><Relationship Id="rId184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hyperlink" Target="&#49828;&#44032;&#47028;02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08&#47355;&#44592;/&#47355;&#44592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43%20&#50836;&#54620;&#48373;&#51020;/&#50836;&#54620;&#48373;&#51020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&#49828;&#44032;&#47028;10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16&#45712;&#54756;&#48120;&#50556;/&#45712;&#54756;&#48120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30&#50500;&#47784;&#49828;/&#50500;&#47784;&#4982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51%20&#44264;&#47196;&#49352;&#49436;/&#44264;&#47196;&#49352;&#49436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03&#47112;&#50948;&#44592;/&#47112;&#50948;&#44592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38&#49828;&#44032;&#47028;/&#49828;&#44032;&#47028;.pptx" TargetMode="External"/><Relationship Id="rId10" Type="http://schemas.openxmlformats.org/officeDocument/2006/relationships/slide" Target="slide8.xml"/><Relationship Id="rId31" Type="http://schemas.openxmlformats.org/officeDocument/2006/relationships/hyperlink" Target="&#49828;&#44032;&#47028;05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12&#50676;&#50773;&#44592;&#54616;/&#50676;&#50773;&#44592;&#54616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24&#50696;&#47112;&#48120;&#50556;/&#50696;&#47112;&#48120;&#50556;.pptx" TargetMode="External"/><Relationship Id="rId101" Type="http://schemas.openxmlformats.org/officeDocument/2006/relationships/hyperlink" Target="../25&#50696;&#47112;&#48120;&#50556;&#50528;&#44032;/&#50696;&#47112;&#48120;&#50556;&#50528;&#44032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46%20&#44256;&#47536;&#46020;&#51204;&#49436;/&#44256;&#47536;&#46020;&#51204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../&#49888;&#50557;PPT/59%20&#50556;&#44256;&#48372;&#49436;/&#50556;&#44256;&#48372;&#49436;.pptx" TargetMode="External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&#49828;&#44032;&#47028;13&#51109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19&#49884;&#54200;/&#49884;&#54200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41%20&#47560;&#44032;&#48373;&#51020;/&#47560;&#44032;&#48373;&#51020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14.xml"/><Relationship Id="rId37" Type="http://schemas.openxmlformats.org/officeDocument/2006/relationships/hyperlink" Target="&#49828;&#44032;&#47028;08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14&#50669;&#45824;&#54616;/&#50669;&#45824;&#54616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36&#49828;&#48148;&#45264;/&#49828;&#48148;&#45264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../&#49888;&#50557;PPT/57%20&#48716;&#47112;&#47788;&#49436;/&#48716;&#47112;&#47788;&#49436;1&#51109;.pptx" TargetMode="External"/><Relationship Id="rId186" Type="http://schemas.openxmlformats.org/officeDocument/2006/relationships/image" Target="../media/image85.png"/><Relationship Id="rId27" Type="http://schemas.openxmlformats.org/officeDocument/2006/relationships/hyperlink" Target="&#49828;&#44032;&#47028;03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09&#49324;&#47924;&#50648;&#49345;/&#49324;&#47924;&#50648;&#49345;.pptx" TargetMode="External"/><Relationship Id="rId113" Type="http://schemas.openxmlformats.org/officeDocument/2006/relationships/hyperlink" Target="../31&#50724;&#48148;&#45852;/&#50724;&#48148;&#45852;1&#51109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76" Type="http://schemas.openxmlformats.org/officeDocument/2006/relationships/image" Target="../media/image78.png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04&#48124;&#49688;&#44592;/&#48124;&#49688;&#44592;.pptx" TargetMode="External"/><Relationship Id="rId103" Type="http://schemas.openxmlformats.org/officeDocument/2006/relationships/hyperlink" Target="../26&#50640;&#49828;&#44180;/&#50640;&#49828;&#4418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20&#51104;&#50616;/&#51104;&#50616;.pptx" TargetMode="External"/><Relationship Id="rId145" Type="http://schemas.openxmlformats.org/officeDocument/2006/relationships/hyperlink" Target="../../&#49888;&#50557;PPT/47%20&#44256;&#47536;&#46020;&#54980;&#49436;/&#44256;&#47536;&#46020;&#54980;&#49436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&#49828;&#44032;&#47028;14&#51109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15&#50640;&#49828;&#46972;/&#50640;&#49828;&#46972;.pptx" TargetMode="External"/><Relationship Id="rId135" Type="http://schemas.openxmlformats.org/officeDocument/2006/relationships/hyperlink" Target="../../&#49888;&#50557;PPT/42%20&#45572;&#44032;&#48373;&#51020;/&#45572;&#44032;&#48373;&#51020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../&#49888;&#50557;PPT/63%20&#50836;&#54620;&#51060;&#49436;/&#50836;&#54620;&#51060;&#49436;1&#51109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33&#48120;&#44032;/&#48120;&#44032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06&#50668;&#54840;&#49688;&#50500;/&#50668;&#54840;&#49688;&#50500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../&#49888;&#50557;PPT/54%20&#46356;&#47784;&#45936;&#51204;&#49436;/&#46356;&#47784;&#45936;&#51204;&#49436;.pptx" TargetMode="External"/><Relationship Id="rId170" Type="http://schemas.openxmlformats.org/officeDocument/2006/relationships/image" Target="../media/image75.png"/><Relationship Id="rId107" Type="http://schemas.openxmlformats.org/officeDocument/2006/relationships/hyperlink" Target="../28&#54840;&#49464;&#50500;/&#54840;&#49464;&#50500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02&#52636;&#50528;&#44413;&#44592;/&#52636;&#50528;&#44413;&#44592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49%20&#50640;&#48288;&#49548;&#49436;/&#50640;&#48288;&#49548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22&#50500;&#44032;/&#50500;&#44032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../../&#49888;&#50557;PPT/65%20&#50976;&#45796;&#49436;/&#50976;&#45796;&#49436;1&#51109;.pptx" TargetMode="External"/><Relationship Id="rId22" Type="http://schemas.openxmlformats.org/officeDocument/2006/relationships/slide" Target="slide20.xml"/><Relationship Id="rId43" Type="http://schemas.openxmlformats.org/officeDocument/2006/relationships/hyperlink" Target="&#49828;&#44032;&#47028;11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44%20&#49324;&#46020;&#54665;&#51204;/&#49324;&#46020;&#54665;&#51204;.pptx" TargetMode="External"/><Relationship Id="rId85" Type="http://schemas.openxmlformats.org/officeDocument/2006/relationships/hyperlink" Target="../17&#50640;&#49828;&#45908;/&#50640;&#49828;&#45908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../&#49888;&#50557;PPT/60%20&#48288;&#46300;&#47196;&#51204;&#49436;/&#48288;&#46300;&#47196;&#51204;&#49436;.pptx" TargetMode="External"/><Relationship Id="rId12" Type="http://schemas.openxmlformats.org/officeDocument/2006/relationships/slide" Target="slide10.xml"/><Relationship Id="rId33" Type="http://schemas.openxmlformats.org/officeDocument/2006/relationships/hyperlink" Target="&#49828;&#44032;&#47028;06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39&#47568;&#46972;&#44592;/&#47568;&#46972;&#44592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11&#50676;&#50773;&#44592;&#49345;/&#50676;&#50773;&#44592;&#49345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../&#49888;&#50557;PPT/55%20&#46356;&#47784;&#45936;&#54980;&#49436;/&#46356;&#47784;&#45936;&#54980;&#49436;.pptx" TargetMode="External"/><Relationship Id="rId182" Type="http://schemas.openxmlformats.org/officeDocument/2006/relationships/image" Target="../media/image81.png"/><Relationship Id="rId6" Type="http://schemas.openxmlformats.org/officeDocument/2006/relationships/slide" Target="slide4.xml"/><Relationship Id="rId23" Type="http://schemas.openxmlformats.org/officeDocument/2006/relationships/hyperlink" Target="&#49828;&#44032;&#47028;01&#51109;.pptx" TargetMode="External"/><Relationship Id="rId119" Type="http://schemas.openxmlformats.org/officeDocument/2006/relationships/hyperlink" Target="../34&#45208;&#54996;/&#45208;&#54996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../07&#49324;&#49324;&#44592;/&#49324;&#49324;&#44592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../&#49888;&#50557;PPT/50%20&#48716;&#47549;&#48372;&#49436;/&#48716;&#47549;&#48372;&#49436;.pptx" TargetMode="External"/><Relationship Id="rId172" Type="http://schemas.openxmlformats.org/officeDocument/2006/relationships/image" Target="../media/image76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&#49828;&#44032;&#47028;09&#51109;.pptx" TargetMode="External"/><Relationship Id="rId109" Type="http://schemas.openxmlformats.org/officeDocument/2006/relationships/hyperlink" Target="../29&#50836;&#50648;/&#50836;&#50648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&#52285;&#49464;&#44592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23&#51060;&#49324;&#50556;/&#51060;&#49324;&#50556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37&#54617;&#44060;/&#54617;&#44060;.pptx" TargetMode="External"/><Relationship Id="rId141" Type="http://schemas.openxmlformats.org/officeDocument/2006/relationships/hyperlink" Target="../../&#49888;&#50557;PPT/45%20&#47196;&#47560;&#49436;/&#47196;&#4756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../&#49888;&#50557;PPT/58%20&#55176;&#48652;&#47532;&#49436;/&#55176;&#48652;&#47532;&#49436;.pptx" TargetMode="External"/><Relationship Id="rId7" Type="http://schemas.openxmlformats.org/officeDocument/2006/relationships/slide" Target="slide5.xml"/><Relationship Id="rId71" Type="http://schemas.openxmlformats.org/officeDocument/2006/relationships/hyperlink" Target="../10&#49324;&#47924;&#50648;&#54616;/&#49324;&#47924;&#50648;&#54616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18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hyperlink" Target="&#49828;&#44032;&#47028;04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49828;&#44032;&#47028;12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18&#50853;&#44592;/&#50853;&#44592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32&#50836;&#45208;/&#50836;&#45208;.pptx" TargetMode="External"/><Relationship Id="rId131" Type="http://schemas.openxmlformats.org/officeDocument/2006/relationships/hyperlink" Target="../../&#49888;&#50557;PPT/40%20&#47560;&#53468;&#48373;&#51020;/&#47560;&#53468;&#48373;&#5102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05&#49888;&#47749;&#44592;/&#49888;&#47749;&#44592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../&#49888;&#50557;PPT/61%20&#48288;&#46300;&#47196;&#54980;&#49436;/&#48288;&#46300;&#47196;&#54980;&#49436;.pptx" TargetMode="External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&#49828;&#44032;&#47028;07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13&#50669;&#45824;&#49345;/&#50669;&#45824;&#49345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27&#45796;&#45768;&#50648;/&#45796;&#45768;&#50648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48%20&#44040;&#46972;&#46356;&#50500;&#49436;/&#44040;&#46972;&#46356;&#50500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6.xml"/><Relationship Id="rId51" Type="http://schemas.openxmlformats.org/officeDocument/2006/relationships/hyperlink" Target="../../&#44396;-&#49888;&#50557;%20&#49457;&#44221;&#47785;&#47197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21&#51204;&#46020;&#49436;/&#51204;&#46020;&#49436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35&#54616;&#48149;&#44397;/&#54616;&#48149;&#44397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../&#49888;&#50557;PPT/56%20&#46356;&#46020;&#49436;/&#46356;&#46020;&#49436;.pptx" TargetMode="External"/><Relationship Id="rId184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hyperlink" Target="&#49828;&#44032;&#47028;02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08&#47355;&#44592;/&#47355;&#44592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43%20&#50836;&#54620;&#48373;&#51020;/&#50836;&#54620;&#48373;&#51020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&#49828;&#44032;&#47028;10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16&#45712;&#54756;&#48120;&#50556;/&#45712;&#54756;&#48120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30&#50500;&#47784;&#49828;/&#50500;&#47784;&#4982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51%20&#44264;&#47196;&#49352;&#49436;/&#44264;&#47196;&#49352;&#49436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03&#47112;&#50948;&#44592;/&#47112;&#50948;&#44592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38&#49828;&#44032;&#47028;/&#49828;&#44032;&#47028;.pptx" TargetMode="External"/><Relationship Id="rId10" Type="http://schemas.openxmlformats.org/officeDocument/2006/relationships/slide" Target="slide8.xml"/><Relationship Id="rId31" Type="http://schemas.openxmlformats.org/officeDocument/2006/relationships/hyperlink" Target="&#49828;&#44032;&#47028;05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12&#50676;&#50773;&#44592;&#54616;/&#50676;&#50773;&#44592;&#54616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24&#50696;&#47112;&#48120;&#50556;/&#50696;&#47112;&#48120;&#50556;.pptx" TargetMode="External"/><Relationship Id="rId101" Type="http://schemas.openxmlformats.org/officeDocument/2006/relationships/hyperlink" Target="../25&#50696;&#47112;&#48120;&#50556;&#50528;&#44032;/&#50696;&#47112;&#48120;&#50556;&#50528;&#44032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46%20&#44256;&#47536;&#46020;&#51204;&#49436;/&#44256;&#47536;&#46020;&#51204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../&#49888;&#50557;PPT/59%20&#50556;&#44256;&#48372;&#49436;/&#50556;&#44256;&#48372;&#49436;.pptx" TargetMode="External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&#49828;&#44032;&#47028;13&#51109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19&#49884;&#54200;/&#49884;&#54200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41%20&#47560;&#44032;&#48373;&#51020;/&#47560;&#44032;&#48373;&#51020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14.xml"/><Relationship Id="rId37" Type="http://schemas.openxmlformats.org/officeDocument/2006/relationships/hyperlink" Target="&#49828;&#44032;&#47028;08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14&#50669;&#45824;&#54616;/&#50669;&#45824;&#54616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36&#49828;&#48148;&#45264;/&#49828;&#48148;&#45264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../&#49888;&#50557;PPT/57%20&#48716;&#47112;&#47788;&#49436;/&#48716;&#47112;&#47788;&#49436;1&#51109;.pptx" TargetMode="External"/><Relationship Id="rId186" Type="http://schemas.openxmlformats.org/officeDocument/2006/relationships/image" Target="../media/image86.png"/><Relationship Id="rId27" Type="http://schemas.openxmlformats.org/officeDocument/2006/relationships/hyperlink" Target="&#49828;&#44032;&#47028;03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09&#49324;&#47924;&#50648;&#49345;/&#49324;&#47924;&#50648;&#49345;.pptx" TargetMode="External"/><Relationship Id="rId113" Type="http://schemas.openxmlformats.org/officeDocument/2006/relationships/hyperlink" Target="../31&#50724;&#48148;&#45852;/&#50724;&#48148;&#45852;1&#51109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76" Type="http://schemas.openxmlformats.org/officeDocument/2006/relationships/image" Target="../media/image78.png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04&#48124;&#49688;&#44592;/&#48124;&#49688;&#44592;.pptx" TargetMode="External"/><Relationship Id="rId103" Type="http://schemas.openxmlformats.org/officeDocument/2006/relationships/hyperlink" Target="../26&#50640;&#49828;&#44180;/&#50640;&#49828;&#4418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20&#51104;&#50616;/&#51104;&#50616;.pptx" TargetMode="External"/><Relationship Id="rId145" Type="http://schemas.openxmlformats.org/officeDocument/2006/relationships/hyperlink" Target="../../&#49888;&#50557;PPT/47%20&#44256;&#47536;&#46020;&#54980;&#49436;/&#44256;&#47536;&#46020;&#54980;&#49436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&#49828;&#44032;&#47028;14&#51109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15&#50640;&#49828;&#46972;/&#50640;&#49828;&#46972;.pptx" TargetMode="External"/><Relationship Id="rId135" Type="http://schemas.openxmlformats.org/officeDocument/2006/relationships/hyperlink" Target="../../&#49888;&#50557;PPT/42%20&#45572;&#44032;&#48373;&#51020;/&#45572;&#44032;&#48373;&#51020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../&#49888;&#50557;PPT/63%20&#50836;&#54620;&#51060;&#49436;/&#50836;&#54620;&#51060;&#49436;1&#51109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33&#48120;&#44032;/&#48120;&#44032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06&#50668;&#54840;&#49688;&#50500;/&#50668;&#54840;&#49688;&#50500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../&#49888;&#50557;PPT/54%20&#46356;&#47784;&#45936;&#51204;&#49436;/&#46356;&#47784;&#45936;&#51204;&#49436;.pptx" TargetMode="External"/><Relationship Id="rId170" Type="http://schemas.openxmlformats.org/officeDocument/2006/relationships/image" Target="../media/image75.png"/><Relationship Id="rId107" Type="http://schemas.openxmlformats.org/officeDocument/2006/relationships/hyperlink" Target="../28&#54840;&#49464;&#50500;/&#54840;&#49464;&#50500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02&#52636;&#50528;&#44413;&#44592;/&#52636;&#50528;&#44413;&#44592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49%20&#50640;&#48288;&#49548;&#49436;/&#50640;&#48288;&#49548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22&#50500;&#44032;/&#50500;&#44032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../../&#49888;&#50557;PPT/65%20&#50976;&#45796;&#49436;/&#50976;&#45796;&#49436;1&#51109;.pptx" TargetMode="External"/><Relationship Id="rId22" Type="http://schemas.openxmlformats.org/officeDocument/2006/relationships/slide" Target="slide20.xml"/><Relationship Id="rId43" Type="http://schemas.openxmlformats.org/officeDocument/2006/relationships/hyperlink" Target="&#49828;&#44032;&#47028;11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44%20&#49324;&#46020;&#54665;&#51204;/&#49324;&#46020;&#54665;&#51204;.pptx" TargetMode="External"/><Relationship Id="rId85" Type="http://schemas.openxmlformats.org/officeDocument/2006/relationships/hyperlink" Target="../17&#50640;&#49828;&#45908;/&#50640;&#49828;&#45908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../&#49888;&#50557;PPT/60%20&#48288;&#46300;&#47196;&#51204;&#49436;/&#48288;&#46300;&#47196;&#51204;&#49436;.pptx" TargetMode="External"/><Relationship Id="rId12" Type="http://schemas.openxmlformats.org/officeDocument/2006/relationships/slide" Target="slide10.xml"/><Relationship Id="rId33" Type="http://schemas.openxmlformats.org/officeDocument/2006/relationships/hyperlink" Target="&#49828;&#44032;&#47028;06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39&#47568;&#46972;&#44592;/&#47568;&#46972;&#44592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11&#50676;&#50773;&#44592;&#49345;/&#50676;&#50773;&#44592;&#49345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../&#49888;&#50557;PPT/55%20&#46356;&#47784;&#45936;&#54980;&#49436;/&#46356;&#47784;&#45936;&#54980;&#49436;.pptx" TargetMode="External"/><Relationship Id="rId182" Type="http://schemas.openxmlformats.org/officeDocument/2006/relationships/image" Target="../media/image81.png"/><Relationship Id="rId6" Type="http://schemas.openxmlformats.org/officeDocument/2006/relationships/slide" Target="slide4.xml"/><Relationship Id="rId23" Type="http://schemas.openxmlformats.org/officeDocument/2006/relationships/hyperlink" Target="&#49828;&#44032;&#47028;01&#51109;.pptx" TargetMode="External"/><Relationship Id="rId119" Type="http://schemas.openxmlformats.org/officeDocument/2006/relationships/hyperlink" Target="../34&#45208;&#54996;/&#45208;&#54996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../07&#49324;&#49324;&#44592;/&#49324;&#49324;&#44592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../&#49888;&#50557;PPT/50%20&#48716;&#47549;&#48372;&#49436;/&#48716;&#47549;&#48372;&#49436;.pptx" TargetMode="External"/><Relationship Id="rId172" Type="http://schemas.openxmlformats.org/officeDocument/2006/relationships/image" Target="../media/image76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&#49828;&#44032;&#47028;09&#51109;.pptx" TargetMode="External"/><Relationship Id="rId109" Type="http://schemas.openxmlformats.org/officeDocument/2006/relationships/hyperlink" Target="../29&#50836;&#50648;/&#50836;&#50648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&#52285;&#49464;&#44592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23&#51060;&#49324;&#50556;/&#51060;&#49324;&#50556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37&#54617;&#44060;/&#54617;&#44060;.pptx" TargetMode="External"/><Relationship Id="rId141" Type="http://schemas.openxmlformats.org/officeDocument/2006/relationships/hyperlink" Target="../../&#49888;&#50557;PPT/45%20&#47196;&#47560;&#49436;/&#47196;&#4756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../&#49888;&#50557;PPT/58%20&#55176;&#48652;&#47532;&#49436;/&#55176;&#48652;&#47532;&#49436;.pptx" TargetMode="External"/><Relationship Id="rId7" Type="http://schemas.openxmlformats.org/officeDocument/2006/relationships/slide" Target="slide5.xml"/><Relationship Id="rId71" Type="http://schemas.openxmlformats.org/officeDocument/2006/relationships/hyperlink" Target="../10&#49324;&#47924;&#50648;&#54616;/&#49324;&#47924;&#50648;&#54616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18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hyperlink" Target="&#49828;&#44032;&#47028;04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49828;&#44032;&#47028;12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18&#50853;&#44592;/&#50853;&#44592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32&#50836;&#45208;/&#50836;&#45208;.pptx" TargetMode="External"/><Relationship Id="rId131" Type="http://schemas.openxmlformats.org/officeDocument/2006/relationships/hyperlink" Target="../../&#49888;&#50557;PPT/40%20&#47560;&#53468;&#48373;&#51020;/&#47560;&#53468;&#48373;&#5102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05&#49888;&#47749;&#44592;/&#49888;&#47749;&#44592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../&#49888;&#50557;PPT/61%20&#48288;&#46300;&#47196;&#54980;&#49436;/&#48288;&#46300;&#47196;&#54980;&#49436;.pptx" TargetMode="External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&#49828;&#44032;&#47028;07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13&#50669;&#45824;&#49345;/&#50669;&#45824;&#49345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27&#45796;&#45768;&#50648;/&#45796;&#45768;&#50648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48%20&#44040;&#46972;&#46356;&#50500;&#49436;/&#44040;&#46972;&#46356;&#50500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6.xml"/><Relationship Id="rId51" Type="http://schemas.openxmlformats.org/officeDocument/2006/relationships/hyperlink" Target="../../&#44396;-&#49888;&#50557;%20&#49457;&#44221;&#47785;&#47197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21&#51204;&#46020;&#49436;/&#51204;&#46020;&#49436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35&#54616;&#48149;&#44397;/&#54616;&#48149;&#44397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../&#49888;&#50557;PPT/56%20&#46356;&#46020;&#49436;/&#46356;&#46020;&#49436;.pptx" TargetMode="External"/><Relationship Id="rId184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hyperlink" Target="&#49828;&#44032;&#47028;02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08&#47355;&#44592;/&#47355;&#44592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43%20&#50836;&#54620;&#48373;&#51020;/&#50836;&#54620;&#48373;&#51020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&#49828;&#44032;&#47028;10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16&#45712;&#54756;&#48120;&#50556;/&#45712;&#54756;&#48120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30&#50500;&#47784;&#49828;/&#50500;&#47784;&#4982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51%20&#44264;&#47196;&#49352;&#49436;/&#44264;&#47196;&#49352;&#49436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03&#47112;&#50948;&#44592;/&#47112;&#50948;&#44592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38&#49828;&#44032;&#47028;/&#49828;&#44032;&#47028;.pptx" TargetMode="External"/><Relationship Id="rId10" Type="http://schemas.openxmlformats.org/officeDocument/2006/relationships/slide" Target="slide8.xml"/><Relationship Id="rId31" Type="http://schemas.openxmlformats.org/officeDocument/2006/relationships/hyperlink" Target="&#49828;&#44032;&#47028;05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12&#50676;&#50773;&#44592;&#54616;/&#50676;&#50773;&#44592;&#54616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24&#50696;&#47112;&#48120;&#50556;/&#50696;&#47112;&#48120;&#50556;.pptx" TargetMode="External"/><Relationship Id="rId101" Type="http://schemas.openxmlformats.org/officeDocument/2006/relationships/hyperlink" Target="../25&#50696;&#47112;&#48120;&#50556;&#50528;&#44032;/&#50696;&#47112;&#48120;&#50556;&#50528;&#44032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46%20&#44256;&#47536;&#46020;&#51204;&#49436;/&#44256;&#47536;&#46020;&#51204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../&#49888;&#50557;PPT/59%20&#50556;&#44256;&#48372;&#49436;/&#50556;&#44256;&#48372;&#49436;.pptx" TargetMode="External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&#49828;&#44032;&#47028;13&#51109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19&#49884;&#54200;/&#49884;&#54200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41%20&#47560;&#44032;&#48373;&#51020;/&#47560;&#44032;&#48373;&#51020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14.xml"/><Relationship Id="rId37" Type="http://schemas.openxmlformats.org/officeDocument/2006/relationships/hyperlink" Target="&#49828;&#44032;&#47028;08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14&#50669;&#45824;&#54616;/&#50669;&#45824;&#54616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36&#49828;&#48148;&#45264;/&#49828;&#48148;&#45264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../&#49888;&#50557;PPT/57%20&#48716;&#47112;&#47788;&#49436;/&#48716;&#47112;&#47788;&#49436;1&#51109;.pptx" TargetMode="External"/><Relationship Id="rId186" Type="http://schemas.openxmlformats.org/officeDocument/2006/relationships/image" Target="../media/image87.png"/><Relationship Id="rId27" Type="http://schemas.openxmlformats.org/officeDocument/2006/relationships/hyperlink" Target="&#49828;&#44032;&#47028;03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09&#49324;&#47924;&#50648;&#49345;/&#49324;&#47924;&#50648;&#49345;.pptx" TargetMode="External"/><Relationship Id="rId113" Type="http://schemas.openxmlformats.org/officeDocument/2006/relationships/hyperlink" Target="../31&#50724;&#48148;&#45852;/&#50724;&#48148;&#45852;1&#51109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76" Type="http://schemas.openxmlformats.org/officeDocument/2006/relationships/image" Target="../media/image78.png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04&#48124;&#49688;&#44592;/&#48124;&#49688;&#44592;.pptx" TargetMode="External"/><Relationship Id="rId103" Type="http://schemas.openxmlformats.org/officeDocument/2006/relationships/hyperlink" Target="../26&#50640;&#49828;&#44180;/&#50640;&#49828;&#4418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20&#51104;&#50616;/&#51104;&#50616;.pptx" TargetMode="External"/><Relationship Id="rId145" Type="http://schemas.openxmlformats.org/officeDocument/2006/relationships/hyperlink" Target="../../&#49888;&#50557;PPT/47%20&#44256;&#47536;&#46020;&#54980;&#49436;/&#44256;&#47536;&#46020;&#54980;&#49436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&#49828;&#44032;&#47028;14&#51109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15&#50640;&#49828;&#46972;/&#50640;&#49828;&#46972;.pptx" TargetMode="External"/><Relationship Id="rId135" Type="http://schemas.openxmlformats.org/officeDocument/2006/relationships/hyperlink" Target="../../&#49888;&#50557;PPT/42%20&#45572;&#44032;&#48373;&#51020;/&#45572;&#44032;&#48373;&#51020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../&#49888;&#50557;PPT/63%20&#50836;&#54620;&#51060;&#49436;/&#50836;&#54620;&#51060;&#49436;1&#51109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33&#48120;&#44032;/&#48120;&#44032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06&#50668;&#54840;&#49688;&#50500;/&#50668;&#54840;&#49688;&#50500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../&#49888;&#50557;PPT/54%20&#46356;&#47784;&#45936;&#51204;&#49436;/&#46356;&#47784;&#45936;&#51204;&#49436;.pptx" TargetMode="External"/><Relationship Id="rId170" Type="http://schemas.openxmlformats.org/officeDocument/2006/relationships/image" Target="../media/image75.png"/><Relationship Id="rId107" Type="http://schemas.openxmlformats.org/officeDocument/2006/relationships/hyperlink" Target="../28&#54840;&#49464;&#50500;/&#54840;&#49464;&#50500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02&#52636;&#50528;&#44413;&#44592;/&#52636;&#50528;&#44413;&#44592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49%20&#50640;&#48288;&#49548;&#49436;/&#50640;&#48288;&#49548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22&#50500;&#44032;/&#50500;&#44032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../../&#49888;&#50557;PPT/65%20&#50976;&#45796;&#49436;/&#50976;&#45796;&#49436;1&#51109;.pptx" TargetMode="External"/><Relationship Id="rId22" Type="http://schemas.openxmlformats.org/officeDocument/2006/relationships/slide" Target="slide20.xml"/><Relationship Id="rId43" Type="http://schemas.openxmlformats.org/officeDocument/2006/relationships/hyperlink" Target="&#49828;&#44032;&#47028;11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44%20&#49324;&#46020;&#54665;&#51204;/&#49324;&#46020;&#54665;&#51204;.pptx" TargetMode="External"/><Relationship Id="rId85" Type="http://schemas.openxmlformats.org/officeDocument/2006/relationships/hyperlink" Target="../17&#50640;&#49828;&#45908;/&#50640;&#49828;&#45908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../&#49888;&#50557;PPT/60%20&#48288;&#46300;&#47196;&#51204;&#49436;/&#48288;&#46300;&#47196;&#51204;&#49436;.pptx" TargetMode="External"/><Relationship Id="rId12" Type="http://schemas.openxmlformats.org/officeDocument/2006/relationships/slide" Target="slide10.xml"/><Relationship Id="rId33" Type="http://schemas.openxmlformats.org/officeDocument/2006/relationships/hyperlink" Target="&#49828;&#44032;&#47028;06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39&#47568;&#46972;&#44592;/&#47568;&#46972;&#44592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11&#50676;&#50773;&#44592;&#49345;/&#50676;&#50773;&#44592;&#49345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../&#49888;&#50557;PPT/55%20&#46356;&#47784;&#45936;&#54980;&#49436;/&#46356;&#47784;&#45936;&#54980;&#49436;.pptx" TargetMode="External"/><Relationship Id="rId182" Type="http://schemas.openxmlformats.org/officeDocument/2006/relationships/image" Target="../media/image81.png"/><Relationship Id="rId6" Type="http://schemas.openxmlformats.org/officeDocument/2006/relationships/slide" Target="slide4.xml"/><Relationship Id="rId23" Type="http://schemas.openxmlformats.org/officeDocument/2006/relationships/hyperlink" Target="&#49828;&#44032;&#47028;01&#51109;.pptx" TargetMode="External"/><Relationship Id="rId119" Type="http://schemas.openxmlformats.org/officeDocument/2006/relationships/hyperlink" Target="../34&#45208;&#54996;/&#45208;&#54996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../07&#49324;&#49324;&#44592;/&#49324;&#49324;&#44592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../&#49888;&#50557;PPT/50%20&#48716;&#47549;&#48372;&#49436;/&#48716;&#47549;&#48372;&#49436;.pptx" TargetMode="External"/><Relationship Id="rId172" Type="http://schemas.openxmlformats.org/officeDocument/2006/relationships/image" Target="../media/image76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&#49828;&#44032;&#47028;09&#51109;.pptx" TargetMode="External"/><Relationship Id="rId109" Type="http://schemas.openxmlformats.org/officeDocument/2006/relationships/hyperlink" Target="../29&#50836;&#50648;/&#50836;&#50648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&#52285;&#49464;&#44592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23&#51060;&#49324;&#50556;/&#51060;&#49324;&#50556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37&#54617;&#44060;/&#54617;&#44060;.pptx" TargetMode="External"/><Relationship Id="rId141" Type="http://schemas.openxmlformats.org/officeDocument/2006/relationships/hyperlink" Target="../../&#49888;&#50557;PPT/45%20&#47196;&#47560;&#49436;/&#47196;&#4756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../&#49888;&#50557;PPT/58%20&#55176;&#48652;&#47532;&#49436;/&#55176;&#48652;&#47532;&#49436;.pptx" TargetMode="External"/><Relationship Id="rId7" Type="http://schemas.openxmlformats.org/officeDocument/2006/relationships/slide" Target="slide5.xml"/><Relationship Id="rId71" Type="http://schemas.openxmlformats.org/officeDocument/2006/relationships/hyperlink" Target="../10&#49324;&#47924;&#50648;&#54616;/&#49324;&#47924;&#50648;&#54616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18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hyperlink" Target="&#49828;&#44032;&#47028;04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49828;&#44032;&#47028;12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18&#50853;&#44592;/&#50853;&#44592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32&#50836;&#45208;/&#50836;&#45208;.pptx" TargetMode="External"/><Relationship Id="rId131" Type="http://schemas.openxmlformats.org/officeDocument/2006/relationships/hyperlink" Target="../../&#49888;&#50557;PPT/40%20&#47560;&#53468;&#48373;&#51020;/&#47560;&#53468;&#48373;&#5102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05&#49888;&#47749;&#44592;/&#49888;&#47749;&#44592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../&#49888;&#50557;PPT/61%20&#48288;&#46300;&#47196;&#54980;&#49436;/&#48288;&#46300;&#47196;&#54980;&#49436;.pptx" TargetMode="External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&#49828;&#44032;&#47028;07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13&#50669;&#45824;&#49345;/&#50669;&#45824;&#49345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27&#45796;&#45768;&#50648;/&#45796;&#45768;&#50648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48%20&#44040;&#46972;&#46356;&#50500;&#49436;/&#44040;&#46972;&#46356;&#50500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6.xml"/><Relationship Id="rId51" Type="http://schemas.openxmlformats.org/officeDocument/2006/relationships/hyperlink" Target="../../&#44396;-&#49888;&#50557;%20&#49457;&#44221;&#47785;&#47197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21&#51204;&#46020;&#49436;/&#51204;&#46020;&#49436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35&#54616;&#48149;&#44397;/&#54616;&#48149;&#44397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../&#49888;&#50557;PPT/56%20&#46356;&#46020;&#49436;/&#46356;&#46020;&#49436;.pptx" TargetMode="External"/><Relationship Id="rId184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hyperlink" Target="&#49828;&#44032;&#47028;02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08&#47355;&#44592;/&#47355;&#44592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43%20&#50836;&#54620;&#48373;&#51020;/&#50836;&#54620;&#48373;&#51020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&#49828;&#44032;&#47028;10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16&#45712;&#54756;&#48120;&#50556;/&#45712;&#54756;&#48120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30&#50500;&#47784;&#49828;/&#50500;&#47784;&#4982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51%20&#44264;&#47196;&#49352;&#49436;/&#44264;&#47196;&#49352;&#49436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03&#47112;&#50948;&#44592;/&#47112;&#50948;&#44592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38&#49828;&#44032;&#47028;/&#49828;&#44032;&#47028;.pptx" TargetMode="External"/><Relationship Id="rId10" Type="http://schemas.openxmlformats.org/officeDocument/2006/relationships/slide" Target="slide8.xml"/><Relationship Id="rId31" Type="http://schemas.openxmlformats.org/officeDocument/2006/relationships/hyperlink" Target="&#49828;&#44032;&#47028;05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12&#50676;&#50773;&#44592;&#54616;/&#50676;&#50773;&#44592;&#54616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24&#50696;&#47112;&#48120;&#50556;/&#50696;&#47112;&#48120;&#50556;.pptx" TargetMode="External"/><Relationship Id="rId101" Type="http://schemas.openxmlformats.org/officeDocument/2006/relationships/hyperlink" Target="../25&#50696;&#47112;&#48120;&#50556;&#50528;&#44032;/&#50696;&#47112;&#48120;&#50556;&#50528;&#44032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46%20&#44256;&#47536;&#46020;&#51204;&#49436;/&#44256;&#47536;&#46020;&#51204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../&#49888;&#50557;PPT/59%20&#50556;&#44256;&#48372;&#49436;/&#50556;&#44256;&#48372;&#49436;.pptx" TargetMode="External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&#49828;&#44032;&#47028;13&#51109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19&#49884;&#54200;/&#49884;&#54200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41%20&#47560;&#44032;&#48373;&#51020;/&#47560;&#44032;&#48373;&#51020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14.xml"/><Relationship Id="rId37" Type="http://schemas.openxmlformats.org/officeDocument/2006/relationships/hyperlink" Target="&#49828;&#44032;&#47028;08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14&#50669;&#45824;&#54616;/&#50669;&#45824;&#54616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36&#49828;&#48148;&#45264;/&#49828;&#48148;&#45264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../&#49888;&#50557;PPT/57%20&#48716;&#47112;&#47788;&#49436;/&#48716;&#47112;&#47788;&#49436;1&#51109;.pptx" TargetMode="External"/><Relationship Id="rId186" Type="http://schemas.openxmlformats.org/officeDocument/2006/relationships/image" Target="../media/image88.png"/><Relationship Id="rId27" Type="http://schemas.openxmlformats.org/officeDocument/2006/relationships/hyperlink" Target="&#49828;&#44032;&#47028;03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09&#49324;&#47924;&#50648;&#49345;/&#49324;&#47924;&#50648;&#49345;.pptx" TargetMode="External"/><Relationship Id="rId113" Type="http://schemas.openxmlformats.org/officeDocument/2006/relationships/hyperlink" Target="../31&#50724;&#48148;&#45852;/&#50724;&#48148;&#45852;1&#51109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76" Type="http://schemas.openxmlformats.org/officeDocument/2006/relationships/image" Target="../media/image78.png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04&#48124;&#49688;&#44592;/&#48124;&#49688;&#44592;.pptx" TargetMode="External"/><Relationship Id="rId103" Type="http://schemas.openxmlformats.org/officeDocument/2006/relationships/hyperlink" Target="../26&#50640;&#49828;&#44180;/&#50640;&#49828;&#4418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20&#51104;&#50616;/&#51104;&#50616;.pptx" TargetMode="External"/><Relationship Id="rId145" Type="http://schemas.openxmlformats.org/officeDocument/2006/relationships/hyperlink" Target="../../&#49888;&#50557;PPT/47%20&#44256;&#47536;&#46020;&#54980;&#49436;/&#44256;&#47536;&#46020;&#54980;&#49436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&#49828;&#44032;&#47028;14&#51109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15&#50640;&#49828;&#46972;/&#50640;&#49828;&#46972;.pptx" TargetMode="External"/><Relationship Id="rId135" Type="http://schemas.openxmlformats.org/officeDocument/2006/relationships/hyperlink" Target="../../&#49888;&#50557;PPT/42%20&#45572;&#44032;&#48373;&#51020;/&#45572;&#44032;&#48373;&#51020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../&#49888;&#50557;PPT/63%20&#50836;&#54620;&#51060;&#49436;/&#50836;&#54620;&#51060;&#49436;1&#51109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33&#48120;&#44032;/&#48120;&#44032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06&#50668;&#54840;&#49688;&#50500;/&#50668;&#54840;&#49688;&#50500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../&#49888;&#50557;PPT/54%20&#46356;&#47784;&#45936;&#51204;&#49436;/&#46356;&#47784;&#45936;&#51204;&#49436;.pptx" TargetMode="External"/><Relationship Id="rId170" Type="http://schemas.openxmlformats.org/officeDocument/2006/relationships/image" Target="../media/image75.png"/><Relationship Id="rId107" Type="http://schemas.openxmlformats.org/officeDocument/2006/relationships/hyperlink" Target="../28&#54840;&#49464;&#50500;/&#54840;&#49464;&#50500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02&#52636;&#50528;&#44413;&#44592;/&#52636;&#50528;&#44413;&#44592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49%20&#50640;&#48288;&#49548;&#49436;/&#50640;&#48288;&#49548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22&#50500;&#44032;/&#50500;&#44032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../../&#49888;&#50557;PPT/65%20&#50976;&#45796;&#49436;/&#50976;&#45796;&#49436;1&#51109;.pptx" TargetMode="External"/><Relationship Id="rId22" Type="http://schemas.openxmlformats.org/officeDocument/2006/relationships/slide" Target="slide20.xml"/><Relationship Id="rId43" Type="http://schemas.openxmlformats.org/officeDocument/2006/relationships/hyperlink" Target="&#49828;&#44032;&#47028;11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44%20&#49324;&#46020;&#54665;&#51204;/&#49324;&#46020;&#54665;&#51204;.pptx" TargetMode="External"/><Relationship Id="rId85" Type="http://schemas.openxmlformats.org/officeDocument/2006/relationships/hyperlink" Target="../17&#50640;&#49828;&#45908;/&#50640;&#49828;&#45908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../&#49888;&#50557;PPT/60%20&#48288;&#46300;&#47196;&#51204;&#49436;/&#48288;&#46300;&#47196;&#51204;&#49436;.pptx" TargetMode="External"/><Relationship Id="rId12" Type="http://schemas.openxmlformats.org/officeDocument/2006/relationships/slide" Target="slide10.xml"/><Relationship Id="rId33" Type="http://schemas.openxmlformats.org/officeDocument/2006/relationships/hyperlink" Target="&#49828;&#44032;&#47028;06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39&#47568;&#46972;&#44592;/&#47568;&#46972;&#44592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11&#50676;&#50773;&#44592;&#49345;/&#50676;&#50773;&#44592;&#49345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../&#49888;&#50557;PPT/55%20&#46356;&#47784;&#45936;&#54980;&#49436;/&#46356;&#47784;&#45936;&#54980;&#49436;.pptx" TargetMode="External"/><Relationship Id="rId182" Type="http://schemas.openxmlformats.org/officeDocument/2006/relationships/image" Target="../media/image81.png"/><Relationship Id="rId6" Type="http://schemas.openxmlformats.org/officeDocument/2006/relationships/slide" Target="slide4.xml"/><Relationship Id="rId23" Type="http://schemas.openxmlformats.org/officeDocument/2006/relationships/hyperlink" Target="&#49828;&#44032;&#47028;01&#51109;.pptx" TargetMode="External"/><Relationship Id="rId119" Type="http://schemas.openxmlformats.org/officeDocument/2006/relationships/hyperlink" Target="../34&#45208;&#54996;/&#45208;&#54996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../07&#49324;&#49324;&#44592;/&#49324;&#49324;&#44592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../&#49888;&#50557;PPT/50%20&#48716;&#47549;&#48372;&#49436;/&#48716;&#47549;&#48372;&#49436;.pptx" TargetMode="External"/><Relationship Id="rId172" Type="http://schemas.openxmlformats.org/officeDocument/2006/relationships/image" Target="../media/image76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&#49828;&#44032;&#47028;09&#51109;.pptx" TargetMode="External"/><Relationship Id="rId109" Type="http://schemas.openxmlformats.org/officeDocument/2006/relationships/hyperlink" Target="../29&#50836;&#50648;/&#50836;&#50648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&#52285;&#49464;&#44592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23&#51060;&#49324;&#50556;/&#51060;&#49324;&#50556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37&#54617;&#44060;/&#54617;&#44060;.pptx" TargetMode="External"/><Relationship Id="rId141" Type="http://schemas.openxmlformats.org/officeDocument/2006/relationships/hyperlink" Target="../../&#49888;&#50557;PPT/45%20&#47196;&#47560;&#49436;/&#47196;&#4756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../&#49888;&#50557;PPT/58%20&#55176;&#48652;&#47532;&#49436;/&#55176;&#48652;&#47532;&#49436;.pptx" TargetMode="External"/><Relationship Id="rId7" Type="http://schemas.openxmlformats.org/officeDocument/2006/relationships/slide" Target="slide5.xml"/><Relationship Id="rId71" Type="http://schemas.openxmlformats.org/officeDocument/2006/relationships/hyperlink" Target="../10&#49324;&#47924;&#50648;&#54616;/&#49324;&#47924;&#50648;&#54616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18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hyperlink" Target="&#49828;&#44032;&#47028;04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49828;&#44032;&#47028;12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18&#50853;&#44592;/&#50853;&#44592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32&#50836;&#45208;/&#50836;&#45208;.pptx" TargetMode="External"/><Relationship Id="rId131" Type="http://schemas.openxmlformats.org/officeDocument/2006/relationships/hyperlink" Target="../../&#49888;&#50557;PPT/40%20&#47560;&#53468;&#48373;&#51020;/&#47560;&#53468;&#48373;&#5102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05&#49888;&#47749;&#44592;/&#49888;&#47749;&#44592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../&#49888;&#50557;PPT/61%20&#48288;&#46300;&#47196;&#54980;&#49436;/&#48288;&#46300;&#47196;&#54980;&#49436;.pptx" TargetMode="External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&#49828;&#44032;&#47028;07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13&#50669;&#45824;&#49345;/&#50669;&#45824;&#49345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27&#45796;&#45768;&#50648;/&#45796;&#45768;&#50648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48%20&#44040;&#46972;&#46356;&#50500;&#49436;/&#44040;&#46972;&#46356;&#50500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6.xml"/><Relationship Id="rId51" Type="http://schemas.openxmlformats.org/officeDocument/2006/relationships/hyperlink" Target="../../&#44396;-&#49888;&#50557;%20&#49457;&#44221;&#47785;&#47197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21&#51204;&#46020;&#49436;/&#51204;&#46020;&#49436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35&#54616;&#48149;&#44397;/&#54616;&#48149;&#44397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../&#49888;&#50557;PPT/56%20&#46356;&#46020;&#49436;/&#46356;&#46020;&#49436;.pptx" TargetMode="External"/><Relationship Id="rId184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hyperlink" Target="&#49828;&#44032;&#47028;02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08&#47355;&#44592;/&#47355;&#44592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43%20&#50836;&#54620;&#48373;&#51020;/&#50836;&#54620;&#48373;&#51020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&#49828;&#44032;&#47028;10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16&#45712;&#54756;&#48120;&#50556;/&#45712;&#54756;&#48120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30&#50500;&#47784;&#49828;/&#50500;&#47784;&#4982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51%20&#44264;&#47196;&#49352;&#49436;/&#44264;&#47196;&#49352;&#49436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03&#47112;&#50948;&#44592;/&#47112;&#50948;&#44592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38&#49828;&#44032;&#47028;/&#49828;&#44032;&#47028;.pptx" TargetMode="External"/><Relationship Id="rId10" Type="http://schemas.openxmlformats.org/officeDocument/2006/relationships/slide" Target="slide8.xml"/><Relationship Id="rId31" Type="http://schemas.openxmlformats.org/officeDocument/2006/relationships/hyperlink" Target="&#49828;&#44032;&#47028;05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12&#50676;&#50773;&#44592;&#54616;/&#50676;&#50773;&#44592;&#54616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24&#50696;&#47112;&#48120;&#50556;/&#50696;&#47112;&#48120;&#50556;.pptx" TargetMode="External"/><Relationship Id="rId101" Type="http://schemas.openxmlformats.org/officeDocument/2006/relationships/hyperlink" Target="../25&#50696;&#47112;&#48120;&#50556;&#50528;&#44032;/&#50696;&#47112;&#48120;&#50556;&#50528;&#44032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46%20&#44256;&#47536;&#46020;&#51204;&#49436;/&#44256;&#47536;&#46020;&#51204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../&#49888;&#50557;PPT/59%20&#50556;&#44256;&#48372;&#49436;/&#50556;&#44256;&#48372;&#49436;.pptx" TargetMode="External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&#49828;&#44032;&#47028;13&#51109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19&#49884;&#54200;/&#49884;&#54200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41%20&#47560;&#44032;&#48373;&#51020;/&#47560;&#44032;&#48373;&#51020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14.xml"/><Relationship Id="rId37" Type="http://schemas.openxmlformats.org/officeDocument/2006/relationships/hyperlink" Target="&#49828;&#44032;&#47028;08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14&#50669;&#45824;&#54616;/&#50669;&#45824;&#54616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36&#49828;&#48148;&#45264;/&#49828;&#48148;&#45264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../&#49888;&#50557;PPT/57%20&#48716;&#47112;&#47788;&#49436;/&#48716;&#47112;&#47788;&#49436;1&#51109;.pptx" TargetMode="External"/><Relationship Id="rId186" Type="http://schemas.openxmlformats.org/officeDocument/2006/relationships/image" Target="../media/image89.png"/><Relationship Id="rId27" Type="http://schemas.openxmlformats.org/officeDocument/2006/relationships/hyperlink" Target="&#49828;&#44032;&#47028;03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09&#49324;&#47924;&#50648;&#49345;/&#49324;&#47924;&#50648;&#49345;.pptx" TargetMode="External"/><Relationship Id="rId113" Type="http://schemas.openxmlformats.org/officeDocument/2006/relationships/hyperlink" Target="../31&#50724;&#48148;&#45852;/&#50724;&#48148;&#45852;1&#51109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76" Type="http://schemas.openxmlformats.org/officeDocument/2006/relationships/image" Target="../media/image78.png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04&#48124;&#49688;&#44592;/&#48124;&#49688;&#44592;.pptx" TargetMode="External"/><Relationship Id="rId103" Type="http://schemas.openxmlformats.org/officeDocument/2006/relationships/hyperlink" Target="../26&#50640;&#49828;&#44180;/&#50640;&#49828;&#4418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20&#51104;&#50616;/&#51104;&#50616;.pptx" TargetMode="External"/><Relationship Id="rId145" Type="http://schemas.openxmlformats.org/officeDocument/2006/relationships/hyperlink" Target="../../&#49888;&#50557;PPT/47%20&#44256;&#47536;&#46020;&#54980;&#49436;/&#44256;&#47536;&#46020;&#54980;&#49436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&#49828;&#44032;&#47028;14&#51109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15&#50640;&#49828;&#46972;/&#50640;&#49828;&#46972;.pptx" TargetMode="External"/><Relationship Id="rId135" Type="http://schemas.openxmlformats.org/officeDocument/2006/relationships/hyperlink" Target="../../&#49888;&#50557;PPT/42%20&#45572;&#44032;&#48373;&#51020;/&#45572;&#44032;&#48373;&#51020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../&#49888;&#50557;PPT/63%20&#50836;&#54620;&#51060;&#49436;/&#50836;&#54620;&#51060;&#49436;1&#51109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../33&#48120;&#44032;/&#48120;&#44032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06&#50668;&#54840;&#49688;&#50500;/&#50668;&#54840;&#49688;&#50500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../&#49888;&#50557;PPT/54%20&#46356;&#47784;&#45936;&#51204;&#49436;/&#46356;&#47784;&#45936;&#51204;&#49436;.pptx" TargetMode="External"/><Relationship Id="rId170" Type="http://schemas.openxmlformats.org/officeDocument/2006/relationships/image" Target="../media/image75.png"/><Relationship Id="rId107" Type="http://schemas.openxmlformats.org/officeDocument/2006/relationships/hyperlink" Target="../28&#54840;&#49464;&#50500;/&#54840;&#49464;&#50500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02&#52636;&#50528;&#44413;&#44592;/&#52636;&#50528;&#44413;&#44592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49%20&#50640;&#48288;&#49548;&#49436;/&#50640;&#48288;&#49548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22&#50500;&#44032;/&#50500;&#44032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../../&#49888;&#50557;PPT/65%20&#50976;&#45796;&#49436;/&#50976;&#45796;&#49436;1&#51109;.pptx" TargetMode="External"/><Relationship Id="rId22" Type="http://schemas.openxmlformats.org/officeDocument/2006/relationships/slide" Target="slide20.xml"/><Relationship Id="rId43" Type="http://schemas.openxmlformats.org/officeDocument/2006/relationships/hyperlink" Target="&#49828;&#44032;&#47028;11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44%20&#49324;&#46020;&#54665;&#51204;/&#49324;&#46020;&#54665;&#51204;.pptx" TargetMode="External"/><Relationship Id="rId85" Type="http://schemas.openxmlformats.org/officeDocument/2006/relationships/hyperlink" Target="../17&#50640;&#49828;&#45908;/&#50640;&#49828;&#45908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../&#49888;&#50557;PPT/60%20&#48288;&#46300;&#47196;&#51204;&#49436;/&#48288;&#46300;&#47196;&#51204;&#49436;.pptx" TargetMode="External"/><Relationship Id="rId12" Type="http://schemas.openxmlformats.org/officeDocument/2006/relationships/slide" Target="slide10.xml"/><Relationship Id="rId33" Type="http://schemas.openxmlformats.org/officeDocument/2006/relationships/hyperlink" Target="&#49828;&#44032;&#47028;06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39&#47568;&#46972;&#44592;/&#47568;&#46972;&#44592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11&#50676;&#50773;&#44592;&#49345;/&#50676;&#50773;&#44592;&#49345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../&#49888;&#50557;PPT/55%20&#46356;&#47784;&#45936;&#54980;&#49436;/&#46356;&#47784;&#45936;&#54980;&#49436;.pptx" TargetMode="External"/><Relationship Id="rId182" Type="http://schemas.openxmlformats.org/officeDocument/2006/relationships/image" Target="../media/image81.png"/><Relationship Id="rId6" Type="http://schemas.openxmlformats.org/officeDocument/2006/relationships/slide" Target="slide4.xml"/><Relationship Id="rId23" Type="http://schemas.openxmlformats.org/officeDocument/2006/relationships/hyperlink" Target="&#49828;&#44032;&#47028;01&#51109;.pptx" TargetMode="External"/><Relationship Id="rId119" Type="http://schemas.openxmlformats.org/officeDocument/2006/relationships/hyperlink" Target="../34&#45208;&#54996;/&#45208;&#54996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../07&#49324;&#49324;&#44592;/&#49324;&#49324;&#44592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../&#49888;&#50557;PPT/50%20&#48716;&#47549;&#48372;&#49436;/&#48716;&#47549;&#48372;&#49436;.pptx" TargetMode="External"/><Relationship Id="rId172" Type="http://schemas.openxmlformats.org/officeDocument/2006/relationships/image" Target="../media/image76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&#49828;&#44032;&#47028;09&#51109;.pptx" TargetMode="External"/><Relationship Id="rId109" Type="http://schemas.openxmlformats.org/officeDocument/2006/relationships/hyperlink" Target="../29&#50836;&#50648;/&#50836;&#50648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&#52285;&#49464;&#44592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23&#51060;&#49324;&#50556;/&#51060;&#49324;&#50556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37&#54617;&#44060;/&#54617;&#44060;.pptx" TargetMode="External"/><Relationship Id="rId141" Type="http://schemas.openxmlformats.org/officeDocument/2006/relationships/hyperlink" Target="../../&#49888;&#50557;PPT/45%20&#47196;&#47560;&#49436;/&#47196;&#4756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../&#49888;&#50557;PPT/58%20&#55176;&#48652;&#47532;&#49436;/&#55176;&#48652;&#47532;&#49436;.pptx" TargetMode="External"/><Relationship Id="rId7" Type="http://schemas.openxmlformats.org/officeDocument/2006/relationships/slide" Target="slide5.xml"/><Relationship Id="rId71" Type="http://schemas.openxmlformats.org/officeDocument/2006/relationships/hyperlink" Target="../10&#49324;&#47924;&#50648;&#54616;/&#49324;&#47924;&#50648;&#54616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18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hyperlink" Target="&#49828;&#44032;&#47028;04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49828;&#44032;&#47028;12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18&#50853;&#44592;/&#50853;&#44592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32&#50836;&#45208;/&#50836;&#45208;.pptx" TargetMode="External"/><Relationship Id="rId131" Type="http://schemas.openxmlformats.org/officeDocument/2006/relationships/hyperlink" Target="../../&#49888;&#50557;PPT/40%20&#47560;&#53468;&#48373;&#51020;/&#47560;&#53468;&#48373;&#5102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05&#49888;&#47749;&#44592;/&#49888;&#47749;&#44592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../&#49888;&#50557;PPT/61%20&#48288;&#46300;&#47196;&#54980;&#49436;/&#48288;&#46300;&#47196;&#54980;&#49436;.pptx" TargetMode="External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&#49828;&#44032;&#47028;07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13&#50669;&#45824;&#49345;/&#50669;&#45824;&#49345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27&#45796;&#45768;&#50648;/&#45796;&#45768;&#50648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48%20&#44040;&#46972;&#46356;&#50500;&#49436;/&#44040;&#46972;&#46356;&#50500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6.xml"/><Relationship Id="rId51" Type="http://schemas.openxmlformats.org/officeDocument/2006/relationships/hyperlink" Target="../../&#44396;-&#49888;&#50557;%20&#49457;&#44221;&#47785;&#47197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21&#51204;&#46020;&#49436;/&#51204;&#46020;&#49436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35&#54616;&#48149;&#44397;/&#54616;&#48149;&#44397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../&#49888;&#50557;PPT/56%20&#46356;&#46020;&#49436;/&#46356;&#46020;&#49436;.pptx" TargetMode="External"/><Relationship Id="rId184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hyperlink" Target="&#49828;&#44032;&#47028;02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08&#47355;&#44592;/&#47355;&#44592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43%20&#50836;&#54620;&#48373;&#51020;/&#50836;&#54620;&#48373;&#51020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&#49828;&#44032;&#47028;10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16&#45712;&#54756;&#48120;&#50556;/&#45712;&#54756;&#48120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30&#50500;&#47784;&#49828;/&#50500;&#47784;&#4982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51%20&#44264;&#47196;&#49352;&#49436;/&#44264;&#47196;&#49352;&#49436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03&#47112;&#50948;&#44592;/&#47112;&#50948;&#44592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38&#49828;&#44032;&#47028;/&#49828;&#44032;&#47028;.pptx" TargetMode="External"/><Relationship Id="rId10" Type="http://schemas.openxmlformats.org/officeDocument/2006/relationships/slide" Target="slide8.xml"/><Relationship Id="rId31" Type="http://schemas.openxmlformats.org/officeDocument/2006/relationships/hyperlink" Target="&#49828;&#44032;&#47028;05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12&#50676;&#50773;&#44592;&#54616;/&#50676;&#50773;&#44592;&#54616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24&#50696;&#47112;&#48120;&#50556;/&#50696;&#47112;&#48120;&#50556;.pptx" TargetMode="External"/><Relationship Id="rId101" Type="http://schemas.openxmlformats.org/officeDocument/2006/relationships/hyperlink" Target="../25&#50696;&#47112;&#48120;&#50556;&#50528;&#44032;/&#50696;&#47112;&#48120;&#50556;&#50528;&#44032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46%20&#44256;&#47536;&#46020;&#51204;&#49436;/&#44256;&#47536;&#46020;&#51204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../&#49888;&#50557;PPT/59%20&#50556;&#44256;&#48372;&#49436;/&#50556;&#44256;&#48372;&#49436;.pptx" TargetMode="External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&#49828;&#44032;&#47028;13&#51109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19&#49884;&#54200;/&#49884;&#54200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41%20&#47560;&#44032;&#48373;&#51020;/&#47560;&#44032;&#48373;&#51020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14.xml"/><Relationship Id="rId37" Type="http://schemas.openxmlformats.org/officeDocument/2006/relationships/hyperlink" Target="&#49828;&#44032;&#47028;08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14&#50669;&#45824;&#54616;/&#50669;&#45824;&#54616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36&#49828;&#48148;&#45264;/&#49828;&#48148;&#45264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../&#49888;&#50557;PPT/57%20&#48716;&#47112;&#47788;&#49436;/&#48716;&#47112;&#47788;&#49436;1&#51109;.pptx" TargetMode="External"/><Relationship Id="rId186" Type="http://schemas.openxmlformats.org/officeDocument/2006/relationships/image" Target="../media/image90.png"/><Relationship Id="rId27" Type="http://schemas.openxmlformats.org/officeDocument/2006/relationships/hyperlink" Target="&#49828;&#44032;&#47028;03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09&#49324;&#47924;&#50648;&#49345;/&#49324;&#47924;&#50648;&#49345;.pptx" TargetMode="External"/><Relationship Id="rId113" Type="http://schemas.openxmlformats.org/officeDocument/2006/relationships/hyperlink" Target="../31&#50724;&#48148;&#45852;/&#50724;&#48148;&#45852;1&#51109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76" Type="http://schemas.openxmlformats.org/officeDocument/2006/relationships/image" Target="../media/image78.png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04&#48124;&#49688;&#44592;/&#48124;&#49688;&#44592;.pptx" TargetMode="External"/><Relationship Id="rId103" Type="http://schemas.openxmlformats.org/officeDocument/2006/relationships/hyperlink" Target="../26&#50640;&#49828;&#44180;/&#50640;&#49828;&#4418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20&#51104;&#50616;/&#51104;&#50616;.pptx" TargetMode="External"/><Relationship Id="rId145" Type="http://schemas.openxmlformats.org/officeDocument/2006/relationships/hyperlink" Target="../../&#49888;&#50557;PPT/47%20&#44256;&#47536;&#46020;&#54980;&#49436;/&#44256;&#47536;&#46020;&#54980;&#49436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&#49828;&#44032;&#47028;14&#51109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15&#50640;&#49828;&#46972;/&#50640;&#49828;&#46972;.pptx" TargetMode="External"/><Relationship Id="rId135" Type="http://schemas.openxmlformats.org/officeDocument/2006/relationships/hyperlink" Target="../../&#49888;&#50557;PPT/42%20&#45572;&#44032;&#48373;&#51020;/&#45572;&#44032;&#48373;&#51020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../&#49888;&#50557;PPT/63%20&#50836;&#54620;&#51060;&#49436;/&#50836;&#54620;&#51060;&#49436;1&#51109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33&#48120;&#44032;/&#48120;&#44032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06&#50668;&#54840;&#49688;&#50500;/&#50668;&#54840;&#49688;&#50500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../&#49888;&#50557;PPT/54%20&#46356;&#47784;&#45936;&#51204;&#49436;/&#46356;&#47784;&#45936;&#51204;&#49436;.pptx" TargetMode="External"/><Relationship Id="rId170" Type="http://schemas.openxmlformats.org/officeDocument/2006/relationships/image" Target="../media/image75.png"/><Relationship Id="rId107" Type="http://schemas.openxmlformats.org/officeDocument/2006/relationships/hyperlink" Target="../28&#54840;&#49464;&#50500;/&#54840;&#49464;&#50500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02&#52636;&#50528;&#44413;&#44592;/&#52636;&#50528;&#44413;&#44592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49%20&#50640;&#48288;&#49548;&#49436;/&#50640;&#48288;&#49548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22&#50500;&#44032;/&#50500;&#44032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../../&#49888;&#50557;PPT/65%20&#50976;&#45796;&#49436;/&#50976;&#45796;&#49436;1&#51109;.pptx" TargetMode="External"/><Relationship Id="rId22" Type="http://schemas.openxmlformats.org/officeDocument/2006/relationships/slide" Target="slide20.xml"/><Relationship Id="rId43" Type="http://schemas.openxmlformats.org/officeDocument/2006/relationships/hyperlink" Target="&#49828;&#44032;&#47028;11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44%20&#49324;&#46020;&#54665;&#51204;/&#49324;&#46020;&#54665;&#51204;.pptx" TargetMode="External"/><Relationship Id="rId85" Type="http://schemas.openxmlformats.org/officeDocument/2006/relationships/hyperlink" Target="../17&#50640;&#49828;&#45908;/&#50640;&#49828;&#45908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../&#49888;&#50557;PPT/60%20&#48288;&#46300;&#47196;&#51204;&#49436;/&#48288;&#46300;&#47196;&#51204;&#49436;.pptx" TargetMode="External"/><Relationship Id="rId12" Type="http://schemas.openxmlformats.org/officeDocument/2006/relationships/slide" Target="slide10.xml"/><Relationship Id="rId33" Type="http://schemas.openxmlformats.org/officeDocument/2006/relationships/hyperlink" Target="&#49828;&#44032;&#47028;06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39&#47568;&#46972;&#44592;/&#47568;&#46972;&#44592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11&#50676;&#50773;&#44592;&#49345;/&#50676;&#50773;&#44592;&#49345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../&#49888;&#50557;PPT/55%20&#46356;&#47784;&#45936;&#54980;&#49436;/&#46356;&#47784;&#45936;&#54980;&#49436;.pptx" TargetMode="External"/><Relationship Id="rId182" Type="http://schemas.openxmlformats.org/officeDocument/2006/relationships/image" Target="../media/image81.png"/><Relationship Id="rId6" Type="http://schemas.openxmlformats.org/officeDocument/2006/relationships/slide" Target="slide4.xml"/><Relationship Id="rId23" Type="http://schemas.openxmlformats.org/officeDocument/2006/relationships/hyperlink" Target="&#49828;&#44032;&#47028;01&#51109;.pptx" TargetMode="External"/><Relationship Id="rId119" Type="http://schemas.openxmlformats.org/officeDocument/2006/relationships/hyperlink" Target="../34&#45208;&#54996;/&#45208;&#54996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../07&#49324;&#49324;&#44592;/&#49324;&#49324;&#44592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../&#49888;&#50557;PPT/50%20&#48716;&#47549;&#48372;&#49436;/&#48716;&#47549;&#48372;&#49436;.pptx" TargetMode="External"/><Relationship Id="rId172" Type="http://schemas.openxmlformats.org/officeDocument/2006/relationships/image" Target="../media/image76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&#49828;&#44032;&#47028;09&#51109;.pptx" TargetMode="External"/><Relationship Id="rId109" Type="http://schemas.openxmlformats.org/officeDocument/2006/relationships/hyperlink" Target="../29&#50836;&#50648;/&#50836;&#50648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&#52285;&#49464;&#44592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23&#51060;&#49324;&#50556;/&#51060;&#49324;&#50556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37&#54617;&#44060;/&#54617;&#44060;.pptx" TargetMode="External"/><Relationship Id="rId141" Type="http://schemas.openxmlformats.org/officeDocument/2006/relationships/hyperlink" Target="../../&#49888;&#50557;PPT/45%20&#47196;&#47560;&#49436;/&#47196;&#4756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../&#49888;&#50557;PPT/58%20&#55176;&#48652;&#47532;&#49436;/&#55176;&#48652;&#47532;&#49436;.pptx" TargetMode="External"/><Relationship Id="rId7" Type="http://schemas.openxmlformats.org/officeDocument/2006/relationships/slide" Target="slide5.xml"/><Relationship Id="rId71" Type="http://schemas.openxmlformats.org/officeDocument/2006/relationships/hyperlink" Target="../10&#49324;&#47924;&#50648;&#54616;/&#49324;&#47924;&#50648;&#54616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18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hyperlink" Target="&#49828;&#44032;&#47028;04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49828;&#44032;&#47028;12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18&#50853;&#44592;/&#50853;&#44592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32&#50836;&#45208;/&#50836;&#45208;.pptx" TargetMode="External"/><Relationship Id="rId131" Type="http://schemas.openxmlformats.org/officeDocument/2006/relationships/hyperlink" Target="../../&#49888;&#50557;PPT/40%20&#47560;&#53468;&#48373;&#51020;/&#47560;&#53468;&#48373;&#5102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05&#49888;&#47749;&#44592;/&#49888;&#47749;&#44592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../&#49888;&#50557;PPT/61%20&#48288;&#46300;&#47196;&#54980;&#49436;/&#48288;&#46300;&#47196;&#54980;&#49436;.pptx" TargetMode="External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&#49828;&#44032;&#47028;07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13&#50669;&#45824;&#49345;/&#50669;&#45824;&#49345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27&#45796;&#45768;&#50648;/&#45796;&#45768;&#50648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48%20&#44040;&#46972;&#46356;&#50500;&#49436;/&#44040;&#46972;&#46356;&#50500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6.xml"/><Relationship Id="rId51" Type="http://schemas.openxmlformats.org/officeDocument/2006/relationships/hyperlink" Target="../../&#44396;-&#49888;&#50557;%20&#49457;&#44221;&#47785;&#47197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21&#51204;&#46020;&#49436;/&#51204;&#46020;&#49436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35&#54616;&#48149;&#44397;/&#54616;&#48149;&#44397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../&#49888;&#50557;PPT/56%20&#46356;&#46020;&#49436;/&#46356;&#46020;&#49436;.pptx" TargetMode="External"/><Relationship Id="rId184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hyperlink" Target="&#49828;&#44032;&#47028;02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08&#47355;&#44592;/&#47355;&#44592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43%20&#50836;&#54620;&#48373;&#51020;/&#50836;&#54620;&#48373;&#51020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&#49828;&#44032;&#47028;10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16&#45712;&#54756;&#48120;&#50556;/&#45712;&#54756;&#48120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30&#50500;&#47784;&#49828;/&#50500;&#47784;&#4982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51%20&#44264;&#47196;&#49352;&#49436;/&#44264;&#47196;&#49352;&#49436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03&#47112;&#50948;&#44592;/&#47112;&#50948;&#44592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38&#49828;&#44032;&#47028;/&#49828;&#44032;&#47028;.pptx" TargetMode="External"/><Relationship Id="rId10" Type="http://schemas.openxmlformats.org/officeDocument/2006/relationships/slide" Target="slide8.xml"/><Relationship Id="rId31" Type="http://schemas.openxmlformats.org/officeDocument/2006/relationships/hyperlink" Target="&#49828;&#44032;&#47028;05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12&#50676;&#50773;&#44592;&#54616;/&#50676;&#50773;&#44592;&#54616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24&#50696;&#47112;&#48120;&#50556;/&#50696;&#47112;&#48120;&#50556;.pptx" TargetMode="External"/><Relationship Id="rId101" Type="http://schemas.openxmlformats.org/officeDocument/2006/relationships/hyperlink" Target="../25&#50696;&#47112;&#48120;&#50556;&#50528;&#44032;/&#50696;&#47112;&#48120;&#50556;&#50528;&#44032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46%20&#44256;&#47536;&#46020;&#51204;&#49436;/&#44256;&#47536;&#46020;&#51204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../&#49888;&#50557;PPT/59%20&#50556;&#44256;&#48372;&#49436;/&#50556;&#44256;&#48372;&#49436;.pptx" TargetMode="External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&#49828;&#44032;&#47028;13&#51109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19&#49884;&#54200;/&#49884;&#54200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41%20&#47560;&#44032;&#48373;&#51020;/&#47560;&#44032;&#48373;&#51020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14.xml"/><Relationship Id="rId37" Type="http://schemas.openxmlformats.org/officeDocument/2006/relationships/hyperlink" Target="&#49828;&#44032;&#47028;08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14&#50669;&#45824;&#54616;/&#50669;&#45824;&#54616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36&#49828;&#48148;&#45264;/&#49828;&#48148;&#45264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../&#49888;&#50557;PPT/57%20&#48716;&#47112;&#47788;&#49436;/&#48716;&#47112;&#47788;&#49436;1&#51109;.pptx" TargetMode="External"/><Relationship Id="rId186" Type="http://schemas.openxmlformats.org/officeDocument/2006/relationships/image" Target="../media/image91.png"/><Relationship Id="rId27" Type="http://schemas.openxmlformats.org/officeDocument/2006/relationships/hyperlink" Target="&#49828;&#44032;&#47028;03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09&#49324;&#47924;&#50648;&#49345;/&#49324;&#47924;&#50648;&#49345;.pptx" TargetMode="External"/><Relationship Id="rId113" Type="http://schemas.openxmlformats.org/officeDocument/2006/relationships/hyperlink" Target="../31&#50724;&#48148;&#45852;/&#50724;&#48148;&#45852;1&#51109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76" Type="http://schemas.openxmlformats.org/officeDocument/2006/relationships/image" Target="../media/image78.png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04&#48124;&#49688;&#44592;/&#48124;&#49688;&#44592;.pptx" TargetMode="External"/><Relationship Id="rId103" Type="http://schemas.openxmlformats.org/officeDocument/2006/relationships/hyperlink" Target="../26&#50640;&#49828;&#44180;/&#50640;&#49828;&#4418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20&#51104;&#50616;/&#51104;&#50616;.pptx" TargetMode="External"/><Relationship Id="rId145" Type="http://schemas.openxmlformats.org/officeDocument/2006/relationships/hyperlink" Target="../../&#49888;&#50557;PPT/47%20&#44256;&#47536;&#46020;&#54980;&#49436;/&#44256;&#47536;&#46020;&#54980;&#49436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&#49828;&#44032;&#47028;14&#51109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15&#50640;&#49828;&#46972;/&#50640;&#49828;&#46972;.pptx" TargetMode="External"/><Relationship Id="rId135" Type="http://schemas.openxmlformats.org/officeDocument/2006/relationships/hyperlink" Target="../../&#49888;&#50557;PPT/42%20&#45572;&#44032;&#48373;&#51020;/&#45572;&#44032;&#48373;&#51020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../&#49888;&#50557;PPT/63%20&#50836;&#54620;&#51060;&#49436;/&#50836;&#54620;&#51060;&#49436;1&#51109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33&#48120;&#44032;/&#48120;&#44032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06&#50668;&#54840;&#49688;&#50500;/&#50668;&#54840;&#49688;&#50500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../&#49888;&#50557;PPT/54%20&#46356;&#47784;&#45936;&#51204;&#49436;/&#46356;&#47784;&#45936;&#51204;&#49436;.pptx" TargetMode="External"/><Relationship Id="rId170" Type="http://schemas.openxmlformats.org/officeDocument/2006/relationships/image" Target="../media/image75.png"/><Relationship Id="rId107" Type="http://schemas.openxmlformats.org/officeDocument/2006/relationships/hyperlink" Target="../28&#54840;&#49464;&#50500;/&#54840;&#49464;&#50500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02&#52636;&#50528;&#44413;&#44592;/&#52636;&#50528;&#44413;&#44592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49%20&#50640;&#48288;&#49548;&#49436;/&#50640;&#48288;&#49548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22&#50500;&#44032;/&#50500;&#44032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../../&#49888;&#50557;PPT/65%20&#50976;&#45796;&#49436;/&#50976;&#45796;&#49436;1&#51109;.pptx" TargetMode="External"/><Relationship Id="rId22" Type="http://schemas.openxmlformats.org/officeDocument/2006/relationships/slide" Target="slide20.xml"/><Relationship Id="rId43" Type="http://schemas.openxmlformats.org/officeDocument/2006/relationships/hyperlink" Target="&#49828;&#44032;&#47028;11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44%20&#49324;&#46020;&#54665;&#51204;/&#49324;&#46020;&#54665;&#51204;.pptx" TargetMode="External"/><Relationship Id="rId85" Type="http://schemas.openxmlformats.org/officeDocument/2006/relationships/hyperlink" Target="../17&#50640;&#49828;&#45908;/&#50640;&#49828;&#45908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../&#49888;&#50557;PPT/60%20&#48288;&#46300;&#47196;&#51204;&#49436;/&#48288;&#46300;&#47196;&#51204;&#49436;.pptx" TargetMode="External"/><Relationship Id="rId12" Type="http://schemas.openxmlformats.org/officeDocument/2006/relationships/slide" Target="slide10.xml"/><Relationship Id="rId33" Type="http://schemas.openxmlformats.org/officeDocument/2006/relationships/hyperlink" Target="&#49828;&#44032;&#47028;06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39&#47568;&#46972;&#44592;/&#47568;&#46972;&#44592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11&#50676;&#50773;&#44592;&#49345;/&#50676;&#50773;&#44592;&#49345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../&#49888;&#50557;PPT/55%20&#46356;&#47784;&#45936;&#54980;&#49436;/&#46356;&#47784;&#45936;&#54980;&#49436;.pptx" TargetMode="External"/><Relationship Id="rId182" Type="http://schemas.openxmlformats.org/officeDocument/2006/relationships/image" Target="../media/image81.png"/><Relationship Id="rId6" Type="http://schemas.openxmlformats.org/officeDocument/2006/relationships/slide" Target="slide4.xml"/><Relationship Id="rId23" Type="http://schemas.openxmlformats.org/officeDocument/2006/relationships/hyperlink" Target="&#49828;&#44032;&#47028;01&#51109;.pptx" TargetMode="External"/><Relationship Id="rId119" Type="http://schemas.openxmlformats.org/officeDocument/2006/relationships/hyperlink" Target="../34&#45208;&#54996;/&#45208;&#54996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../07&#49324;&#49324;&#44592;/&#49324;&#49324;&#44592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../&#49888;&#50557;PPT/50%20&#48716;&#47549;&#48372;&#49436;/&#48716;&#47549;&#48372;&#49436;.pptx" TargetMode="External"/><Relationship Id="rId172" Type="http://schemas.openxmlformats.org/officeDocument/2006/relationships/image" Target="../media/image76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&#49828;&#44032;&#47028;09&#51109;.pptx" TargetMode="External"/><Relationship Id="rId109" Type="http://schemas.openxmlformats.org/officeDocument/2006/relationships/hyperlink" Target="../29&#50836;&#50648;/&#50836;&#50648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&#52285;&#49464;&#44592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23&#51060;&#49324;&#50556;/&#51060;&#49324;&#50556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37&#54617;&#44060;/&#54617;&#44060;.pptx" TargetMode="External"/><Relationship Id="rId141" Type="http://schemas.openxmlformats.org/officeDocument/2006/relationships/hyperlink" Target="../../&#49888;&#50557;PPT/45%20&#47196;&#47560;&#49436;/&#47196;&#4756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../&#49888;&#50557;PPT/58%20&#55176;&#48652;&#47532;&#49436;/&#55176;&#48652;&#47532;&#49436;.pptx" TargetMode="External"/><Relationship Id="rId7" Type="http://schemas.openxmlformats.org/officeDocument/2006/relationships/slide" Target="slide5.xml"/><Relationship Id="rId71" Type="http://schemas.openxmlformats.org/officeDocument/2006/relationships/hyperlink" Target="../10&#49324;&#47924;&#50648;&#54616;/&#49324;&#47924;&#50648;&#54616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18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hyperlink" Target="&#49828;&#44032;&#47028;04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49828;&#44032;&#47028;12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18&#50853;&#44592;/&#50853;&#44592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32&#50836;&#45208;/&#50836;&#45208;.pptx" TargetMode="External"/><Relationship Id="rId131" Type="http://schemas.openxmlformats.org/officeDocument/2006/relationships/hyperlink" Target="../../&#49888;&#50557;PPT/40%20&#47560;&#53468;&#48373;&#51020;/&#47560;&#53468;&#48373;&#5102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05&#49888;&#47749;&#44592;/&#49888;&#47749;&#44592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../&#49888;&#50557;PPT/61%20&#48288;&#46300;&#47196;&#54980;&#49436;/&#48288;&#46300;&#47196;&#54980;&#49436;.pptx" TargetMode="External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&#49828;&#44032;&#47028;07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13&#50669;&#45824;&#49345;/&#50669;&#45824;&#49345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27&#45796;&#45768;&#50648;/&#45796;&#45768;&#50648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48%20&#44040;&#46972;&#46356;&#50500;&#49436;/&#44040;&#46972;&#46356;&#50500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6.xml"/><Relationship Id="rId51" Type="http://schemas.openxmlformats.org/officeDocument/2006/relationships/hyperlink" Target="../../&#44396;-&#49888;&#50557;%20&#49457;&#44221;&#47785;&#47197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21&#51204;&#46020;&#49436;/&#51204;&#46020;&#49436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35&#54616;&#48149;&#44397;/&#54616;&#48149;&#44397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../&#49888;&#50557;PPT/56%20&#46356;&#46020;&#49436;/&#46356;&#46020;&#49436;.pptx" TargetMode="External"/><Relationship Id="rId184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hyperlink" Target="&#49828;&#44032;&#47028;02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08&#47355;&#44592;/&#47355;&#44592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43%20&#50836;&#54620;&#48373;&#51020;/&#50836;&#54620;&#48373;&#51020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&#49828;&#44032;&#47028;10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16&#45712;&#54756;&#48120;&#50556;/&#45712;&#54756;&#48120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30&#50500;&#47784;&#49828;/&#50500;&#47784;&#4982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51%20&#44264;&#47196;&#49352;&#49436;/&#44264;&#47196;&#49352;&#49436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03&#47112;&#50948;&#44592;/&#47112;&#50948;&#44592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38&#49828;&#44032;&#47028;/&#49828;&#44032;&#47028;.pptx" TargetMode="External"/><Relationship Id="rId10" Type="http://schemas.openxmlformats.org/officeDocument/2006/relationships/slide" Target="slide8.xml"/><Relationship Id="rId31" Type="http://schemas.openxmlformats.org/officeDocument/2006/relationships/hyperlink" Target="&#49828;&#44032;&#47028;05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12&#50676;&#50773;&#44592;&#54616;/&#50676;&#50773;&#44592;&#54616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24&#50696;&#47112;&#48120;&#50556;/&#50696;&#47112;&#48120;&#50556;.pptx" TargetMode="External"/><Relationship Id="rId101" Type="http://schemas.openxmlformats.org/officeDocument/2006/relationships/hyperlink" Target="../25&#50696;&#47112;&#48120;&#50556;&#50528;&#44032;/&#50696;&#47112;&#48120;&#50556;&#50528;&#44032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46%20&#44256;&#47536;&#46020;&#51204;&#49436;/&#44256;&#47536;&#46020;&#51204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../&#49888;&#50557;PPT/59%20&#50556;&#44256;&#48372;&#49436;/&#50556;&#44256;&#48372;&#49436;.pptx" TargetMode="External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&#49828;&#44032;&#47028;13&#51109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19&#49884;&#54200;/&#49884;&#54200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41%20&#47560;&#44032;&#48373;&#51020;/&#47560;&#44032;&#48373;&#51020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14.xml"/><Relationship Id="rId37" Type="http://schemas.openxmlformats.org/officeDocument/2006/relationships/hyperlink" Target="&#49828;&#44032;&#47028;08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14&#50669;&#45824;&#54616;/&#50669;&#45824;&#54616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36&#49828;&#48148;&#45264;/&#49828;&#48148;&#45264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../&#49888;&#50557;PPT/57%20&#48716;&#47112;&#47788;&#49436;/&#48716;&#47112;&#47788;&#49436;1&#51109;.pptx" TargetMode="External"/><Relationship Id="rId186" Type="http://schemas.openxmlformats.org/officeDocument/2006/relationships/image" Target="../media/image92.png"/><Relationship Id="rId27" Type="http://schemas.openxmlformats.org/officeDocument/2006/relationships/hyperlink" Target="&#49828;&#44032;&#47028;03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09&#49324;&#47924;&#50648;&#49345;/&#49324;&#47924;&#50648;&#49345;.pptx" TargetMode="External"/><Relationship Id="rId113" Type="http://schemas.openxmlformats.org/officeDocument/2006/relationships/hyperlink" Target="../31&#50724;&#48148;&#45852;/&#50724;&#48148;&#45852;1&#51109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76" Type="http://schemas.openxmlformats.org/officeDocument/2006/relationships/image" Target="../media/image78.png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04&#48124;&#49688;&#44592;/&#48124;&#49688;&#44592;.pptx" TargetMode="External"/><Relationship Id="rId103" Type="http://schemas.openxmlformats.org/officeDocument/2006/relationships/hyperlink" Target="../26&#50640;&#49828;&#44180;/&#50640;&#49828;&#4418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20&#51104;&#50616;/&#51104;&#50616;.pptx" TargetMode="External"/><Relationship Id="rId145" Type="http://schemas.openxmlformats.org/officeDocument/2006/relationships/hyperlink" Target="../../&#49888;&#50557;PPT/47%20&#44256;&#47536;&#46020;&#54980;&#49436;/&#44256;&#47536;&#46020;&#54980;&#49436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&#49828;&#44032;&#47028;14&#51109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15&#50640;&#49828;&#46972;/&#50640;&#49828;&#46972;.pptx" TargetMode="External"/><Relationship Id="rId135" Type="http://schemas.openxmlformats.org/officeDocument/2006/relationships/hyperlink" Target="../../&#49888;&#50557;PPT/42%20&#45572;&#44032;&#48373;&#51020;/&#45572;&#44032;&#48373;&#51020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../&#49888;&#50557;PPT/63%20&#50836;&#54620;&#51060;&#49436;/&#50836;&#54620;&#51060;&#49436;1&#51109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33&#48120;&#44032;/&#48120;&#44032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06&#50668;&#54840;&#49688;&#50500;/&#50668;&#54840;&#49688;&#50500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../&#49888;&#50557;PPT/54%20&#46356;&#47784;&#45936;&#51204;&#49436;/&#46356;&#47784;&#45936;&#51204;&#49436;.pptx" TargetMode="External"/><Relationship Id="rId170" Type="http://schemas.openxmlformats.org/officeDocument/2006/relationships/image" Target="../media/image75.png"/><Relationship Id="rId107" Type="http://schemas.openxmlformats.org/officeDocument/2006/relationships/hyperlink" Target="../28&#54840;&#49464;&#50500;/&#54840;&#49464;&#50500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02&#52636;&#50528;&#44413;&#44592;/&#52636;&#50528;&#44413;&#44592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49%20&#50640;&#48288;&#49548;&#49436;/&#50640;&#48288;&#49548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22&#50500;&#44032;/&#50500;&#44032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../../&#49888;&#50557;PPT/65%20&#50976;&#45796;&#49436;/&#50976;&#45796;&#49436;1&#51109;.pptx" TargetMode="External"/><Relationship Id="rId22" Type="http://schemas.openxmlformats.org/officeDocument/2006/relationships/slide" Target="slide20.xml"/><Relationship Id="rId43" Type="http://schemas.openxmlformats.org/officeDocument/2006/relationships/hyperlink" Target="&#49828;&#44032;&#47028;11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44%20&#49324;&#46020;&#54665;&#51204;/&#49324;&#46020;&#54665;&#51204;.pptx" TargetMode="External"/><Relationship Id="rId85" Type="http://schemas.openxmlformats.org/officeDocument/2006/relationships/hyperlink" Target="../17&#50640;&#49828;&#45908;/&#50640;&#49828;&#45908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../&#49888;&#50557;PPT/60%20&#48288;&#46300;&#47196;&#51204;&#49436;/&#48288;&#46300;&#47196;&#51204;&#49436;.pptx" TargetMode="External"/><Relationship Id="rId12" Type="http://schemas.openxmlformats.org/officeDocument/2006/relationships/slide" Target="slide10.xml"/><Relationship Id="rId33" Type="http://schemas.openxmlformats.org/officeDocument/2006/relationships/hyperlink" Target="&#49828;&#44032;&#47028;06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39&#47568;&#46972;&#44592;/&#47568;&#46972;&#44592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11&#50676;&#50773;&#44592;&#49345;/&#50676;&#50773;&#44592;&#49345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../&#49888;&#50557;PPT/55%20&#46356;&#47784;&#45936;&#54980;&#49436;/&#46356;&#47784;&#45936;&#54980;&#49436;.pptx" TargetMode="External"/><Relationship Id="rId182" Type="http://schemas.openxmlformats.org/officeDocument/2006/relationships/image" Target="../media/image81.png"/><Relationship Id="rId6" Type="http://schemas.openxmlformats.org/officeDocument/2006/relationships/slide" Target="slide4.xml"/><Relationship Id="rId23" Type="http://schemas.openxmlformats.org/officeDocument/2006/relationships/hyperlink" Target="&#49828;&#44032;&#47028;01&#51109;.pptx" TargetMode="External"/><Relationship Id="rId119" Type="http://schemas.openxmlformats.org/officeDocument/2006/relationships/hyperlink" Target="../34&#45208;&#54996;/&#45208;&#54996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../07&#49324;&#49324;&#44592;/&#49324;&#49324;&#44592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../&#49888;&#50557;PPT/50%20&#48716;&#47549;&#48372;&#49436;/&#48716;&#47549;&#48372;&#49436;.pptx" TargetMode="External"/><Relationship Id="rId172" Type="http://schemas.openxmlformats.org/officeDocument/2006/relationships/image" Target="../media/image76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&#49828;&#44032;&#47028;09&#51109;.pptx" TargetMode="External"/><Relationship Id="rId109" Type="http://schemas.openxmlformats.org/officeDocument/2006/relationships/hyperlink" Target="../29&#50836;&#50648;/&#50836;&#50648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&#52285;&#49464;&#44592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23&#51060;&#49324;&#50556;/&#51060;&#49324;&#50556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37&#54617;&#44060;/&#54617;&#44060;.pptx" TargetMode="External"/><Relationship Id="rId141" Type="http://schemas.openxmlformats.org/officeDocument/2006/relationships/hyperlink" Target="../../&#49888;&#50557;PPT/45%20&#47196;&#47560;&#49436;/&#47196;&#4756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../&#49888;&#50557;PPT/58%20&#55176;&#48652;&#47532;&#49436;/&#55176;&#48652;&#47532;&#49436;.pptx" TargetMode="External"/><Relationship Id="rId7" Type="http://schemas.openxmlformats.org/officeDocument/2006/relationships/slide" Target="slide5.xml"/><Relationship Id="rId71" Type="http://schemas.openxmlformats.org/officeDocument/2006/relationships/hyperlink" Target="../10&#49324;&#47924;&#50648;&#54616;/&#49324;&#47924;&#50648;&#54616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18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hyperlink" Target="&#49828;&#44032;&#47028;04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49828;&#44032;&#47028;12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18&#50853;&#44592;/&#50853;&#44592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32&#50836;&#45208;/&#50836;&#45208;.pptx" TargetMode="External"/><Relationship Id="rId131" Type="http://schemas.openxmlformats.org/officeDocument/2006/relationships/hyperlink" Target="../../&#49888;&#50557;PPT/40%20&#47560;&#53468;&#48373;&#51020;/&#47560;&#53468;&#48373;&#5102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05&#49888;&#47749;&#44592;/&#49888;&#47749;&#44592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../&#49888;&#50557;PPT/61%20&#48288;&#46300;&#47196;&#54980;&#49436;/&#48288;&#46300;&#47196;&#54980;&#49436;.pptx" TargetMode="External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&#49828;&#44032;&#47028;07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13&#50669;&#45824;&#49345;/&#50669;&#45824;&#49345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27&#45796;&#45768;&#50648;/&#45796;&#45768;&#50648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48%20&#44040;&#46972;&#46356;&#50500;&#49436;/&#44040;&#46972;&#46356;&#50500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6.xml"/><Relationship Id="rId51" Type="http://schemas.openxmlformats.org/officeDocument/2006/relationships/hyperlink" Target="../../&#44396;-&#49888;&#50557;%20&#49457;&#44221;&#47785;&#47197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21&#51204;&#46020;&#49436;/&#51204;&#46020;&#49436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35&#54616;&#48149;&#44397;/&#54616;&#48149;&#44397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../&#49888;&#50557;PPT/56%20&#46356;&#46020;&#49436;/&#46356;&#46020;&#49436;.pptx" TargetMode="External"/><Relationship Id="rId184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hyperlink" Target="&#49828;&#44032;&#47028;02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08&#47355;&#44592;/&#47355;&#44592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43%20&#50836;&#54620;&#48373;&#51020;/&#50836;&#54620;&#48373;&#51020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&#49828;&#44032;&#47028;10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16&#45712;&#54756;&#48120;&#50556;/&#45712;&#54756;&#48120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30&#50500;&#47784;&#49828;/&#50500;&#47784;&#4982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51%20&#44264;&#47196;&#49352;&#49436;/&#44264;&#47196;&#49352;&#49436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03&#47112;&#50948;&#44592;/&#47112;&#50948;&#44592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38&#49828;&#44032;&#47028;/&#49828;&#44032;&#47028;.pptx" TargetMode="External"/><Relationship Id="rId10" Type="http://schemas.openxmlformats.org/officeDocument/2006/relationships/slide" Target="slide8.xml"/><Relationship Id="rId31" Type="http://schemas.openxmlformats.org/officeDocument/2006/relationships/hyperlink" Target="&#49828;&#44032;&#47028;05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12&#50676;&#50773;&#44592;&#54616;/&#50676;&#50773;&#44592;&#54616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24&#50696;&#47112;&#48120;&#50556;/&#50696;&#47112;&#48120;&#50556;.pptx" TargetMode="External"/><Relationship Id="rId101" Type="http://schemas.openxmlformats.org/officeDocument/2006/relationships/hyperlink" Target="../25&#50696;&#47112;&#48120;&#50556;&#50528;&#44032;/&#50696;&#47112;&#48120;&#50556;&#50528;&#44032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46%20&#44256;&#47536;&#46020;&#51204;&#49436;/&#44256;&#47536;&#46020;&#51204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../&#49888;&#50557;PPT/59%20&#50556;&#44256;&#48372;&#49436;/&#50556;&#44256;&#48372;&#49436;.pptx" TargetMode="External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&#49828;&#44032;&#47028;13&#51109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19&#49884;&#54200;/&#49884;&#54200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41%20&#47560;&#44032;&#48373;&#51020;/&#47560;&#44032;&#48373;&#51020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14.xml"/><Relationship Id="rId37" Type="http://schemas.openxmlformats.org/officeDocument/2006/relationships/hyperlink" Target="&#49828;&#44032;&#47028;08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14&#50669;&#45824;&#54616;/&#50669;&#45824;&#54616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36&#49828;&#48148;&#45264;/&#49828;&#48148;&#45264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../&#49888;&#50557;PPT/57%20&#48716;&#47112;&#47788;&#49436;/&#48716;&#47112;&#47788;&#49436;1&#51109;.pptx" TargetMode="External"/><Relationship Id="rId186" Type="http://schemas.openxmlformats.org/officeDocument/2006/relationships/image" Target="../media/image93.png"/><Relationship Id="rId27" Type="http://schemas.openxmlformats.org/officeDocument/2006/relationships/hyperlink" Target="&#49828;&#44032;&#47028;03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09&#49324;&#47924;&#50648;&#49345;/&#49324;&#47924;&#50648;&#49345;.pptx" TargetMode="External"/><Relationship Id="rId113" Type="http://schemas.openxmlformats.org/officeDocument/2006/relationships/hyperlink" Target="../31&#50724;&#48148;&#45852;/&#50724;&#48148;&#45852;1&#51109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76" Type="http://schemas.openxmlformats.org/officeDocument/2006/relationships/image" Target="../media/image78.png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04&#48124;&#49688;&#44592;/&#48124;&#49688;&#44592;.pptx" TargetMode="External"/><Relationship Id="rId103" Type="http://schemas.openxmlformats.org/officeDocument/2006/relationships/hyperlink" Target="../26&#50640;&#49828;&#44180;/&#50640;&#49828;&#4418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20&#51104;&#50616;/&#51104;&#50616;.pptx" TargetMode="External"/><Relationship Id="rId145" Type="http://schemas.openxmlformats.org/officeDocument/2006/relationships/hyperlink" Target="../../&#49888;&#50557;PPT/47%20&#44256;&#47536;&#46020;&#54980;&#49436;/&#44256;&#47536;&#46020;&#54980;&#49436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&#49828;&#44032;&#47028;14&#51109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15&#50640;&#49828;&#46972;/&#50640;&#49828;&#46972;.pptx" TargetMode="External"/><Relationship Id="rId135" Type="http://schemas.openxmlformats.org/officeDocument/2006/relationships/hyperlink" Target="../../&#49888;&#50557;PPT/42%20&#45572;&#44032;&#48373;&#51020;/&#45572;&#44032;&#48373;&#51020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../&#49888;&#50557;PPT/63%20&#50836;&#54620;&#51060;&#49436;/&#50836;&#54620;&#51060;&#49436;1&#51109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33&#48120;&#44032;/&#48120;&#44032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06&#50668;&#54840;&#49688;&#50500;/&#50668;&#54840;&#49688;&#50500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../&#49888;&#50557;PPT/54%20&#46356;&#47784;&#45936;&#51204;&#49436;/&#46356;&#47784;&#45936;&#51204;&#49436;.pptx" TargetMode="External"/><Relationship Id="rId170" Type="http://schemas.openxmlformats.org/officeDocument/2006/relationships/image" Target="../media/image75.png"/><Relationship Id="rId107" Type="http://schemas.openxmlformats.org/officeDocument/2006/relationships/hyperlink" Target="../28&#54840;&#49464;&#50500;/&#54840;&#49464;&#50500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02&#52636;&#50528;&#44413;&#44592;/&#52636;&#50528;&#44413;&#44592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49%20&#50640;&#48288;&#49548;&#49436;/&#50640;&#48288;&#49548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22&#50500;&#44032;/&#50500;&#44032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../../&#49888;&#50557;PPT/65%20&#50976;&#45796;&#49436;/&#50976;&#45796;&#49436;1&#51109;.pptx" TargetMode="External"/><Relationship Id="rId22" Type="http://schemas.openxmlformats.org/officeDocument/2006/relationships/slide" Target="slide20.xml"/><Relationship Id="rId43" Type="http://schemas.openxmlformats.org/officeDocument/2006/relationships/hyperlink" Target="&#49828;&#44032;&#47028;11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44%20&#49324;&#46020;&#54665;&#51204;/&#49324;&#46020;&#54665;&#51204;.pptx" TargetMode="External"/><Relationship Id="rId85" Type="http://schemas.openxmlformats.org/officeDocument/2006/relationships/hyperlink" Target="../17&#50640;&#49828;&#45908;/&#50640;&#49828;&#45908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../&#49888;&#50557;PPT/60%20&#48288;&#46300;&#47196;&#51204;&#49436;/&#48288;&#46300;&#47196;&#51204;&#49436;.pptx" TargetMode="External"/><Relationship Id="rId12" Type="http://schemas.openxmlformats.org/officeDocument/2006/relationships/slide" Target="slide10.xml"/><Relationship Id="rId33" Type="http://schemas.openxmlformats.org/officeDocument/2006/relationships/hyperlink" Target="&#49828;&#44032;&#47028;06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39&#47568;&#46972;&#44592;/&#47568;&#46972;&#44592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11&#50676;&#50773;&#44592;&#49345;/&#50676;&#50773;&#44592;&#49345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../&#49888;&#50557;PPT/55%20&#46356;&#47784;&#45936;&#54980;&#49436;/&#46356;&#47784;&#45936;&#54980;&#49436;.pptx" TargetMode="External"/><Relationship Id="rId182" Type="http://schemas.openxmlformats.org/officeDocument/2006/relationships/image" Target="../media/image81.png"/><Relationship Id="rId6" Type="http://schemas.openxmlformats.org/officeDocument/2006/relationships/slide" Target="slide4.xml"/><Relationship Id="rId23" Type="http://schemas.openxmlformats.org/officeDocument/2006/relationships/hyperlink" Target="&#49828;&#44032;&#47028;01&#51109;.pptx" TargetMode="External"/><Relationship Id="rId119" Type="http://schemas.openxmlformats.org/officeDocument/2006/relationships/hyperlink" Target="../34&#45208;&#54996;/&#45208;&#54996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../07&#49324;&#49324;&#44592;/&#49324;&#49324;&#44592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../&#49888;&#50557;PPT/50%20&#48716;&#47549;&#48372;&#49436;/&#48716;&#47549;&#48372;&#49436;.pptx" TargetMode="External"/><Relationship Id="rId172" Type="http://schemas.openxmlformats.org/officeDocument/2006/relationships/image" Target="../media/image76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&#49828;&#44032;&#47028;09&#51109;.pptx" TargetMode="External"/><Relationship Id="rId109" Type="http://schemas.openxmlformats.org/officeDocument/2006/relationships/hyperlink" Target="../29&#50836;&#50648;/&#50836;&#50648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&#52285;&#49464;&#44592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23&#51060;&#49324;&#50556;/&#51060;&#49324;&#50556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37&#54617;&#44060;/&#54617;&#44060;.pptx" TargetMode="External"/><Relationship Id="rId141" Type="http://schemas.openxmlformats.org/officeDocument/2006/relationships/hyperlink" Target="../../&#49888;&#50557;PPT/45%20&#47196;&#47560;&#49436;/&#47196;&#4756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../&#49888;&#50557;PPT/58%20&#55176;&#48652;&#47532;&#49436;/&#55176;&#48652;&#47532;&#49436;.pptx" TargetMode="External"/><Relationship Id="rId7" Type="http://schemas.openxmlformats.org/officeDocument/2006/relationships/slide" Target="slide5.xml"/><Relationship Id="rId71" Type="http://schemas.openxmlformats.org/officeDocument/2006/relationships/hyperlink" Target="../10&#49324;&#47924;&#50648;&#54616;/&#49324;&#47924;&#50648;&#54616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18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hyperlink" Target="&#49828;&#44032;&#47028;04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49828;&#44032;&#47028;12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18&#50853;&#44592;/&#50853;&#44592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32&#50836;&#45208;/&#50836;&#45208;.pptx" TargetMode="External"/><Relationship Id="rId131" Type="http://schemas.openxmlformats.org/officeDocument/2006/relationships/hyperlink" Target="../../&#49888;&#50557;PPT/40%20&#47560;&#53468;&#48373;&#51020;/&#47560;&#53468;&#48373;&#5102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05&#49888;&#47749;&#44592;/&#49888;&#47749;&#44592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../&#49888;&#50557;PPT/61%20&#48288;&#46300;&#47196;&#54980;&#49436;/&#48288;&#46300;&#47196;&#54980;&#49436;.pptx" TargetMode="External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&#49828;&#44032;&#47028;07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13&#50669;&#45824;&#49345;/&#50669;&#45824;&#49345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27&#45796;&#45768;&#50648;/&#45796;&#45768;&#50648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48%20&#44040;&#46972;&#46356;&#50500;&#49436;/&#44040;&#46972;&#46356;&#50500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6.xml"/><Relationship Id="rId51" Type="http://schemas.openxmlformats.org/officeDocument/2006/relationships/hyperlink" Target="../../&#44396;-&#49888;&#50557;%20&#49457;&#44221;&#47785;&#47197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21&#51204;&#46020;&#49436;/&#51204;&#46020;&#49436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35&#54616;&#48149;&#44397;/&#54616;&#48149;&#44397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../&#49888;&#50557;PPT/56%20&#46356;&#46020;&#49436;/&#46356;&#46020;&#49436;.pptx" TargetMode="External"/><Relationship Id="rId184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hyperlink" Target="&#49828;&#44032;&#47028;02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08&#47355;&#44592;/&#47355;&#44592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43%20&#50836;&#54620;&#48373;&#51020;/&#50836;&#54620;&#48373;&#51020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&#49828;&#44032;&#47028;10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16&#45712;&#54756;&#48120;&#50556;/&#45712;&#54756;&#48120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30&#50500;&#47784;&#49828;/&#50500;&#47784;&#4982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51%20&#44264;&#47196;&#49352;&#49436;/&#44264;&#47196;&#49352;&#49436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03&#47112;&#50948;&#44592;/&#47112;&#50948;&#44592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38&#49828;&#44032;&#47028;/&#49828;&#44032;&#47028;.pptx" TargetMode="External"/><Relationship Id="rId10" Type="http://schemas.openxmlformats.org/officeDocument/2006/relationships/slide" Target="slide8.xml"/><Relationship Id="rId31" Type="http://schemas.openxmlformats.org/officeDocument/2006/relationships/hyperlink" Target="&#49828;&#44032;&#47028;05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12&#50676;&#50773;&#44592;&#54616;/&#50676;&#50773;&#44592;&#54616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24&#50696;&#47112;&#48120;&#50556;/&#50696;&#47112;&#48120;&#50556;.pptx" TargetMode="External"/><Relationship Id="rId101" Type="http://schemas.openxmlformats.org/officeDocument/2006/relationships/hyperlink" Target="../25&#50696;&#47112;&#48120;&#50556;&#50528;&#44032;/&#50696;&#47112;&#48120;&#50556;&#50528;&#44032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46%20&#44256;&#47536;&#46020;&#51204;&#49436;/&#44256;&#47536;&#46020;&#51204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../&#49888;&#50557;PPT/59%20&#50556;&#44256;&#48372;&#49436;/&#50556;&#44256;&#48372;&#49436;.pptx" TargetMode="External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&#49828;&#44032;&#47028;13&#51109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19&#49884;&#54200;/&#49884;&#54200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41%20&#47560;&#44032;&#48373;&#51020;/&#47560;&#44032;&#48373;&#51020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14.xml"/><Relationship Id="rId37" Type="http://schemas.openxmlformats.org/officeDocument/2006/relationships/hyperlink" Target="&#49828;&#44032;&#47028;08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14&#50669;&#45824;&#54616;/&#50669;&#45824;&#54616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36&#49828;&#48148;&#45264;/&#49828;&#48148;&#45264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../&#49888;&#50557;PPT/57%20&#48716;&#47112;&#47788;&#49436;/&#48716;&#47112;&#47788;&#49436;1&#51109;.pptx" TargetMode="External"/><Relationship Id="rId186" Type="http://schemas.openxmlformats.org/officeDocument/2006/relationships/image" Target="../media/image94.png"/><Relationship Id="rId27" Type="http://schemas.openxmlformats.org/officeDocument/2006/relationships/hyperlink" Target="&#49828;&#44032;&#47028;03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09&#49324;&#47924;&#50648;&#49345;/&#49324;&#47924;&#50648;&#49345;.pptx" TargetMode="External"/><Relationship Id="rId113" Type="http://schemas.openxmlformats.org/officeDocument/2006/relationships/hyperlink" Target="../31&#50724;&#48148;&#45852;/&#50724;&#48148;&#45852;1&#51109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76" Type="http://schemas.openxmlformats.org/officeDocument/2006/relationships/image" Target="../media/image78.png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04&#48124;&#49688;&#44592;/&#48124;&#49688;&#44592;.pptx" TargetMode="External"/><Relationship Id="rId103" Type="http://schemas.openxmlformats.org/officeDocument/2006/relationships/hyperlink" Target="../26&#50640;&#49828;&#44180;/&#50640;&#49828;&#4418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20&#51104;&#50616;/&#51104;&#50616;.pptx" TargetMode="External"/><Relationship Id="rId145" Type="http://schemas.openxmlformats.org/officeDocument/2006/relationships/hyperlink" Target="../../&#49888;&#50557;PPT/47%20&#44256;&#47536;&#46020;&#54980;&#49436;/&#44256;&#47536;&#46020;&#54980;&#49436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&#49828;&#44032;&#47028;14&#51109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15&#50640;&#49828;&#46972;/&#50640;&#49828;&#46972;.pptx" TargetMode="External"/><Relationship Id="rId135" Type="http://schemas.openxmlformats.org/officeDocument/2006/relationships/hyperlink" Target="../../&#49888;&#50557;PPT/42%20&#45572;&#44032;&#48373;&#51020;/&#45572;&#44032;&#48373;&#51020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../&#49888;&#50557;PPT/63%20&#50836;&#54620;&#51060;&#49436;/&#50836;&#54620;&#51060;&#49436;1&#51109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33&#48120;&#44032;/&#48120;&#44032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06&#50668;&#54840;&#49688;&#50500;/&#50668;&#54840;&#49688;&#50500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../&#49888;&#50557;PPT/54%20&#46356;&#47784;&#45936;&#51204;&#49436;/&#46356;&#47784;&#45936;&#51204;&#49436;.pptx" TargetMode="External"/><Relationship Id="rId170" Type="http://schemas.openxmlformats.org/officeDocument/2006/relationships/image" Target="../media/image75.png"/><Relationship Id="rId107" Type="http://schemas.openxmlformats.org/officeDocument/2006/relationships/hyperlink" Target="../28&#54840;&#49464;&#50500;/&#54840;&#49464;&#50500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02&#52636;&#50528;&#44413;&#44592;/&#52636;&#50528;&#44413;&#44592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49%20&#50640;&#48288;&#49548;&#49436;/&#50640;&#48288;&#49548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22&#50500;&#44032;/&#50500;&#44032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../../&#49888;&#50557;PPT/65%20&#50976;&#45796;&#49436;/&#50976;&#45796;&#49436;1&#51109;.pptx" TargetMode="External"/><Relationship Id="rId22" Type="http://schemas.openxmlformats.org/officeDocument/2006/relationships/slide" Target="slide20.xml"/><Relationship Id="rId43" Type="http://schemas.openxmlformats.org/officeDocument/2006/relationships/hyperlink" Target="&#49828;&#44032;&#47028;11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44%20&#49324;&#46020;&#54665;&#51204;/&#49324;&#46020;&#54665;&#51204;.pptx" TargetMode="External"/><Relationship Id="rId85" Type="http://schemas.openxmlformats.org/officeDocument/2006/relationships/hyperlink" Target="../17&#50640;&#49828;&#45908;/&#50640;&#49828;&#45908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../&#49888;&#50557;PPT/60%20&#48288;&#46300;&#47196;&#51204;&#49436;/&#48288;&#46300;&#47196;&#51204;&#49436;.pptx" TargetMode="External"/><Relationship Id="rId12" Type="http://schemas.openxmlformats.org/officeDocument/2006/relationships/slide" Target="slide10.xml"/><Relationship Id="rId33" Type="http://schemas.openxmlformats.org/officeDocument/2006/relationships/hyperlink" Target="&#49828;&#44032;&#47028;06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39&#47568;&#46972;&#44592;/&#47568;&#46972;&#44592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11&#50676;&#50773;&#44592;&#49345;/&#50676;&#50773;&#44592;&#49345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../&#49888;&#50557;PPT/55%20&#46356;&#47784;&#45936;&#54980;&#49436;/&#46356;&#47784;&#45936;&#54980;&#49436;.pptx" TargetMode="External"/><Relationship Id="rId182" Type="http://schemas.openxmlformats.org/officeDocument/2006/relationships/image" Target="../media/image81.png"/><Relationship Id="rId6" Type="http://schemas.openxmlformats.org/officeDocument/2006/relationships/slide" Target="slide4.xml"/><Relationship Id="rId23" Type="http://schemas.openxmlformats.org/officeDocument/2006/relationships/hyperlink" Target="&#49828;&#44032;&#47028;01&#51109;.pptx" TargetMode="External"/><Relationship Id="rId119" Type="http://schemas.openxmlformats.org/officeDocument/2006/relationships/hyperlink" Target="../34&#45208;&#54996;/&#45208;&#54996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../07&#49324;&#49324;&#44592;/&#49324;&#49324;&#44592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../&#49888;&#50557;PPT/50%20&#48716;&#47549;&#48372;&#49436;/&#48716;&#47549;&#48372;&#49436;.pptx" TargetMode="External"/><Relationship Id="rId172" Type="http://schemas.openxmlformats.org/officeDocument/2006/relationships/image" Target="../media/image76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&#49828;&#44032;&#47028;09&#51109;.pptx" TargetMode="External"/><Relationship Id="rId109" Type="http://schemas.openxmlformats.org/officeDocument/2006/relationships/hyperlink" Target="../29&#50836;&#50648;/&#50836;&#50648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&#52285;&#49464;&#44592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23&#51060;&#49324;&#50556;/&#51060;&#49324;&#50556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37&#54617;&#44060;/&#54617;&#44060;.pptx" TargetMode="External"/><Relationship Id="rId141" Type="http://schemas.openxmlformats.org/officeDocument/2006/relationships/hyperlink" Target="../../&#49888;&#50557;PPT/45%20&#47196;&#47560;&#49436;/&#47196;&#4756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../&#49888;&#50557;PPT/58%20&#55176;&#48652;&#47532;&#49436;/&#55176;&#48652;&#47532;&#49436;.pptx" TargetMode="External"/><Relationship Id="rId7" Type="http://schemas.openxmlformats.org/officeDocument/2006/relationships/slide" Target="slide5.xml"/><Relationship Id="rId71" Type="http://schemas.openxmlformats.org/officeDocument/2006/relationships/hyperlink" Target="../10&#49324;&#47924;&#50648;&#54616;/&#49324;&#47924;&#50648;&#54616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18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hyperlink" Target="&#49828;&#44032;&#47028;04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49828;&#44032;&#47028;12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18&#50853;&#44592;/&#50853;&#44592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32&#50836;&#45208;/&#50836;&#45208;.pptx" TargetMode="External"/><Relationship Id="rId131" Type="http://schemas.openxmlformats.org/officeDocument/2006/relationships/hyperlink" Target="../../&#49888;&#50557;PPT/40%20&#47560;&#53468;&#48373;&#51020;/&#47560;&#53468;&#48373;&#5102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05&#49888;&#47749;&#44592;/&#49888;&#47749;&#44592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../&#49888;&#50557;PPT/61%20&#48288;&#46300;&#47196;&#54980;&#49436;/&#48288;&#46300;&#47196;&#54980;&#49436;.pptx" TargetMode="External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&#49828;&#44032;&#47028;07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13&#50669;&#45824;&#49345;/&#50669;&#45824;&#49345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27&#45796;&#45768;&#50648;/&#45796;&#45768;&#50648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48%20&#44040;&#46972;&#46356;&#50500;&#49436;/&#44040;&#46972;&#46356;&#50500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6.xml"/><Relationship Id="rId51" Type="http://schemas.openxmlformats.org/officeDocument/2006/relationships/hyperlink" Target="../../&#44396;-&#49888;&#50557;%20&#49457;&#44221;&#47785;&#47197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21&#51204;&#46020;&#49436;/&#51204;&#46020;&#49436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35&#54616;&#48149;&#44397;/&#54616;&#48149;&#44397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../&#49888;&#50557;PPT/56%20&#46356;&#46020;&#49436;/&#46356;&#46020;&#49436;.pptx" TargetMode="External"/><Relationship Id="rId184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hyperlink" Target="&#49828;&#44032;&#47028;02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08&#47355;&#44592;/&#47355;&#44592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43%20&#50836;&#54620;&#48373;&#51020;/&#50836;&#54620;&#48373;&#51020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&#49828;&#44032;&#47028;10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16&#45712;&#54756;&#48120;&#50556;/&#45712;&#54756;&#48120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30&#50500;&#47784;&#49828;/&#50500;&#47784;&#4982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51%20&#44264;&#47196;&#49352;&#49436;/&#44264;&#47196;&#49352;&#49436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03&#47112;&#50948;&#44592;/&#47112;&#50948;&#44592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38&#49828;&#44032;&#47028;/&#49828;&#44032;&#47028;.pptx" TargetMode="External"/><Relationship Id="rId10" Type="http://schemas.openxmlformats.org/officeDocument/2006/relationships/slide" Target="slide8.xml"/><Relationship Id="rId31" Type="http://schemas.openxmlformats.org/officeDocument/2006/relationships/hyperlink" Target="&#49828;&#44032;&#47028;05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12&#50676;&#50773;&#44592;&#54616;/&#50676;&#50773;&#44592;&#54616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24&#50696;&#47112;&#48120;&#50556;/&#50696;&#47112;&#48120;&#50556;.pptx" TargetMode="External"/><Relationship Id="rId101" Type="http://schemas.openxmlformats.org/officeDocument/2006/relationships/hyperlink" Target="../25&#50696;&#47112;&#48120;&#50556;&#50528;&#44032;/&#50696;&#47112;&#48120;&#50556;&#50528;&#44032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46%20&#44256;&#47536;&#46020;&#51204;&#49436;/&#44256;&#47536;&#46020;&#51204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../&#49888;&#50557;PPT/59%20&#50556;&#44256;&#48372;&#49436;/&#50556;&#44256;&#48372;&#49436;.pptx" TargetMode="External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&#49828;&#44032;&#47028;13&#51109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19&#49884;&#54200;/&#49884;&#54200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41%20&#47560;&#44032;&#48373;&#51020;/&#47560;&#44032;&#48373;&#51020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14.xml"/><Relationship Id="rId37" Type="http://schemas.openxmlformats.org/officeDocument/2006/relationships/hyperlink" Target="&#49828;&#44032;&#47028;08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14&#50669;&#45824;&#54616;/&#50669;&#45824;&#54616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36&#49828;&#48148;&#45264;/&#49828;&#48148;&#45264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../&#49888;&#50557;PPT/57%20&#48716;&#47112;&#47788;&#49436;/&#48716;&#47112;&#47788;&#49436;1&#51109;.pptx" TargetMode="External"/><Relationship Id="rId186" Type="http://schemas.openxmlformats.org/officeDocument/2006/relationships/image" Target="../media/image95.png"/><Relationship Id="rId27" Type="http://schemas.openxmlformats.org/officeDocument/2006/relationships/hyperlink" Target="&#49828;&#44032;&#47028;03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09&#49324;&#47924;&#50648;&#49345;/&#49324;&#47924;&#50648;&#49345;.pptx" TargetMode="External"/><Relationship Id="rId113" Type="http://schemas.openxmlformats.org/officeDocument/2006/relationships/hyperlink" Target="../31&#50724;&#48148;&#45852;/&#50724;&#48148;&#45852;1&#51109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76" Type="http://schemas.openxmlformats.org/officeDocument/2006/relationships/image" Target="../media/image78.png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04&#48124;&#49688;&#44592;/&#48124;&#49688;&#44592;.pptx" TargetMode="External"/><Relationship Id="rId103" Type="http://schemas.openxmlformats.org/officeDocument/2006/relationships/hyperlink" Target="../26&#50640;&#49828;&#44180;/&#50640;&#49828;&#4418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20&#51104;&#50616;/&#51104;&#50616;.pptx" TargetMode="External"/><Relationship Id="rId145" Type="http://schemas.openxmlformats.org/officeDocument/2006/relationships/hyperlink" Target="../../&#49888;&#50557;PPT/47%20&#44256;&#47536;&#46020;&#54980;&#49436;/&#44256;&#47536;&#46020;&#54980;&#49436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&#49828;&#44032;&#47028;14&#51109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15&#50640;&#49828;&#46972;/&#50640;&#49828;&#46972;.pptx" TargetMode="External"/><Relationship Id="rId135" Type="http://schemas.openxmlformats.org/officeDocument/2006/relationships/hyperlink" Target="../../&#49888;&#50557;PPT/42%20&#45572;&#44032;&#48373;&#51020;/&#45572;&#44032;&#48373;&#51020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../&#49888;&#50557;PPT/63%20&#50836;&#54620;&#51060;&#49436;/&#50836;&#54620;&#51060;&#49436;1&#51109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33&#48120;&#44032;/&#48120;&#44032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06&#50668;&#54840;&#49688;&#50500;/&#50668;&#54840;&#49688;&#50500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../&#49888;&#50557;PPT/54%20&#46356;&#47784;&#45936;&#51204;&#49436;/&#46356;&#47784;&#45936;&#51204;&#49436;.pptx" TargetMode="External"/><Relationship Id="rId170" Type="http://schemas.openxmlformats.org/officeDocument/2006/relationships/image" Target="../media/image75.png"/><Relationship Id="rId107" Type="http://schemas.openxmlformats.org/officeDocument/2006/relationships/hyperlink" Target="../28&#54840;&#49464;&#50500;/&#54840;&#49464;&#50500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02&#52636;&#50528;&#44413;&#44592;/&#52636;&#50528;&#44413;&#44592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49%20&#50640;&#48288;&#49548;&#49436;/&#50640;&#48288;&#49548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22&#50500;&#44032;/&#50500;&#44032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../../&#49888;&#50557;PPT/65%20&#50976;&#45796;&#49436;/&#50976;&#45796;&#49436;1&#51109;.pptx" TargetMode="External"/><Relationship Id="rId22" Type="http://schemas.openxmlformats.org/officeDocument/2006/relationships/slide" Target="slide20.xml"/><Relationship Id="rId43" Type="http://schemas.openxmlformats.org/officeDocument/2006/relationships/hyperlink" Target="&#49828;&#44032;&#47028;11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44%20&#49324;&#46020;&#54665;&#51204;/&#49324;&#46020;&#54665;&#51204;.pptx" TargetMode="External"/><Relationship Id="rId85" Type="http://schemas.openxmlformats.org/officeDocument/2006/relationships/hyperlink" Target="../17&#50640;&#49828;&#45908;/&#50640;&#49828;&#45908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../&#49888;&#50557;PPT/60%20&#48288;&#46300;&#47196;&#51204;&#49436;/&#48288;&#46300;&#47196;&#51204;&#49436;.pptx" TargetMode="External"/><Relationship Id="rId12" Type="http://schemas.openxmlformats.org/officeDocument/2006/relationships/slide" Target="slide10.xml"/><Relationship Id="rId33" Type="http://schemas.openxmlformats.org/officeDocument/2006/relationships/hyperlink" Target="&#49828;&#44032;&#47028;06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39&#47568;&#46972;&#44592;/&#47568;&#46972;&#44592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11&#50676;&#50773;&#44592;&#49345;/&#50676;&#50773;&#44592;&#49345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../&#49888;&#50557;PPT/55%20&#46356;&#47784;&#45936;&#54980;&#49436;/&#46356;&#47784;&#45936;&#54980;&#49436;.pptx" TargetMode="External"/><Relationship Id="rId182" Type="http://schemas.openxmlformats.org/officeDocument/2006/relationships/image" Target="../media/image81.png"/><Relationship Id="rId6" Type="http://schemas.openxmlformats.org/officeDocument/2006/relationships/slide" Target="slide4.xml"/><Relationship Id="rId23" Type="http://schemas.openxmlformats.org/officeDocument/2006/relationships/hyperlink" Target="&#49828;&#44032;&#47028;01&#51109;.pptx" TargetMode="External"/><Relationship Id="rId119" Type="http://schemas.openxmlformats.org/officeDocument/2006/relationships/hyperlink" Target="../34&#45208;&#54996;/&#45208;&#54996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../07&#49324;&#49324;&#44592;/&#49324;&#49324;&#44592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../&#49888;&#50557;PPT/50%20&#48716;&#47549;&#48372;&#49436;/&#48716;&#47549;&#48372;&#49436;.pptx" TargetMode="External"/><Relationship Id="rId172" Type="http://schemas.openxmlformats.org/officeDocument/2006/relationships/image" Target="../media/image76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&#49828;&#44032;&#47028;09&#51109;.pptx" TargetMode="External"/><Relationship Id="rId109" Type="http://schemas.openxmlformats.org/officeDocument/2006/relationships/hyperlink" Target="../29&#50836;&#50648;/&#50836;&#50648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&#52285;&#49464;&#44592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23&#51060;&#49324;&#50556;/&#51060;&#49324;&#50556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37&#54617;&#44060;/&#54617;&#44060;.pptx" TargetMode="External"/><Relationship Id="rId141" Type="http://schemas.openxmlformats.org/officeDocument/2006/relationships/hyperlink" Target="../../&#49888;&#50557;PPT/45%20&#47196;&#47560;&#49436;/&#47196;&#4756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../&#49888;&#50557;PPT/58%20&#55176;&#48652;&#47532;&#49436;/&#55176;&#48652;&#47532;&#49436;.pptx" TargetMode="External"/><Relationship Id="rId7" Type="http://schemas.openxmlformats.org/officeDocument/2006/relationships/slide" Target="slide5.xml"/><Relationship Id="rId71" Type="http://schemas.openxmlformats.org/officeDocument/2006/relationships/hyperlink" Target="../10&#49324;&#47924;&#50648;&#54616;/&#49324;&#47924;&#50648;&#54616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18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hyperlink" Target="&#49828;&#44032;&#47028;04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49828;&#44032;&#47028;12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18&#50853;&#44592;/&#50853;&#44592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32&#50836;&#45208;/&#50836;&#45208;.pptx" TargetMode="External"/><Relationship Id="rId131" Type="http://schemas.openxmlformats.org/officeDocument/2006/relationships/hyperlink" Target="../../&#49888;&#50557;PPT/40%20&#47560;&#53468;&#48373;&#51020;/&#47560;&#53468;&#48373;&#5102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05&#49888;&#47749;&#44592;/&#49888;&#47749;&#44592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../&#49888;&#50557;PPT/61%20&#48288;&#46300;&#47196;&#54980;&#49436;/&#48288;&#46300;&#47196;&#54980;&#49436;.pptx" TargetMode="External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&#49828;&#44032;&#47028;07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13&#50669;&#45824;&#49345;/&#50669;&#45824;&#49345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27&#45796;&#45768;&#50648;/&#45796;&#45768;&#50648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48%20&#44040;&#46972;&#46356;&#50500;&#49436;/&#44040;&#46972;&#46356;&#50500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6.xml"/><Relationship Id="rId51" Type="http://schemas.openxmlformats.org/officeDocument/2006/relationships/hyperlink" Target="../../&#44396;-&#49888;&#50557;%20&#49457;&#44221;&#47785;&#47197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21&#51204;&#46020;&#49436;/&#51204;&#46020;&#49436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35&#54616;&#48149;&#44397;/&#54616;&#48149;&#44397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../&#49888;&#50557;PPT/56%20&#46356;&#46020;&#49436;/&#46356;&#46020;&#49436;.pptx" TargetMode="External"/><Relationship Id="rId184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hyperlink" Target="&#49828;&#44032;&#47028;02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08&#47355;&#44592;/&#47355;&#44592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43%20&#50836;&#54620;&#48373;&#51020;/&#50836;&#54620;&#48373;&#51020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&#49828;&#44032;&#47028;10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16&#45712;&#54756;&#48120;&#50556;/&#45712;&#54756;&#48120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30&#50500;&#47784;&#49828;/&#50500;&#47784;&#4982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51%20&#44264;&#47196;&#49352;&#49436;/&#44264;&#47196;&#49352;&#49436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03&#47112;&#50948;&#44592;/&#47112;&#50948;&#44592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38&#49828;&#44032;&#47028;/&#49828;&#44032;&#47028;.pptx" TargetMode="External"/><Relationship Id="rId10" Type="http://schemas.openxmlformats.org/officeDocument/2006/relationships/slide" Target="slide8.xml"/><Relationship Id="rId31" Type="http://schemas.openxmlformats.org/officeDocument/2006/relationships/hyperlink" Target="&#49828;&#44032;&#47028;05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12&#50676;&#50773;&#44592;&#54616;/&#50676;&#50773;&#44592;&#54616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24&#50696;&#47112;&#48120;&#50556;/&#50696;&#47112;&#48120;&#50556;.pptx" TargetMode="External"/><Relationship Id="rId101" Type="http://schemas.openxmlformats.org/officeDocument/2006/relationships/hyperlink" Target="../25&#50696;&#47112;&#48120;&#50556;&#50528;&#44032;/&#50696;&#47112;&#48120;&#50556;&#50528;&#44032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46%20&#44256;&#47536;&#46020;&#51204;&#49436;/&#44256;&#47536;&#46020;&#51204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../&#49888;&#50557;PPT/59%20&#50556;&#44256;&#48372;&#49436;/&#50556;&#44256;&#48372;&#49436;.pptx" TargetMode="External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&#49828;&#44032;&#47028;13&#51109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19&#49884;&#54200;/&#49884;&#54200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41%20&#47560;&#44032;&#48373;&#51020;/&#47560;&#44032;&#48373;&#51020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14.xml"/><Relationship Id="rId37" Type="http://schemas.openxmlformats.org/officeDocument/2006/relationships/hyperlink" Target="&#49828;&#44032;&#47028;08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14&#50669;&#45824;&#54616;/&#50669;&#45824;&#54616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36&#49828;&#48148;&#45264;/&#49828;&#48148;&#45264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../&#49888;&#50557;PPT/57%20&#48716;&#47112;&#47788;&#49436;/&#48716;&#47112;&#47788;&#49436;1&#51109;.pptx" TargetMode="External"/><Relationship Id="rId186" Type="http://schemas.openxmlformats.org/officeDocument/2006/relationships/image" Target="../media/image96.png"/><Relationship Id="rId27" Type="http://schemas.openxmlformats.org/officeDocument/2006/relationships/hyperlink" Target="&#49828;&#44032;&#47028;03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09&#49324;&#47924;&#50648;&#49345;/&#49324;&#47924;&#50648;&#49345;.pptx" TargetMode="External"/><Relationship Id="rId113" Type="http://schemas.openxmlformats.org/officeDocument/2006/relationships/hyperlink" Target="../31&#50724;&#48148;&#45852;/&#50724;&#48148;&#45852;1&#51109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76" Type="http://schemas.openxmlformats.org/officeDocument/2006/relationships/image" Target="../media/image78.png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04&#48124;&#49688;&#44592;/&#48124;&#49688;&#44592;.pptx" TargetMode="External"/><Relationship Id="rId103" Type="http://schemas.openxmlformats.org/officeDocument/2006/relationships/hyperlink" Target="../26&#50640;&#49828;&#44180;/&#50640;&#49828;&#4418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20&#51104;&#50616;/&#51104;&#50616;.pptx" TargetMode="External"/><Relationship Id="rId145" Type="http://schemas.openxmlformats.org/officeDocument/2006/relationships/hyperlink" Target="../../&#49888;&#50557;PPT/47%20&#44256;&#47536;&#46020;&#54980;&#49436;/&#44256;&#47536;&#46020;&#54980;&#49436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&#49828;&#44032;&#47028;14&#51109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15&#50640;&#49828;&#46972;/&#50640;&#49828;&#46972;.pptx" TargetMode="External"/><Relationship Id="rId135" Type="http://schemas.openxmlformats.org/officeDocument/2006/relationships/hyperlink" Target="../../&#49888;&#50557;PPT/42%20&#45572;&#44032;&#48373;&#51020;/&#45572;&#44032;&#48373;&#51020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../&#49888;&#50557;PPT/63%20&#50836;&#54620;&#51060;&#49436;/&#50836;&#54620;&#51060;&#49436;1&#51109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../33&#48120;&#44032;/&#48120;&#44032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06&#50668;&#54840;&#49688;&#50500;/&#50668;&#54840;&#49688;&#50500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../&#49888;&#50557;PPT/54%20&#46356;&#47784;&#45936;&#51204;&#49436;/&#46356;&#47784;&#45936;&#51204;&#49436;.pptx" TargetMode="External"/><Relationship Id="rId170" Type="http://schemas.openxmlformats.org/officeDocument/2006/relationships/image" Target="../media/image75.png"/><Relationship Id="rId107" Type="http://schemas.openxmlformats.org/officeDocument/2006/relationships/hyperlink" Target="../28&#54840;&#49464;&#50500;/&#54840;&#49464;&#50500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02&#52636;&#50528;&#44413;&#44592;/&#52636;&#50528;&#44413;&#44592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49%20&#50640;&#48288;&#49548;&#49436;/&#50640;&#48288;&#49548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22&#50500;&#44032;/&#50500;&#44032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../../&#49888;&#50557;PPT/65%20&#50976;&#45796;&#49436;/&#50976;&#45796;&#49436;1&#51109;.pptx" TargetMode="External"/><Relationship Id="rId22" Type="http://schemas.openxmlformats.org/officeDocument/2006/relationships/slide" Target="slide20.xml"/><Relationship Id="rId43" Type="http://schemas.openxmlformats.org/officeDocument/2006/relationships/hyperlink" Target="&#49828;&#44032;&#47028;11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44%20&#49324;&#46020;&#54665;&#51204;/&#49324;&#46020;&#54665;&#51204;.pptx" TargetMode="External"/><Relationship Id="rId85" Type="http://schemas.openxmlformats.org/officeDocument/2006/relationships/hyperlink" Target="../17&#50640;&#49828;&#45908;/&#50640;&#49828;&#45908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../&#49888;&#50557;PPT/60%20&#48288;&#46300;&#47196;&#51204;&#49436;/&#48288;&#46300;&#47196;&#51204;&#49436;.pptx" TargetMode="External"/><Relationship Id="rId12" Type="http://schemas.openxmlformats.org/officeDocument/2006/relationships/slide" Target="slide10.xml"/><Relationship Id="rId33" Type="http://schemas.openxmlformats.org/officeDocument/2006/relationships/hyperlink" Target="&#49828;&#44032;&#47028;06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39&#47568;&#46972;&#44592;/&#47568;&#46972;&#44592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11&#50676;&#50773;&#44592;&#49345;/&#50676;&#50773;&#44592;&#49345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../&#49888;&#50557;PPT/55%20&#46356;&#47784;&#45936;&#54980;&#49436;/&#46356;&#47784;&#45936;&#54980;&#49436;.pptx" TargetMode="External"/><Relationship Id="rId182" Type="http://schemas.openxmlformats.org/officeDocument/2006/relationships/image" Target="../media/image81.png"/><Relationship Id="rId6" Type="http://schemas.openxmlformats.org/officeDocument/2006/relationships/slide" Target="slide4.xml"/><Relationship Id="rId23" Type="http://schemas.openxmlformats.org/officeDocument/2006/relationships/hyperlink" Target="&#49828;&#44032;&#47028;01&#51109;.pptx" TargetMode="External"/><Relationship Id="rId119" Type="http://schemas.openxmlformats.org/officeDocument/2006/relationships/hyperlink" Target="../34&#45208;&#54996;/&#45208;&#54996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../07&#49324;&#49324;&#44592;/&#49324;&#49324;&#44592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../&#49888;&#50557;PPT/50%20&#48716;&#47549;&#48372;&#49436;/&#48716;&#47549;&#48372;&#49436;.pptx" TargetMode="External"/><Relationship Id="rId172" Type="http://schemas.openxmlformats.org/officeDocument/2006/relationships/image" Target="../media/image76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&#49828;&#44032;&#47028;09&#51109;.pptx" TargetMode="External"/><Relationship Id="rId109" Type="http://schemas.openxmlformats.org/officeDocument/2006/relationships/hyperlink" Target="../29&#50836;&#50648;/&#50836;&#50648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&#52285;&#49464;&#44592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23&#51060;&#49324;&#50556;/&#51060;&#49324;&#50556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37&#54617;&#44060;/&#54617;&#44060;.pptx" TargetMode="External"/><Relationship Id="rId141" Type="http://schemas.openxmlformats.org/officeDocument/2006/relationships/hyperlink" Target="../../&#49888;&#50557;PPT/45%20&#47196;&#47560;&#49436;/&#47196;&#4756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../&#49888;&#50557;PPT/58%20&#55176;&#48652;&#47532;&#49436;/&#55176;&#48652;&#47532;&#49436;.pptx" TargetMode="External"/><Relationship Id="rId7" Type="http://schemas.openxmlformats.org/officeDocument/2006/relationships/slide" Target="slide5.xml"/><Relationship Id="rId71" Type="http://schemas.openxmlformats.org/officeDocument/2006/relationships/hyperlink" Target="../10&#49324;&#47924;&#50648;&#54616;/&#49324;&#47924;&#50648;&#54616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18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hyperlink" Target="&#49828;&#44032;&#47028;04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49828;&#44032;&#47028;12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18&#50853;&#44592;/&#50853;&#44592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32&#50836;&#45208;/&#50836;&#45208;.pptx" TargetMode="External"/><Relationship Id="rId131" Type="http://schemas.openxmlformats.org/officeDocument/2006/relationships/hyperlink" Target="../../&#49888;&#50557;PPT/40%20&#47560;&#53468;&#48373;&#51020;/&#47560;&#53468;&#48373;&#5102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05&#49888;&#47749;&#44592;/&#49888;&#47749;&#44592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../&#49888;&#50557;PPT/61%20&#48288;&#46300;&#47196;&#54980;&#49436;/&#48288;&#46300;&#47196;&#54980;&#49436;.pptx" TargetMode="External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&#49828;&#44032;&#47028;07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13&#50669;&#45824;&#49345;/&#50669;&#45824;&#49345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27&#45796;&#45768;&#50648;/&#45796;&#45768;&#50648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48%20&#44040;&#46972;&#46356;&#50500;&#49436;/&#44040;&#46972;&#46356;&#50500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6.xml"/><Relationship Id="rId51" Type="http://schemas.openxmlformats.org/officeDocument/2006/relationships/hyperlink" Target="../../&#44396;-&#49888;&#50557;%20&#49457;&#44221;&#47785;&#47197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21&#51204;&#46020;&#49436;/&#51204;&#46020;&#49436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35&#54616;&#48149;&#44397;/&#54616;&#48149;&#44397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../&#49888;&#50557;PPT/56%20&#46356;&#46020;&#49436;/&#46356;&#46020;&#49436;.pptx" TargetMode="External"/><Relationship Id="rId184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hyperlink" Target="&#49828;&#44032;&#47028;02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08&#47355;&#44592;/&#47355;&#44592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43%20&#50836;&#54620;&#48373;&#51020;/&#50836;&#54620;&#48373;&#51020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&#49828;&#44032;&#47028;10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16&#45712;&#54756;&#48120;&#50556;/&#45712;&#54756;&#48120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30&#50500;&#47784;&#49828;/&#50500;&#47784;&#4982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51%20&#44264;&#47196;&#49352;&#49436;/&#44264;&#47196;&#49352;&#49436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03&#47112;&#50948;&#44592;/&#47112;&#50948;&#44592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38&#49828;&#44032;&#47028;/&#49828;&#44032;&#47028;.pptx" TargetMode="External"/><Relationship Id="rId10" Type="http://schemas.openxmlformats.org/officeDocument/2006/relationships/slide" Target="slide8.xml"/><Relationship Id="rId31" Type="http://schemas.openxmlformats.org/officeDocument/2006/relationships/hyperlink" Target="&#49828;&#44032;&#47028;05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12&#50676;&#50773;&#44592;&#54616;/&#50676;&#50773;&#44592;&#54616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24&#50696;&#47112;&#48120;&#50556;/&#50696;&#47112;&#48120;&#50556;.pptx" TargetMode="External"/><Relationship Id="rId101" Type="http://schemas.openxmlformats.org/officeDocument/2006/relationships/hyperlink" Target="../25&#50696;&#47112;&#48120;&#50556;&#50528;&#44032;/&#50696;&#47112;&#48120;&#50556;&#50528;&#44032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46%20&#44256;&#47536;&#46020;&#51204;&#49436;/&#44256;&#47536;&#46020;&#51204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../&#49888;&#50557;PPT/59%20&#50556;&#44256;&#48372;&#49436;/&#50556;&#44256;&#48372;&#49436;.pptx" TargetMode="External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&#49828;&#44032;&#47028;13&#51109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19&#49884;&#54200;/&#49884;&#54200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41%20&#47560;&#44032;&#48373;&#51020;/&#47560;&#44032;&#48373;&#51020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14.xml"/><Relationship Id="rId37" Type="http://schemas.openxmlformats.org/officeDocument/2006/relationships/hyperlink" Target="&#49828;&#44032;&#47028;08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14&#50669;&#45824;&#54616;/&#50669;&#45824;&#54616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36&#49828;&#48148;&#45264;/&#49828;&#48148;&#45264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../&#49888;&#50557;PPT/57%20&#48716;&#47112;&#47788;&#49436;/&#48716;&#47112;&#47788;&#49436;1&#51109;.pptx" TargetMode="External"/><Relationship Id="rId186" Type="http://schemas.openxmlformats.org/officeDocument/2006/relationships/image" Target="../media/image97.png"/><Relationship Id="rId27" Type="http://schemas.openxmlformats.org/officeDocument/2006/relationships/hyperlink" Target="&#49828;&#44032;&#47028;03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09&#49324;&#47924;&#50648;&#49345;/&#49324;&#47924;&#50648;&#49345;.pptx" TargetMode="External"/><Relationship Id="rId113" Type="http://schemas.openxmlformats.org/officeDocument/2006/relationships/hyperlink" Target="../31&#50724;&#48148;&#45852;/&#50724;&#48148;&#45852;1&#51109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76" Type="http://schemas.openxmlformats.org/officeDocument/2006/relationships/image" Target="../media/image78.png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04&#48124;&#49688;&#44592;/&#48124;&#49688;&#44592;.pptx" TargetMode="External"/><Relationship Id="rId103" Type="http://schemas.openxmlformats.org/officeDocument/2006/relationships/hyperlink" Target="../26&#50640;&#49828;&#44180;/&#50640;&#49828;&#4418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20&#51104;&#50616;/&#51104;&#50616;.pptx" TargetMode="External"/><Relationship Id="rId145" Type="http://schemas.openxmlformats.org/officeDocument/2006/relationships/hyperlink" Target="../../&#49888;&#50557;PPT/47%20&#44256;&#47536;&#46020;&#54980;&#49436;/&#44256;&#47536;&#46020;&#54980;&#49436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&#49828;&#44032;&#47028;14&#51109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15&#50640;&#49828;&#46972;/&#50640;&#49828;&#46972;.pptx" TargetMode="External"/><Relationship Id="rId135" Type="http://schemas.openxmlformats.org/officeDocument/2006/relationships/hyperlink" Target="../../&#49888;&#50557;PPT/42%20&#45572;&#44032;&#48373;&#51020;/&#45572;&#44032;&#48373;&#51020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../&#49888;&#50557;PPT/63%20&#50836;&#54620;&#51060;&#49436;/&#50836;&#54620;&#51060;&#49436;1&#51109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../33&#48120;&#44032;/&#48120;&#44032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06&#50668;&#54840;&#49688;&#50500;/&#50668;&#54840;&#49688;&#50500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../&#49888;&#50557;PPT/54%20&#46356;&#47784;&#45936;&#51204;&#49436;/&#46356;&#47784;&#45936;&#51204;&#49436;.pptx" TargetMode="External"/><Relationship Id="rId170" Type="http://schemas.openxmlformats.org/officeDocument/2006/relationships/image" Target="../media/image75.png"/><Relationship Id="rId107" Type="http://schemas.openxmlformats.org/officeDocument/2006/relationships/hyperlink" Target="../28&#54840;&#49464;&#50500;/&#54840;&#49464;&#50500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02&#52636;&#50528;&#44413;&#44592;/&#52636;&#50528;&#44413;&#44592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49%20&#50640;&#48288;&#49548;&#49436;/&#50640;&#48288;&#49548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22&#50500;&#44032;/&#50500;&#44032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../../&#49888;&#50557;PPT/65%20&#50976;&#45796;&#49436;/&#50976;&#45796;&#49436;1&#51109;.pptx" TargetMode="External"/><Relationship Id="rId22" Type="http://schemas.openxmlformats.org/officeDocument/2006/relationships/slide" Target="slide20.xml"/><Relationship Id="rId43" Type="http://schemas.openxmlformats.org/officeDocument/2006/relationships/hyperlink" Target="&#49828;&#44032;&#47028;11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44%20&#49324;&#46020;&#54665;&#51204;/&#49324;&#46020;&#54665;&#51204;.pptx" TargetMode="External"/><Relationship Id="rId85" Type="http://schemas.openxmlformats.org/officeDocument/2006/relationships/hyperlink" Target="../17&#50640;&#49828;&#45908;/&#50640;&#49828;&#45908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../&#49888;&#50557;PPT/60%20&#48288;&#46300;&#47196;&#51204;&#49436;/&#48288;&#46300;&#47196;&#51204;&#49436;.pptx" TargetMode="External"/><Relationship Id="rId12" Type="http://schemas.openxmlformats.org/officeDocument/2006/relationships/slide" Target="slide10.xml"/><Relationship Id="rId33" Type="http://schemas.openxmlformats.org/officeDocument/2006/relationships/hyperlink" Target="&#49828;&#44032;&#47028;06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39&#47568;&#46972;&#44592;/&#47568;&#46972;&#44592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11&#50676;&#50773;&#44592;&#49345;/&#50676;&#50773;&#44592;&#49345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../&#49888;&#50557;PPT/55%20&#46356;&#47784;&#45936;&#54980;&#49436;/&#46356;&#47784;&#45936;&#54980;&#49436;.pptx" TargetMode="External"/><Relationship Id="rId182" Type="http://schemas.openxmlformats.org/officeDocument/2006/relationships/image" Target="../media/image81.png"/><Relationship Id="rId6" Type="http://schemas.openxmlformats.org/officeDocument/2006/relationships/slide" Target="slide4.xml"/><Relationship Id="rId23" Type="http://schemas.openxmlformats.org/officeDocument/2006/relationships/hyperlink" Target="&#49828;&#44032;&#47028;01&#51109;.pptx" TargetMode="External"/><Relationship Id="rId119" Type="http://schemas.openxmlformats.org/officeDocument/2006/relationships/hyperlink" Target="../34&#45208;&#54996;/&#45208;&#54996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../07&#49324;&#49324;&#44592;/&#49324;&#49324;&#44592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../&#49888;&#50557;PPT/50%20&#48716;&#47549;&#48372;&#49436;/&#48716;&#47549;&#48372;&#49436;.pptx" TargetMode="External"/><Relationship Id="rId172" Type="http://schemas.openxmlformats.org/officeDocument/2006/relationships/image" Target="../media/image76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&#49828;&#44032;&#47028;09&#51109;.pptx" TargetMode="External"/><Relationship Id="rId109" Type="http://schemas.openxmlformats.org/officeDocument/2006/relationships/hyperlink" Target="../29&#50836;&#50648;/&#50836;&#50648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&#52285;&#49464;&#44592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23&#51060;&#49324;&#50556;/&#51060;&#49324;&#50556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37&#54617;&#44060;/&#54617;&#44060;.pptx" TargetMode="External"/><Relationship Id="rId141" Type="http://schemas.openxmlformats.org/officeDocument/2006/relationships/hyperlink" Target="../../&#49888;&#50557;PPT/45%20&#47196;&#47560;&#49436;/&#47196;&#4756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../&#49888;&#50557;PPT/58%20&#55176;&#48652;&#47532;&#49436;/&#55176;&#48652;&#47532;&#49436;.pptx" TargetMode="External"/><Relationship Id="rId7" Type="http://schemas.openxmlformats.org/officeDocument/2006/relationships/slide" Target="slide5.xml"/><Relationship Id="rId71" Type="http://schemas.openxmlformats.org/officeDocument/2006/relationships/hyperlink" Target="../10&#49324;&#47924;&#50648;&#54616;/&#49324;&#47924;&#50648;&#54616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18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hyperlink" Target="&#49828;&#44032;&#47028;04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49828;&#44032;&#47028;12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18&#50853;&#44592;/&#50853;&#44592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32&#50836;&#45208;/&#50836;&#45208;.pptx" TargetMode="External"/><Relationship Id="rId131" Type="http://schemas.openxmlformats.org/officeDocument/2006/relationships/hyperlink" Target="../../&#49888;&#50557;PPT/40%20&#47560;&#53468;&#48373;&#51020;/&#47560;&#53468;&#48373;&#5102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05&#49888;&#47749;&#44592;/&#49888;&#47749;&#44592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../&#49888;&#50557;PPT/61%20&#48288;&#46300;&#47196;&#54980;&#49436;/&#48288;&#46300;&#47196;&#54980;&#49436;.pptx" TargetMode="External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&#49828;&#44032;&#47028;07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13&#50669;&#45824;&#49345;/&#50669;&#45824;&#49345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27&#45796;&#45768;&#50648;/&#45796;&#45768;&#50648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48%20&#44040;&#46972;&#46356;&#50500;&#49436;/&#44040;&#46972;&#46356;&#50500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6.xml"/><Relationship Id="rId51" Type="http://schemas.openxmlformats.org/officeDocument/2006/relationships/hyperlink" Target="../../&#44396;-&#49888;&#50557;%20&#49457;&#44221;&#47785;&#47197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21&#51204;&#46020;&#49436;/&#51204;&#46020;&#49436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35&#54616;&#48149;&#44397;/&#54616;&#48149;&#44397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../&#49888;&#50557;PPT/56%20&#46356;&#46020;&#49436;/&#46356;&#46020;&#49436;.pptx" TargetMode="External"/><Relationship Id="rId184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hyperlink" Target="&#49828;&#44032;&#47028;02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08&#47355;&#44592;/&#47355;&#44592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43%20&#50836;&#54620;&#48373;&#51020;/&#50836;&#54620;&#48373;&#51020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&#49828;&#44032;&#47028;10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16&#45712;&#54756;&#48120;&#50556;/&#45712;&#54756;&#48120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30&#50500;&#47784;&#49828;/&#50500;&#47784;&#4982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51%20&#44264;&#47196;&#49352;&#49436;/&#44264;&#47196;&#49352;&#49436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03&#47112;&#50948;&#44592;/&#47112;&#50948;&#44592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38&#49828;&#44032;&#47028;/&#49828;&#44032;&#47028;.pptx" TargetMode="External"/><Relationship Id="rId10" Type="http://schemas.openxmlformats.org/officeDocument/2006/relationships/slide" Target="slide8.xml"/><Relationship Id="rId31" Type="http://schemas.openxmlformats.org/officeDocument/2006/relationships/hyperlink" Target="&#49828;&#44032;&#47028;05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12&#50676;&#50773;&#44592;&#54616;/&#50676;&#50773;&#44592;&#54616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24&#50696;&#47112;&#48120;&#50556;/&#50696;&#47112;&#48120;&#50556;.pptx" TargetMode="External"/><Relationship Id="rId101" Type="http://schemas.openxmlformats.org/officeDocument/2006/relationships/hyperlink" Target="../25&#50696;&#47112;&#48120;&#50556;&#50528;&#44032;/&#50696;&#47112;&#48120;&#50556;&#50528;&#44032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46%20&#44256;&#47536;&#46020;&#51204;&#49436;/&#44256;&#47536;&#46020;&#51204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../&#49888;&#50557;PPT/59%20&#50556;&#44256;&#48372;&#49436;/&#50556;&#44256;&#48372;&#49436;.pptx" TargetMode="External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&#49828;&#44032;&#47028;13&#51109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19&#49884;&#54200;/&#49884;&#54200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41%20&#47560;&#44032;&#48373;&#51020;/&#47560;&#44032;&#48373;&#51020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14.xml"/><Relationship Id="rId37" Type="http://schemas.openxmlformats.org/officeDocument/2006/relationships/hyperlink" Target="&#49828;&#44032;&#47028;08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14&#50669;&#45824;&#54616;/&#50669;&#45824;&#54616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36&#49828;&#48148;&#45264;/&#49828;&#48148;&#45264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../&#49888;&#50557;PPT/57%20&#48716;&#47112;&#47788;&#49436;/&#48716;&#47112;&#47788;&#49436;1&#51109;.pptx" TargetMode="External"/><Relationship Id="rId186" Type="http://schemas.openxmlformats.org/officeDocument/2006/relationships/image" Target="../media/image98.png"/><Relationship Id="rId27" Type="http://schemas.openxmlformats.org/officeDocument/2006/relationships/hyperlink" Target="&#49828;&#44032;&#47028;03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09&#49324;&#47924;&#50648;&#49345;/&#49324;&#47924;&#50648;&#49345;.pptx" TargetMode="External"/><Relationship Id="rId113" Type="http://schemas.openxmlformats.org/officeDocument/2006/relationships/hyperlink" Target="../31&#50724;&#48148;&#45852;/&#50724;&#48148;&#45852;1&#51109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76" Type="http://schemas.openxmlformats.org/officeDocument/2006/relationships/image" Target="../media/image78.png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04&#48124;&#49688;&#44592;/&#48124;&#49688;&#44592;.pptx" TargetMode="External"/><Relationship Id="rId103" Type="http://schemas.openxmlformats.org/officeDocument/2006/relationships/hyperlink" Target="../26&#50640;&#49828;&#44180;/&#50640;&#49828;&#4418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20&#51104;&#50616;/&#51104;&#50616;.pptx" TargetMode="External"/><Relationship Id="rId145" Type="http://schemas.openxmlformats.org/officeDocument/2006/relationships/hyperlink" Target="../../&#49888;&#50557;PPT/47%20&#44256;&#47536;&#46020;&#54980;&#49436;/&#44256;&#47536;&#46020;&#54980;&#49436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&#49828;&#44032;&#47028;14&#51109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15&#50640;&#49828;&#46972;/&#50640;&#49828;&#46972;.pptx" TargetMode="External"/><Relationship Id="rId135" Type="http://schemas.openxmlformats.org/officeDocument/2006/relationships/hyperlink" Target="../../&#49888;&#50557;PPT/42%20&#45572;&#44032;&#48373;&#51020;/&#45572;&#44032;&#48373;&#51020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../&#49888;&#50557;PPT/63%20&#50836;&#54620;&#51060;&#49436;/&#50836;&#54620;&#51060;&#49436;1&#51109;.pptx" TargetMode="Externa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../33&#48120;&#44032;/&#48120;&#44032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06&#50668;&#54840;&#49688;&#50500;/&#50668;&#54840;&#49688;&#50500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../&#49888;&#50557;PPT/54%20&#46356;&#47784;&#45936;&#51204;&#49436;/&#46356;&#47784;&#45936;&#51204;&#49436;.pptx" TargetMode="External"/><Relationship Id="rId170" Type="http://schemas.openxmlformats.org/officeDocument/2006/relationships/image" Target="../media/image75.png"/><Relationship Id="rId107" Type="http://schemas.openxmlformats.org/officeDocument/2006/relationships/hyperlink" Target="../28&#54840;&#49464;&#50500;/&#54840;&#49464;&#50500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02&#52636;&#50528;&#44413;&#44592;/&#52636;&#50528;&#44413;&#44592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49%20&#50640;&#48288;&#49548;&#49436;/&#50640;&#48288;&#49548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22&#50500;&#44032;/&#50500;&#44032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../../&#49888;&#50557;PPT/65%20&#50976;&#45796;&#49436;/&#50976;&#45796;&#49436;1&#51109;.pptx" TargetMode="External"/><Relationship Id="rId22" Type="http://schemas.openxmlformats.org/officeDocument/2006/relationships/slide" Target="slide20.xml"/><Relationship Id="rId43" Type="http://schemas.openxmlformats.org/officeDocument/2006/relationships/hyperlink" Target="&#49828;&#44032;&#47028;11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44%20&#49324;&#46020;&#54665;&#51204;/&#49324;&#46020;&#54665;&#51204;.pptx" TargetMode="External"/><Relationship Id="rId85" Type="http://schemas.openxmlformats.org/officeDocument/2006/relationships/hyperlink" Target="../17&#50640;&#49828;&#45908;/&#50640;&#49828;&#45908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../&#49888;&#50557;PPT/60%20&#48288;&#46300;&#47196;&#51204;&#49436;/&#48288;&#46300;&#47196;&#51204;&#49436;.pptx" TargetMode="External"/><Relationship Id="rId12" Type="http://schemas.openxmlformats.org/officeDocument/2006/relationships/slide" Target="slide10.xml"/><Relationship Id="rId33" Type="http://schemas.openxmlformats.org/officeDocument/2006/relationships/hyperlink" Target="&#49828;&#44032;&#47028;06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39&#47568;&#46972;&#44592;/&#47568;&#46972;&#44592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11&#50676;&#50773;&#44592;&#49345;/&#50676;&#50773;&#44592;&#49345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../&#49888;&#50557;PPT/55%20&#46356;&#47784;&#45936;&#54980;&#49436;/&#46356;&#47784;&#45936;&#54980;&#49436;.pptx" TargetMode="External"/><Relationship Id="rId182" Type="http://schemas.openxmlformats.org/officeDocument/2006/relationships/image" Target="../media/image81.png"/><Relationship Id="rId6" Type="http://schemas.openxmlformats.org/officeDocument/2006/relationships/slide" Target="slide4.xml"/><Relationship Id="rId23" Type="http://schemas.openxmlformats.org/officeDocument/2006/relationships/hyperlink" Target="&#49828;&#44032;&#47028;01&#51109;.pptx" TargetMode="External"/><Relationship Id="rId119" Type="http://schemas.openxmlformats.org/officeDocument/2006/relationships/hyperlink" Target="../34&#45208;&#54996;/&#45208;&#54996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../07&#49324;&#49324;&#44592;/&#49324;&#49324;&#44592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../&#49888;&#50557;PPT/50%20&#48716;&#47549;&#48372;&#49436;/&#48716;&#47549;&#48372;&#49436;.pptx" TargetMode="External"/><Relationship Id="rId172" Type="http://schemas.openxmlformats.org/officeDocument/2006/relationships/image" Target="../media/image76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&#49828;&#44032;&#47028;09&#51109;.pptx" TargetMode="External"/><Relationship Id="rId109" Type="http://schemas.openxmlformats.org/officeDocument/2006/relationships/hyperlink" Target="../29&#50836;&#50648;/&#50836;&#50648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&#52285;&#49464;&#44592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23&#51060;&#49324;&#50556;/&#51060;&#49324;&#50556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37&#54617;&#44060;/&#54617;&#44060;.pptx" TargetMode="External"/><Relationship Id="rId141" Type="http://schemas.openxmlformats.org/officeDocument/2006/relationships/hyperlink" Target="../../&#49888;&#50557;PPT/45%20&#47196;&#47560;&#49436;/&#47196;&#4756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../&#49888;&#50557;PPT/58%20&#55176;&#48652;&#47532;&#49436;/&#55176;&#48652;&#47532;&#49436;.pptx" TargetMode="External"/><Relationship Id="rId7" Type="http://schemas.openxmlformats.org/officeDocument/2006/relationships/slide" Target="slide5.xml"/><Relationship Id="rId71" Type="http://schemas.openxmlformats.org/officeDocument/2006/relationships/hyperlink" Target="../10&#49324;&#47924;&#50648;&#54616;/&#49324;&#47924;&#50648;&#54616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18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hyperlink" Target="&#49828;&#44032;&#47028;04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49828;&#44032;&#47028;12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18&#50853;&#44592;/&#50853;&#44592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32&#50836;&#45208;/&#50836;&#45208;.pptx" TargetMode="External"/><Relationship Id="rId131" Type="http://schemas.openxmlformats.org/officeDocument/2006/relationships/hyperlink" Target="../../&#49888;&#50557;PPT/40%20&#47560;&#53468;&#48373;&#51020;/&#47560;&#53468;&#48373;&#5102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05&#49888;&#47749;&#44592;/&#49888;&#47749;&#44592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../&#49888;&#50557;PPT/61%20&#48288;&#46300;&#47196;&#54980;&#49436;/&#48288;&#46300;&#47196;&#54980;&#49436;.pptx" TargetMode="External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&#49828;&#44032;&#47028;07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13&#50669;&#45824;&#49345;/&#50669;&#45824;&#49345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27&#45796;&#45768;&#50648;/&#45796;&#45768;&#50648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48%20&#44040;&#46972;&#46356;&#50500;&#49436;/&#44040;&#46972;&#46356;&#50500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6.xml"/><Relationship Id="rId51" Type="http://schemas.openxmlformats.org/officeDocument/2006/relationships/hyperlink" Target="../../&#44396;-&#49888;&#50557;%20&#49457;&#44221;&#47785;&#47197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21&#51204;&#46020;&#49436;/&#51204;&#46020;&#49436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35&#54616;&#48149;&#44397;/&#54616;&#48149;&#44397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../&#49888;&#50557;PPT/56%20&#46356;&#46020;&#49436;/&#46356;&#46020;&#49436;.pptx" TargetMode="External"/><Relationship Id="rId184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hyperlink" Target="&#49828;&#44032;&#47028;02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08&#47355;&#44592;/&#47355;&#44592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43%20&#50836;&#54620;&#48373;&#51020;/&#50836;&#54620;&#48373;&#51020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&#49828;&#44032;&#47028;10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16&#45712;&#54756;&#48120;&#50556;/&#45712;&#54756;&#48120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30&#50500;&#47784;&#49828;/&#50500;&#47784;&#4982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51%20&#44264;&#47196;&#49352;&#49436;/&#44264;&#47196;&#49352;&#49436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03&#47112;&#50948;&#44592;/&#47112;&#50948;&#44592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38&#49828;&#44032;&#47028;/&#49828;&#44032;&#47028;.pptx" TargetMode="External"/><Relationship Id="rId10" Type="http://schemas.openxmlformats.org/officeDocument/2006/relationships/slide" Target="slide8.xml"/><Relationship Id="rId31" Type="http://schemas.openxmlformats.org/officeDocument/2006/relationships/hyperlink" Target="&#49828;&#44032;&#47028;05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12&#50676;&#50773;&#44592;&#54616;/&#50676;&#50773;&#44592;&#54616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24&#50696;&#47112;&#48120;&#50556;/&#50696;&#47112;&#48120;&#50556;.pptx" TargetMode="External"/><Relationship Id="rId101" Type="http://schemas.openxmlformats.org/officeDocument/2006/relationships/hyperlink" Target="../25&#50696;&#47112;&#48120;&#50556;&#50528;&#44032;/&#50696;&#47112;&#48120;&#50556;&#50528;&#44032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46%20&#44256;&#47536;&#46020;&#51204;&#49436;/&#44256;&#47536;&#46020;&#51204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../&#49888;&#50557;PPT/59%20&#50556;&#44256;&#48372;&#49436;/&#50556;&#44256;&#48372;&#49436;.pptx" TargetMode="External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&#49828;&#44032;&#47028;13&#51109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19&#49884;&#54200;/&#49884;&#54200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41%20&#47560;&#44032;&#48373;&#51020;/&#47560;&#44032;&#48373;&#51020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14.xml"/><Relationship Id="rId37" Type="http://schemas.openxmlformats.org/officeDocument/2006/relationships/hyperlink" Target="&#49828;&#44032;&#47028;08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14&#50669;&#45824;&#54616;/&#50669;&#45824;&#54616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36&#49828;&#48148;&#45264;/&#49828;&#48148;&#45264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../&#49888;&#50557;PPT/57%20&#48716;&#47112;&#47788;&#49436;/&#48716;&#47112;&#47788;&#49436;1&#51109;.pptx" TargetMode="External"/><Relationship Id="rId186" Type="http://schemas.openxmlformats.org/officeDocument/2006/relationships/image" Target="../media/image99.png"/><Relationship Id="rId27" Type="http://schemas.openxmlformats.org/officeDocument/2006/relationships/hyperlink" Target="&#49828;&#44032;&#47028;03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09&#49324;&#47924;&#50648;&#49345;/&#49324;&#47924;&#50648;&#49345;.pptx" TargetMode="External"/><Relationship Id="rId113" Type="http://schemas.openxmlformats.org/officeDocument/2006/relationships/hyperlink" Target="../31&#50724;&#48148;&#45852;/&#50724;&#48148;&#45852;1&#51109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76" Type="http://schemas.openxmlformats.org/officeDocument/2006/relationships/image" Target="../media/image78.png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04&#48124;&#49688;&#44592;/&#48124;&#49688;&#44592;.pptx" TargetMode="External"/><Relationship Id="rId103" Type="http://schemas.openxmlformats.org/officeDocument/2006/relationships/hyperlink" Target="../26&#50640;&#49828;&#44180;/&#50640;&#49828;&#4418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20&#51104;&#50616;/&#51104;&#50616;.pptx" TargetMode="External"/><Relationship Id="rId145" Type="http://schemas.openxmlformats.org/officeDocument/2006/relationships/hyperlink" Target="../../&#49888;&#50557;PPT/47%20&#44256;&#47536;&#46020;&#54980;&#49436;/&#44256;&#47536;&#46020;&#54980;&#49436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&#49828;&#44032;&#47028;14&#51109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15&#50640;&#49828;&#46972;/&#50640;&#49828;&#46972;.pptx" TargetMode="External"/><Relationship Id="rId135" Type="http://schemas.openxmlformats.org/officeDocument/2006/relationships/hyperlink" Target="../../&#49888;&#50557;PPT/42%20&#45572;&#44032;&#48373;&#51020;/&#45572;&#44032;&#48373;&#51020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../&#49888;&#50557;PPT/63%20&#50836;&#54620;&#51060;&#49436;/&#50836;&#54620;&#51060;&#49436;1&#51109;.pptx" TargetMode="Externa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hyperlink" Target="../33&#48120;&#44032;/&#48120;&#44032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06&#50668;&#54840;&#49688;&#50500;/&#50668;&#54840;&#49688;&#50500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../&#49888;&#50557;PPT/54%20&#46356;&#47784;&#45936;&#51204;&#49436;/&#46356;&#47784;&#45936;&#51204;&#49436;.pptx" TargetMode="External"/><Relationship Id="rId170" Type="http://schemas.openxmlformats.org/officeDocument/2006/relationships/image" Target="../media/image75.png"/><Relationship Id="rId107" Type="http://schemas.openxmlformats.org/officeDocument/2006/relationships/hyperlink" Target="../28&#54840;&#49464;&#50500;/&#54840;&#49464;&#50500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02&#52636;&#50528;&#44413;&#44592;/&#52636;&#50528;&#44413;&#44592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49%20&#50640;&#48288;&#49548;&#49436;/&#50640;&#48288;&#49548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22&#50500;&#44032;/&#50500;&#44032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../../&#49888;&#50557;PPT/65%20&#50976;&#45796;&#49436;/&#50976;&#45796;&#49436;1&#51109;.pptx" TargetMode="External"/><Relationship Id="rId22" Type="http://schemas.openxmlformats.org/officeDocument/2006/relationships/slide" Target="slide20.xml"/><Relationship Id="rId43" Type="http://schemas.openxmlformats.org/officeDocument/2006/relationships/hyperlink" Target="&#49828;&#44032;&#47028;11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44%20&#49324;&#46020;&#54665;&#51204;/&#49324;&#46020;&#54665;&#51204;.pptx" TargetMode="External"/><Relationship Id="rId85" Type="http://schemas.openxmlformats.org/officeDocument/2006/relationships/hyperlink" Target="../17&#50640;&#49828;&#45908;/&#50640;&#49828;&#45908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../&#49888;&#50557;PPT/60%20&#48288;&#46300;&#47196;&#51204;&#49436;/&#48288;&#46300;&#47196;&#51204;&#49436;.pptx" TargetMode="External"/><Relationship Id="rId12" Type="http://schemas.openxmlformats.org/officeDocument/2006/relationships/slide" Target="slide10.xml"/><Relationship Id="rId33" Type="http://schemas.openxmlformats.org/officeDocument/2006/relationships/hyperlink" Target="&#49828;&#44032;&#47028;06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39&#47568;&#46972;&#44592;/&#47568;&#46972;&#44592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11&#50676;&#50773;&#44592;&#49345;/&#50676;&#50773;&#44592;&#49345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../&#49888;&#50557;PPT/55%20&#46356;&#47784;&#45936;&#54980;&#49436;/&#46356;&#47784;&#45936;&#54980;&#49436;.pptx" TargetMode="External"/><Relationship Id="rId182" Type="http://schemas.openxmlformats.org/officeDocument/2006/relationships/image" Target="../media/image81.png"/><Relationship Id="rId6" Type="http://schemas.openxmlformats.org/officeDocument/2006/relationships/slide" Target="slide4.xml"/><Relationship Id="rId23" Type="http://schemas.openxmlformats.org/officeDocument/2006/relationships/hyperlink" Target="&#49828;&#44032;&#47028;01&#51109;.pptx" TargetMode="External"/><Relationship Id="rId119" Type="http://schemas.openxmlformats.org/officeDocument/2006/relationships/hyperlink" Target="../34&#45208;&#54996;/&#45208;&#54996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../07&#49324;&#49324;&#44592;/&#49324;&#49324;&#44592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../&#49888;&#50557;PPT/50%20&#48716;&#47549;&#48372;&#49436;/&#48716;&#47549;&#48372;&#49436;.pptx" TargetMode="External"/><Relationship Id="rId172" Type="http://schemas.openxmlformats.org/officeDocument/2006/relationships/image" Target="../media/image76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&#49828;&#44032;&#47028;09&#51109;.pptx" TargetMode="External"/><Relationship Id="rId109" Type="http://schemas.openxmlformats.org/officeDocument/2006/relationships/hyperlink" Target="../29&#50836;&#50648;/&#50836;&#50648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&#52285;&#49464;&#44592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23&#51060;&#49324;&#50556;/&#51060;&#49324;&#50556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37&#54617;&#44060;/&#54617;&#44060;.pptx" TargetMode="External"/><Relationship Id="rId141" Type="http://schemas.openxmlformats.org/officeDocument/2006/relationships/hyperlink" Target="../../&#49888;&#50557;PPT/45%20&#47196;&#47560;&#49436;/&#47196;&#4756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../&#49888;&#50557;PPT/58%20&#55176;&#48652;&#47532;&#49436;/&#55176;&#48652;&#47532;&#49436;.pptx" TargetMode="External"/><Relationship Id="rId7" Type="http://schemas.openxmlformats.org/officeDocument/2006/relationships/slide" Target="slide5.xml"/><Relationship Id="rId71" Type="http://schemas.openxmlformats.org/officeDocument/2006/relationships/hyperlink" Target="../10&#49324;&#47924;&#50648;&#54616;/&#49324;&#47924;&#50648;&#54616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18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hyperlink" Target="&#49828;&#44032;&#47028;04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49828;&#44032;&#47028;12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18&#50853;&#44592;/&#50853;&#44592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32&#50836;&#45208;/&#50836;&#45208;.pptx" TargetMode="External"/><Relationship Id="rId131" Type="http://schemas.openxmlformats.org/officeDocument/2006/relationships/hyperlink" Target="../../&#49888;&#50557;PPT/40%20&#47560;&#53468;&#48373;&#51020;/&#47560;&#53468;&#48373;&#5102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05&#49888;&#47749;&#44592;/&#49888;&#47749;&#44592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../&#49888;&#50557;PPT/61%20&#48288;&#46300;&#47196;&#54980;&#49436;/&#48288;&#46300;&#47196;&#54980;&#49436;.pptx" TargetMode="External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&#49828;&#44032;&#47028;07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13&#50669;&#45824;&#49345;/&#50669;&#45824;&#49345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27&#45796;&#45768;&#50648;/&#45796;&#45768;&#50648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48%20&#44040;&#46972;&#46356;&#50500;&#49436;/&#44040;&#46972;&#46356;&#50500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6.xml"/><Relationship Id="rId51" Type="http://schemas.openxmlformats.org/officeDocument/2006/relationships/hyperlink" Target="../../&#44396;-&#49888;&#50557;%20&#49457;&#44221;&#47785;&#47197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21&#51204;&#46020;&#49436;/&#51204;&#46020;&#49436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35&#54616;&#48149;&#44397;/&#54616;&#48149;&#44397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../&#49888;&#50557;PPT/56%20&#46356;&#46020;&#49436;/&#46356;&#46020;&#49436;.pptx" TargetMode="External"/><Relationship Id="rId184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hyperlink" Target="&#49828;&#44032;&#47028;02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08&#47355;&#44592;/&#47355;&#44592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43%20&#50836;&#54620;&#48373;&#51020;/&#50836;&#54620;&#48373;&#51020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&#49828;&#44032;&#47028;10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16&#45712;&#54756;&#48120;&#50556;/&#45712;&#54756;&#48120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30&#50500;&#47784;&#49828;/&#50500;&#47784;&#4982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51%20&#44264;&#47196;&#49352;&#49436;/&#44264;&#47196;&#49352;&#49436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03&#47112;&#50948;&#44592;/&#47112;&#50948;&#44592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38&#49828;&#44032;&#47028;/&#49828;&#44032;&#47028;.pptx" TargetMode="External"/><Relationship Id="rId10" Type="http://schemas.openxmlformats.org/officeDocument/2006/relationships/slide" Target="slide8.xml"/><Relationship Id="rId31" Type="http://schemas.openxmlformats.org/officeDocument/2006/relationships/hyperlink" Target="&#49828;&#44032;&#47028;05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12&#50676;&#50773;&#44592;&#54616;/&#50676;&#50773;&#44592;&#54616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24&#50696;&#47112;&#48120;&#50556;/&#50696;&#47112;&#48120;&#50556;.pptx" TargetMode="External"/><Relationship Id="rId101" Type="http://schemas.openxmlformats.org/officeDocument/2006/relationships/hyperlink" Target="../25&#50696;&#47112;&#48120;&#50556;&#50528;&#44032;/&#50696;&#47112;&#48120;&#50556;&#50528;&#44032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46%20&#44256;&#47536;&#46020;&#51204;&#49436;/&#44256;&#47536;&#46020;&#51204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../&#49888;&#50557;PPT/59%20&#50556;&#44256;&#48372;&#49436;/&#50556;&#44256;&#48372;&#49436;.pptx" TargetMode="External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&#49828;&#44032;&#47028;13&#51109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19&#49884;&#54200;/&#49884;&#54200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41%20&#47560;&#44032;&#48373;&#51020;/&#47560;&#44032;&#48373;&#51020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14.xml"/><Relationship Id="rId37" Type="http://schemas.openxmlformats.org/officeDocument/2006/relationships/hyperlink" Target="&#49828;&#44032;&#47028;08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14&#50669;&#45824;&#54616;/&#50669;&#45824;&#54616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36&#49828;&#48148;&#45264;/&#49828;&#48148;&#45264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../&#49888;&#50557;PPT/57%20&#48716;&#47112;&#47788;&#49436;/&#48716;&#47112;&#47788;&#49436;1&#51109;.pptx" TargetMode="External"/><Relationship Id="rId186" Type="http://schemas.openxmlformats.org/officeDocument/2006/relationships/image" Target="../media/image100.png"/><Relationship Id="rId27" Type="http://schemas.openxmlformats.org/officeDocument/2006/relationships/hyperlink" Target="&#49828;&#44032;&#47028;03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09&#49324;&#47924;&#50648;&#49345;/&#49324;&#47924;&#50648;&#49345;.pptx" TargetMode="External"/><Relationship Id="rId113" Type="http://schemas.openxmlformats.org/officeDocument/2006/relationships/hyperlink" Target="../31&#50724;&#48148;&#45852;/&#50724;&#48148;&#45852;1&#51109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76" Type="http://schemas.openxmlformats.org/officeDocument/2006/relationships/image" Target="../media/image78.png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04&#48124;&#49688;&#44592;/&#48124;&#49688;&#44592;.pptx" TargetMode="External"/><Relationship Id="rId103" Type="http://schemas.openxmlformats.org/officeDocument/2006/relationships/hyperlink" Target="../26&#50640;&#49828;&#44180;/&#50640;&#49828;&#4418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20&#51104;&#50616;/&#51104;&#50616;.pptx" TargetMode="External"/><Relationship Id="rId145" Type="http://schemas.openxmlformats.org/officeDocument/2006/relationships/hyperlink" Target="../../&#49888;&#50557;PPT/47%20&#44256;&#47536;&#46020;&#54980;&#49436;/&#44256;&#47536;&#46020;&#54980;&#49436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&#49828;&#44032;&#47028;14&#51109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15&#50640;&#49828;&#46972;/&#50640;&#49828;&#46972;.pptx" TargetMode="External"/><Relationship Id="rId135" Type="http://schemas.openxmlformats.org/officeDocument/2006/relationships/hyperlink" Target="../../&#49888;&#50557;PPT/42%20&#45572;&#44032;&#48373;&#51020;/&#45572;&#44032;&#48373;&#51020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../&#49888;&#50557;PPT/63%20&#50836;&#54620;&#51060;&#49436;/&#50836;&#54620;&#51060;&#49436;1&#51109;.pptx" TargetMode="Externa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hyperlink" Target="../33&#48120;&#44032;/&#48120;&#44032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06&#50668;&#54840;&#49688;&#50500;/&#50668;&#54840;&#49688;&#50500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../&#49888;&#50557;PPT/54%20&#46356;&#47784;&#45936;&#51204;&#49436;/&#46356;&#47784;&#45936;&#51204;&#49436;.pptx" TargetMode="External"/><Relationship Id="rId170" Type="http://schemas.openxmlformats.org/officeDocument/2006/relationships/image" Target="../media/image75.png"/><Relationship Id="rId107" Type="http://schemas.openxmlformats.org/officeDocument/2006/relationships/hyperlink" Target="../28&#54840;&#49464;&#50500;/&#54840;&#49464;&#50500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02&#52636;&#50528;&#44413;&#44592;/&#52636;&#50528;&#44413;&#44592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49%20&#50640;&#48288;&#49548;&#49436;/&#50640;&#48288;&#49548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22&#50500;&#44032;/&#50500;&#44032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../../&#49888;&#50557;PPT/65%20&#50976;&#45796;&#49436;/&#50976;&#45796;&#49436;1&#51109;.pptx" TargetMode="External"/><Relationship Id="rId22" Type="http://schemas.openxmlformats.org/officeDocument/2006/relationships/slide" Target="slide20.xml"/><Relationship Id="rId43" Type="http://schemas.openxmlformats.org/officeDocument/2006/relationships/hyperlink" Target="&#49828;&#44032;&#47028;11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44%20&#49324;&#46020;&#54665;&#51204;/&#49324;&#46020;&#54665;&#51204;.pptx" TargetMode="External"/><Relationship Id="rId85" Type="http://schemas.openxmlformats.org/officeDocument/2006/relationships/hyperlink" Target="../17&#50640;&#49828;&#45908;/&#50640;&#49828;&#45908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../&#49888;&#50557;PPT/60%20&#48288;&#46300;&#47196;&#51204;&#49436;/&#48288;&#46300;&#47196;&#51204;&#49436;.pptx" TargetMode="External"/><Relationship Id="rId12" Type="http://schemas.openxmlformats.org/officeDocument/2006/relationships/slide" Target="slide10.xml"/><Relationship Id="rId33" Type="http://schemas.openxmlformats.org/officeDocument/2006/relationships/hyperlink" Target="&#49828;&#44032;&#47028;06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39&#47568;&#46972;&#44592;/&#47568;&#46972;&#44592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11&#50676;&#50773;&#44592;&#49345;/&#50676;&#50773;&#44592;&#49345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../&#49888;&#50557;PPT/55%20&#46356;&#47784;&#45936;&#54980;&#49436;/&#46356;&#47784;&#45936;&#54980;&#49436;.pptx" TargetMode="External"/><Relationship Id="rId182" Type="http://schemas.openxmlformats.org/officeDocument/2006/relationships/image" Target="../media/image81.png"/><Relationship Id="rId6" Type="http://schemas.openxmlformats.org/officeDocument/2006/relationships/slide" Target="slide4.xml"/><Relationship Id="rId23" Type="http://schemas.openxmlformats.org/officeDocument/2006/relationships/hyperlink" Target="&#49828;&#44032;&#47028;01&#51109;.pptx" TargetMode="External"/><Relationship Id="rId119" Type="http://schemas.openxmlformats.org/officeDocument/2006/relationships/hyperlink" Target="../34&#45208;&#54996;/&#45208;&#54996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../07&#49324;&#49324;&#44592;/&#49324;&#49324;&#44592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../&#49888;&#50557;PPT/50%20&#48716;&#47549;&#48372;&#49436;/&#48716;&#47549;&#48372;&#49436;.pptx" TargetMode="External"/><Relationship Id="rId172" Type="http://schemas.openxmlformats.org/officeDocument/2006/relationships/image" Target="../media/image76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&#49828;&#44032;&#47028;09&#51109;.pptx" TargetMode="External"/><Relationship Id="rId109" Type="http://schemas.openxmlformats.org/officeDocument/2006/relationships/hyperlink" Target="../29&#50836;&#50648;/&#50836;&#50648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&#52285;&#49464;&#44592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23&#51060;&#49324;&#50556;/&#51060;&#49324;&#50556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37&#54617;&#44060;/&#54617;&#44060;.pptx" TargetMode="External"/><Relationship Id="rId141" Type="http://schemas.openxmlformats.org/officeDocument/2006/relationships/hyperlink" Target="../../&#49888;&#50557;PPT/45%20&#47196;&#47560;&#49436;/&#47196;&#4756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../&#49888;&#50557;PPT/58%20&#55176;&#48652;&#47532;&#49436;/&#55176;&#48652;&#47532;&#49436;.pptx" TargetMode="External"/><Relationship Id="rId7" Type="http://schemas.openxmlformats.org/officeDocument/2006/relationships/slide" Target="slide5.xml"/><Relationship Id="rId71" Type="http://schemas.openxmlformats.org/officeDocument/2006/relationships/hyperlink" Target="../10&#49324;&#47924;&#50648;&#54616;/&#49324;&#47924;&#50648;&#54616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18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hyperlink" Target="&#49828;&#44032;&#47028;04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49828;&#44032;&#47028;12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18&#50853;&#44592;/&#50853;&#44592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32&#50836;&#45208;/&#50836;&#45208;.pptx" TargetMode="External"/><Relationship Id="rId131" Type="http://schemas.openxmlformats.org/officeDocument/2006/relationships/hyperlink" Target="../../&#49888;&#50557;PPT/40%20&#47560;&#53468;&#48373;&#51020;/&#47560;&#53468;&#48373;&#5102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05&#49888;&#47749;&#44592;/&#49888;&#47749;&#44592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../&#49888;&#50557;PPT/61%20&#48288;&#46300;&#47196;&#54980;&#49436;/&#48288;&#46300;&#47196;&#54980;&#49436;.pptx" TargetMode="External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&#49828;&#44032;&#47028;07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13&#50669;&#45824;&#49345;/&#50669;&#45824;&#49345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27&#45796;&#45768;&#50648;/&#45796;&#45768;&#50648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48%20&#44040;&#46972;&#46356;&#50500;&#49436;/&#44040;&#46972;&#46356;&#50500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6.xml"/><Relationship Id="rId51" Type="http://schemas.openxmlformats.org/officeDocument/2006/relationships/hyperlink" Target="../../&#44396;-&#49888;&#50557;%20&#49457;&#44221;&#47785;&#47197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21&#51204;&#46020;&#49436;/&#51204;&#46020;&#49436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35&#54616;&#48149;&#44397;/&#54616;&#48149;&#44397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../&#49888;&#50557;PPT/56%20&#46356;&#46020;&#49436;/&#46356;&#46020;&#49436;.pptx" TargetMode="External"/><Relationship Id="rId184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hyperlink" Target="&#49828;&#44032;&#47028;02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08&#47355;&#44592;/&#47355;&#44592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43%20&#50836;&#54620;&#48373;&#51020;/&#50836;&#54620;&#48373;&#51020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&#49828;&#44032;&#47028;10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16&#45712;&#54756;&#48120;&#50556;/&#45712;&#54756;&#48120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30&#50500;&#47784;&#49828;/&#50500;&#47784;&#4982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51%20&#44264;&#47196;&#49352;&#49436;/&#44264;&#47196;&#49352;&#49436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03&#47112;&#50948;&#44592;/&#47112;&#50948;&#44592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38&#49828;&#44032;&#47028;/&#49828;&#44032;&#47028;.pptx" TargetMode="External"/><Relationship Id="rId10" Type="http://schemas.openxmlformats.org/officeDocument/2006/relationships/slide" Target="slide8.xml"/><Relationship Id="rId31" Type="http://schemas.openxmlformats.org/officeDocument/2006/relationships/hyperlink" Target="&#49828;&#44032;&#47028;05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12&#50676;&#50773;&#44592;&#54616;/&#50676;&#50773;&#44592;&#54616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24&#50696;&#47112;&#48120;&#50556;/&#50696;&#47112;&#48120;&#50556;.pptx" TargetMode="External"/><Relationship Id="rId101" Type="http://schemas.openxmlformats.org/officeDocument/2006/relationships/hyperlink" Target="../25&#50696;&#47112;&#48120;&#50556;&#50528;&#44032;/&#50696;&#47112;&#48120;&#50556;&#50528;&#44032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46%20&#44256;&#47536;&#46020;&#51204;&#49436;/&#44256;&#47536;&#46020;&#51204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../&#49888;&#50557;PPT/59%20&#50556;&#44256;&#48372;&#49436;/&#50556;&#44256;&#48372;&#49436;.pptx" TargetMode="External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&#49828;&#44032;&#47028;13&#51109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19&#49884;&#54200;/&#49884;&#54200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41%20&#47560;&#44032;&#48373;&#51020;/&#47560;&#44032;&#48373;&#51020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14.xml"/><Relationship Id="rId37" Type="http://schemas.openxmlformats.org/officeDocument/2006/relationships/hyperlink" Target="&#49828;&#44032;&#47028;08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14&#50669;&#45824;&#54616;/&#50669;&#45824;&#54616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36&#49828;&#48148;&#45264;/&#49828;&#48148;&#45264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../&#49888;&#50557;PPT/57%20&#48716;&#47112;&#47788;&#49436;/&#48716;&#47112;&#47788;&#49436;1&#51109;.pptx" TargetMode="External"/><Relationship Id="rId186" Type="http://schemas.openxmlformats.org/officeDocument/2006/relationships/image" Target="../media/image101.png"/><Relationship Id="rId27" Type="http://schemas.openxmlformats.org/officeDocument/2006/relationships/hyperlink" Target="&#49828;&#44032;&#47028;03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09&#49324;&#47924;&#50648;&#49345;/&#49324;&#47924;&#50648;&#49345;.pptx" TargetMode="External"/><Relationship Id="rId113" Type="http://schemas.openxmlformats.org/officeDocument/2006/relationships/hyperlink" Target="../31&#50724;&#48148;&#45852;/&#50724;&#48148;&#45852;1&#51109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76" Type="http://schemas.openxmlformats.org/officeDocument/2006/relationships/image" Target="../media/image78.png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04&#48124;&#49688;&#44592;/&#48124;&#49688;&#44592;.pptx" TargetMode="External"/><Relationship Id="rId103" Type="http://schemas.openxmlformats.org/officeDocument/2006/relationships/hyperlink" Target="../26&#50640;&#49828;&#44180;/&#50640;&#49828;&#4418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20&#51104;&#50616;/&#51104;&#50616;.pptx" TargetMode="External"/><Relationship Id="rId145" Type="http://schemas.openxmlformats.org/officeDocument/2006/relationships/hyperlink" Target="../../&#49888;&#50557;PPT/47%20&#44256;&#47536;&#46020;&#54980;&#49436;/&#44256;&#47536;&#46020;&#54980;&#49436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&#49828;&#44032;&#47028;14&#51109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15&#50640;&#49828;&#46972;/&#50640;&#49828;&#46972;.pptx" TargetMode="External"/><Relationship Id="rId135" Type="http://schemas.openxmlformats.org/officeDocument/2006/relationships/hyperlink" Target="../../&#49888;&#50557;PPT/42%20&#45572;&#44032;&#48373;&#51020;/&#45572;&#44032;&#48373;&#51020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../&#49888;&#50557;PPT/63%20&#50836;&#54620;&#51060;&#49436;/&#50836;&#54620;&#51060;&#49436;1&#51109;.pptx" TargetMode="Externa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hyperlink" Target="../33&#48120;&#44032;/&#48120;&#44032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06&#50668;&#54840;&#49688;&#50500;/&#50668;&#54840;&#49688;&#50500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../&#49888;&#50557;PPT/54%20&#46356;&#47784;&#45936;&#51204;&#49436;/&#46356;&#47784;&#45936;&#51204;&#49436;.pptx" TargetMode="External"/><Relationship Id="rId170" Type="http://schemas.openxmlformats.org/officeDocument/2006/relationships/image" Target="../media/image75.png"/><Relationship Id="rId107" Type="http://schemas.openxmlformats.org/officeDocument/2006/relationships/hyperlink" Target="../28&#54840;&#49464;&#50500;/&#54840;&#49464;&#50500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02&#52636;&#50528;&#44413;&#44592;/&#52636;&#50528;&#44413;&#44592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49%20&#50640;&#48288;&#49548;&#49436;/&#50640;&#48288;&#49548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22&#50500;&#44032;/&#50500;&#44032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../../&#49888;&#50557;PPT/65%20&#50976;&#45796;&#49436;/&#50976;&#45796;&#49436;1&#51109;.pptx" TargetMode="External"/><Relationship Id="rId22" Type="http://schemas.openxmlformats.org/officeDocument/2006/relationships/slide" Target="slide20.xml"/><Relationship Id="rId43" Type="http://schemas.openxmlformats.org/officeDocument/2006/relationships/hyperlink" Target="&#49828;&#44032;&#47028;11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44%20&#49324;&#46020;&#54665;&#51204;/&#49324;&#46020;&#54665;&#51204;.pptx" TargetMode="External"/><Relationship Id="rId85" Type="http://schemas.openxmlformats.org/officeDocument/2006/relationships/hyperlink" Target="../17&#50640;&#49828;&#45908;/&#50640;&#49828;&#45908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../&#49888;&#50557;PPT/60%20&#48288;&#46300;&#47196;&#51204;&#49436;/&#48288;&#46300;&#47196;&#51204;&#49436;.pptx" TargetMode="External"/><Relationship Id="rId12" Type="http://schemas.openxmlformats.org/officeDocument/2006/relationships/slide" Target="slide10.xml"/><Relationship Id="rId33" Type="http://schemas.openxmlformats.org/officeDocument/2006/relationships/hyperlink" Target="&#49828;&#44032;&#47028;06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39&#47568;&#46972;&#44592;/&#47568;&#46972;&#44592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11&#50676;&#50773;&#44592;&#49345;/&#50676;&#50773;&#44592;&#49345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../&#49888;&#50557;PPT/55%20&#46356;&#47784;&#45936;&#54980;&#49436;/&#46356;&#47784;&#45936;&#54980;&#49436;.pptx" TargetMode="External"/><Relationship Id="rId182" Type="http://schemas.openxmlformats.org/officeDocument/2006/relationships/image" Target="../media/image81.png"/><Relationship Id="rId6" Type="http://schemas.openxmlformats.org/officeDocument/2006/relationships/slide" Target="slide4.xml"/><Relationship Id="rId23" Type="http://schemas.openxmlformats.org/officeDocument/2006/relationships/hyperlink" Target="&#49828;&#44032;&#47028;01&#51109;.pptx" TargetMode="External"/><Relationship Id="rId119" Type="http://schemas.openxmlformats.org/officeDocument/2006/relationships/hyperlink" Target="../34&#45208;&#54996;/&#45208;&#54996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../07&#49324;&#49324;&#44592;/&#49324;&#49324;&#44592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../&#49888;&#50557;PPT/50%20&#48716;&#47549;&#48372;&#49436;/&#48716;&#47549;&#48372;&#49436;.pptx" TargetMode="External"/><Relationship Id="rId172" Type="http://schemas.openxmlformats.org/officeDocument/2006/relationships/image" Target="../media/image76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&#49828;&#44032;&#47028;09&#51109;.pptx" TargetMode="External"/><Relationship Id="rId109" Type="http://schemas.openxmlformats.org/officeDocument/2006/relationships/hyperlink" Target="../29&#50836;&#50648;/&#50836;&#50648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&#52285;&#49464;&#44592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23&#51060;&#49324;&#50556;/&#51060;&#49324;&#50556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37&#54617;&#44060;/&#54617;&#44060;.pptx" TargetMode="External"/><Relationship Id="rId141" Type="http://schemas.openxmlformats.org/officeDocument/2006/relationships/hyperlink" Target="../../&#49888;&#50557;PPT/45%20&#47196;&#47560;&#49436;/&#47196;&#4756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../&#49888;&#50557;PPT/58%20&#55176;&#48652;&#47532;&#49436;/&#55176;&#48652;&#47532;&#49436;.pptx" TargetMode="External"/><Relationship Id="rId7" Type="http://schemas.openxmlformats.org/officeDocument/2006/relationships/slide" Target="slide5.xml"/><Relationship Id="rId71" Type="http://schemas.openxmlformats.org/officeDocument/2006/relationships/hyperlink" Target="../10&#49324;&#47924;&#50648;&#54616;/&#49324;&#47924;&#50648;&#54616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18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hyperlink" Target="&#49828;&#44032;&#47028;04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49828;&#44032;&#47028;12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18&#50853;&#44592;/&#50853;&#44592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32&#50836;&#45208;/&#50836;&#45208;.pptx" TargetMode="External"/><Relationship Id="rId131" Type="http://schemas.openxmlformats.org/officeDocument/2006/relationships/hyperlink" Target="../../&#49888;&#50557;PPT/40%20&#47560;&#53468;&#48373;&#51020;/&#47560;&#53468;&#48373;&#5102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05&#49888;&#47749;&#44592;/&#49888;&#47749;&#44592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../&#49888;&#50557;PPT/61%20&#48288;&#46300;&#47196;&#54980;&#49436;/&#48288;&#46300;&#47196;&#54980;&#49436;.pptx" TargetMode="External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&#49828;&#44032;&#47028;07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13&#50669;&#45824;&#49345;/&#50669;&#45824;&#49345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27&#45796;&#45768;&#50648;/&#45796;&#45768;&#50648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48%20&#44040;&#46972;&#46356;&#50500;&#49436;/&#44040;&#46972;&#46356;&#50500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6.xml"/><Relationship Id="rId51" Type="http://schemas.openxmlformats.org/officeDocument/2006/relationships/hyperlink" Target="../../&#44396;-&#49888;&#50557;%20&#49457;&#44221;&#47785;&#47197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21&#51204;&#46020;&#49436;/&#51204;&#46020;&#49436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35&#54616;&#48149;&#44397;/&#54616;&#48149;&#44397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../&#49888;&#50557;PPT/56%20&#46356;&#46020;&#49436;/&#46356;&#46020;&#49436;.pptx" TargetMode="External"/><Relationship Id="rId184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hyperlink" Target="&#49828;&#44032;&#47028;02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08&#47355;&#44592;/&#47355;&#44592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43%20&#50836;&#54620;&#48373;&#51020;/&#50836;&#54620;&#48373;&#51020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&#49828;&#44032;&#47028;10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16&#45712;&#54756;&#48120;&#50556;/&#45712;&#54756;&#48120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30&#50500;&#47784;&#49828;/&#50500;&#47784;&#4982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51%20&#44264;&#47196;&#49352;&#49436;/&#44264;&#47196;&#49352;&#49436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03&#47112;&#50948;&#44592;/&#47112;&#50948;&#44592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38&#49828;&#44032;&#47028;/&#49828;&#44032;&#47028;.pptx" TargetMode="External"/><Relationship Id="rId10" Type="http://schemas.openxmlformats.org/officeDocument/2006/relationships/slide" Target="slide8.xml"/><Relationship Id="rId31" Type="http://schemas.openxmlformats.org/officeDocument/2006/relationships/hyperlink" Target="&#49828;&#44032;&#47028;05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12&#50676;&#50773;&#44592;&#54616;/&#50676;&#50773;&#44592;&#54616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24&#50696;&#47112;&#48120;&#50556;/&#50696;&#47112;&#48120;&#50556;.pptx" TargetMode="External"/><Relationship Id="rId101" Type="http://schemas.openxmlformats.org/officeDocument/2006/relationships/hyperlink" Target="../25&#50696;&#47112;&#48120;&#50556;&#50528;&#44032;/&#50696;&#47112;&#48120;&#50556;&#50528;&#44032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46%20&#44256;&#47536;&#46020;&#51204;&#49436;/&#44256;&#47536;&#46020;&#51204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../&#49888;&#50557;PPT/59%20&#50556;&#44256;&#48372;&#49436;/&#50556;&#44256;&#48372;&#49436;.pptx" TargetMode="External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&#49828;&#44032;&#47028;13&#51109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19&#49884;&#54200;/&#49884;&#54200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41%20&#47560;&#44032;&#48373;&#51020;/&#47560;&#44032;&#48373;&#51020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14.xml"/><Relationship Id="rId37" Type="http://schemas.openxmlformats.org/officeDocument/2006/relationships/hyperlink" Target="&#49828;&#44032;&#47028;08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14&#50669;&#45824;&#54616;/&#50669;&#45824;&#54616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36&#49828;&#48148;&#45264;/&#49828;&#48148;&#45264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../&#49888;&#50557;PPT/57%20&#48716;&#47112;&#47788;&#49436;/&#48716;&#47112;&#47788;&#49436;1&#51109;.pptx" TargetMode="External"/><Relationship Id="rId186" Type="http://schemas.openxmlformats.org/officeDocument/2006/relationships/image" Target="../media/image102.png"/><Relationship Id="rId27" Type="http://schemas.openxmlformats.org/officeDocument/2006/relationships/hyperlink" Target="&#49828;&#44032;&#47028;03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09&#49324;&#47924;&#50648;&#49345;/&#49324;&#47924;&#50648;&#49345;.pptx" TargetMode="External"/><Relationship Id="rId113" Type="http://schemas.openxmlformats.org/officeDocument/2006/relationships/hyperlink" Target="../31&#50724;&#48148;&#45852;/&#50724;&#48148;&#45852;1&#51109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76" Type="http://schemas.openxmlformats.org/officeDocument/2006/relationships/image" Target="../media/image78.png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04&#48124;&#49688;&#44592;/&#48124;&#49688;&#44592;.pptx" TargetMode="External"/><Relationship Id="rId103" Type="http://schemas.openxmlformats.org/officeDocument/2006/relationships/hyperlink" Target="../26&#50640;&#49828;&#44180;/&#50640;&#49828;&#4418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20&#51104;&#50616;/&#51104;&#50616;.pptx" TargetMode="External"/><Relationship Id="rId145" Type="http://schemas.openxmlformats.org/officeDocument/2006/relationships/hyperlink" Target="../../&#49888;&#50557;PPT/47%20&#44256;&#47536;&#46020;&#54980;&#49436;/&#44256;&#47536;&#46020;&#54980;&#49436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&#49828;&#44032;&#47028;14&#51109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15&#50640;&#49828;&#46972;/&#50640;&#49828;&#46972;.pptx" TargetMode="External"/><Relationship Id="rId135" Type="http://schemas.openxmlformats.org/officeDocument/2006/relationships/hyperlink" Target="../../&#49888;&#50557;PPT/42%20&#45572;&#44032;&#48373;&#51020;/&#45572;&#44032;&#48373;&#51020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../&#49888;&#50557;PPT/63%20&#50836;&#54620;&#51060;&#49436;/&#50836;&#54620;&#51060;&#49436;1&#51109;.pptx" TargetMode="Externa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hyperlink" Target="../33&#48120;&#44032;/&#48120;&#44032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06&#50668;&#54840;&#49688;&#50500;/&#50668;&#54840;&#49688;&#50500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../&#49888;&#50557;PPT/54%20&#46356;&#47784;&#45936;&#51204;&#49436;/&#46356;&#47784;&#45936;&#51204;&#49436;.pptx" TargetMode="External"/><Relationship Id="rId170" Type="http://schemas.openxmlformats.org/officeDocument/2006/relationships/image" Target="../media/image75.png"/><Relationship Id="rId107" Type="http://schemas.openxmlformats.org/officeDocument/2006/relationships/hyperlink" Target="../28&#54840;&#49464;&#50500;/&#54840;&#49464;&#50500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02&#52636;&#50528;&#44413;&#44592;/&#52636;&#50528;&#44413;&#44592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49%20&#50640;&#48288;&#49548;&#49436;/&#50640;&#48288;&#49548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22&#50500;&#44032;/&#50500;&#44032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../../&#49888;&#50557;PPT/65%20&#50976;&#45796;&#49436;/&#50976;&#45796;&#49436;1&#51109;.pptx" TargetMode="External"/><Relationship Id="rId22" Type="http://schemas.openxmlformats.org/officeDocument/2006/relationships/slide" Target="slide20.xml"/><Relationship Id="rId43" Type="http://schemas.openxmlformats.org/officeDocument/2006/relationships/hyperlink" Target="&#49828;&#44032;&#47028;11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44%20&#49324;&#46020;&#54665;&#51204;/&#49324;&#46020;&#54665;&#51204;.pptx" TargetMode="External"/><Relationship Id="rId85" Type="http://schemas.openxmlformats.org/officeDocument/2006/relationships/hyperlink" Target="../17&#50640;&#49828;&#45908;/&#50640;&#49828;&#45908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../&#49888;&#50557;PPT/60%20&#48288;&#46300;&#47196;&#51204;&#49436;/&#48288;&#46300;&#47196;&#51204;&#49436;.pptx" TargetMode="External"/><Relationship Id="rId12" Type="http://schemas.openxmlformats.org/officeDocument/2006/relationships/slide" Target="slide10.xml"/><Relationship Id="rId33" Type="http://schemas.openxmlformats.org/officeDocument/2006/relationships/hyperlink" Target="&#49828;&#44032;&#47028;06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39&#47568;&#46972;&#44592;/&#47568;&#46972;&#44592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11&#50676;&#50773;&#44592;&#49345;/&#50676;&#50773;&#44592;&#49345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../&#49888;&#50557;PPT/55%20&#46356;&#47784;&#45936;&#54980;&#49436;/&#46356;&#47784;&#45936;&#54980;&#49436;.pptx" TargetMode="External"/><Relationship Id="rId182" Type="http://schemas.openxmlformats.org/officeDocument/2006/relationships/image" Target="../media/image81.png"/><Relationship Id="rId6" Type="http://schemas.openxmlformats.org/officeDocument/2006/relationships/slide" Target="slide4.xml"/><Relationship Id="rId23" Type="http://schemas.openxmlformats.org/officeDocument/2006/relationships/hyperlink" Target="&#49828;&#44032;&#47028;01&#51109;.pptx" TargetMode="External"/><Relationship Id="rId119" Type="http://schemas.openxmlformats.org/officeDocument/2006/relationships/hyperlink" Target="../34&#45208;&#54996;/&#45208;&#54996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../07&#49324;&#49324;&#44592;/&#49324;&#49324;&#44592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../&#49888;&#50557;PPT/50%20&#48716;&#47549;&#48372;&#49436;/&#48716;&#47549;&#48372;&#49436;.pptx" TargetMode="External"/><Relationship Id="rId172" Type="http://schemas.openxmlformats.org/officeDocument/2006/relationships/image" Target="../media/image76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&#49828;&#44032;&#47028;09&#51109;.pptx" TargetMode="External"/><Relationship Id="rId109" Type="http://schemas.openxmlformats.org/officeDocument/2006/relationships/hyperlink" Target="../29&#50836;&#50648;/&#50836;&#50648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&#52285;&#49464;&#44592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23&#51060;&#49324;&#50556;/&#51060;&#49324;&#50556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37&#54617;&#44060;/&#54617;&#44060;.pptx" TargetMode="External"/><Relationship Id="rId141" Type="http://schemas.openxmlformats.org/officeDocument/2006/relationships/hyperlink" Target="../../&#49888;&#50557;PPT/45%20&#47196;&#47560;&#49436;/&#47196;&#4756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../&#49888;&#50557;PPT/58%20&#55176;&#48652;&#47532;&#49436;/&#55176;&#48652;&#47532;&#49436;.pptx" TargetMode="External"/><Relationship Id="rId7" Type="http://schemas.openxmlformats.org/officeDocument/2006/relationships/slide" Target="slide5.xml"/><Relationship Id="rId71" Type="http://schemas.openxmlformats.org/officeDocument/2006/relationships/hyperlink" Target="../10&#49324;&#47924;&#50648;&#54616;/&#49324;&#47924;&#50648;&#54616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18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hyperlink" Target="&#49828;&#44032;&#47028;04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49828;&#44032;&#47028;12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18&#50853;&#44592;/&#50853;&#44592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32&#50836;&#45208;/&#50836;&#45208;.pptx" TargetMode="External"/><Relationship Id="rId131" Type="http://schemas.openxmlformats.org/officeDocument/2006/relationships/hyperlink" Target="../../&#49888;&#50557;PPT/40%20&#47560;&#53468;&#48373;&#51020;/&#47560;&#53468;&#48373;&#5102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05&#49888;&#47749;&#44592;/&#49888;&#47749;&#44592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../&#49888;&#50557;PPT/61%20&#48288;&#46300;&#47196;&#54980;&#49436;/&#48288;&#46300;&#47196;&#54980;&#49436;.pptx" TargetMode="External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&#49828;&#44032;&#47028;07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13&#50669;&#45824;&#49345;/&#50669;&#45824;&#49345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27&#45796;&#45768;&#50648;/&#45796;&#45768;&#50648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48%20&#44040;&#46972;&#46356;&#50500;&#49436;/&#44040;&#46972;&#46356;&#50500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6.xml"/><Relationship Id="rId51" Type="http://schemas.openxmlformats.org/officeDocument/2006/relationships/hyperlink" Target="../../&#44396;-&#49888;&#50557;%20&#49457;&#44221;&#47785;&#47197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21&#51204;&#46020;&#49436;/&#51204;&#46020;&#49436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35&#54616;&#48149;&#44397;/&#54616;&#48149;&#44397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../&#49888;&#50557;PPT/56%20&#46356;&#46020;&#49436;/&#46356;&#46020;&#49436;.pptx" TargetMode="External"/><Relationship Id="rId184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hyperlink" Target="&#49828;&#44032;&#47028;02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08&#47355;&#44592;/&#47355;&#44592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43%20&#50836;&#54620;&#48373;&#51020;/&#50836;&#54620;&#48373;&#51020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&#49828;&#44032;&#47028;10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16&#45712;&#54756;&#48120;&#50556;/&#45712;&#54756;&#48120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30&#50500;&#47784;&#49828;/&#50500;&#47784;&#4982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51%20&#44264;&#47196;&#49352;&#49436;/&#44264;&#47196;&#49352;&#49436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03&#47112;&#50948;&#44592;/&#47112;&#50948;&#44592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38&#49828;&#44032;&#47028;/&#49828;&#44032;&#47028;.pptx" TargetMode="External"/><Relationship Id="rId10" Type="http://schemas.openxmlformats.org/officeDocument/2006/relationships/slide" Target="slide8.xml"/><Relationship Id="rId31" Type="http://schemas.openxmlformats.org/officeDocument/2006/relationships/hyperlink" Target="&#49828;&#44032;&#47028;05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12&#50676;&#50773;&#44592;&#54616;/&#50676;&#50773;&#44592;&#54616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24&#50696;&#47112;&#48120;&#50556;/&#50696;&#47112;&#48120;&#50556;.pptx" TargetMode="External"/><Relationship Id="rId101" Type="http://schemas.openxmlformats.org/officeDocument/2006/relationships/hyperlink" Target="../25&#50696;&#47112;&#48120;&#50556;&#50528;&#44032;/&#50696;&#47112;&#48120;&#50556;&#50528;&#44032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46%20&#44256;&#47536;&#46020;&#51204;&#49436;/&#44256;&#47536;&#46020;&#51204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../&#49888;&#50557;PPT/59%20&#50556;&#44256;&#48372;&#49436;/&#50556;&#44256;&#48372;&#49436;.pptx" TargetMode="External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&#49828;&#44032;&#47028;13&#51109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19&#49884;&#54200;/&#49884;&#54200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41%20&#47560;&#44032;&#48373;&#51020;/&#47560;&#44032;&#48373;&#51020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14.xml"/><Relationship Id="rId37" Type="http://schemas.openxmlformats.org/officeDocument/2006/relationships/hyperlink" Target="&#49828;&#44032;&#47028;08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14&#50669;&#45824;&#54616;/&#50669;&#45824;&#54616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36&#49828;&#48148;&#45264;/&#49828;&#48148;&#45264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../&#49888;&#50557;PPT/57%20&#48716;&#47112;&#47788;&#49436;/&#48716;&#47112;&#47788;&#49436;1&#51109;.pptx" TargetMode="External"/><Relationship Id="rId186" Type="http://schemas.openxmlformats.org/officeDocument/2006/relationships/image" Target="../media/image103.png"/><Relationship Id="rId27" Type="http://schemas.openxmlformats.org/officeDocument/2006/relationships/hyperlink" Target="&#49828;&#44032;&#47028;03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09&#49324;&#47924;&#50648;&#49345;/&#49324;&#47924;&#50648;&#49345;.pptx" TargetMode="External"/><Relationship Id="rId113" Type="http://schemas.openxmlformats.org/officeDocument/2006/relationships/hyperlink" Target="../31&#50724;&#48148;&#45852;/&#50724;&#48148;&#45852;1&#51109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76" Type="http://schemas.openxmlformats.org/officeDocument/2006/relationships/image" Target="../media/image78.png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04&#48124;&#49688;&#44592;/&#48124;&#49688;&#44592;.pptx" TargetMode="External"/><Relationship Id="rId103" Type="http://schemas.openxmlformats.org/officeDocument/2006/relationships/hyperlink" Target="../26&#50640;&#49828;&#44180;/&#50640;&#49828;&#4418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20&#51104;&#50616;/&#51104;&#50616;.pptx" TargetMode="External"/><Relationship Id="rId145" Type="http://schemas.openxmlformats.org/officeDocument/2006/relationships/hyperlink" Target="../../&#49888;&#50557;PPT/47%20&#44256;&#47536;&#46020;&#54980;&#49436;/&#44256;&#47536;&#46020;&#54980;&#49436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&#49828;&#44032;&#47028;14&#51109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15&#50640;&#49828;&#46972;/&#50640;&#49828;&#46972;.pptx" TargetMode="External"/><Relationship Id="rId135" Type="http://schemas.openxmlformats.org/officeDocument/2006/relationships/hyperlink" Target="../../&#49888;&#50557;PPT/42%20&#45572;&#44032;&#48373;&#51020;/&#45572;&#44032;&#48373;&#51020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../&#49888;&#50557;PPT/63%20&#50836;&#54620;&#51060;&#49436;/&#50836;&#54620;&#51060;&#49436;1&#51109;.pptx" TargetMode="Externa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hyperlink" Target="../33&#48120;&#44032;/&#48120;&#44032;.pptx" TargetMode="External"/><Relationship Id="rId21" Type="http://schemas.openxmlformats.org/officeDocument/2006/relationships/slide" Target="slide19.xml"/><Relationship Id="rId42" Type="http://schemas.openxmlformats.org/officeDocument/2006/relationships/image" Target="../media/image11.png"/><Relationship Id="rId63" Type="http://schemas.openxmlformats.org/officeDocument/2006/relationships/hyperlink" Target="../06&#50668;&#54840;&#49688;&#50500;/&#50668;&#54840;&#49688;&#50500;.pptx" TargetMode="External"/><Relationship Id="rId84" Type="http://schemas.openxmlformats.org/officeDocument/2006/relationships/image" Target="../media/image32.png"/><Relationship Id="rId138" Type="http://schemas.openxmlformats.org/officeDocument/2006/relationships/image" Target="../media/image59.png"/><Relationship Id="rId159" Type="http://schemas.openxmlformats.org/officeDocument/2006/relationships/hyperlink" Target="../../&#49888;&#50557;PPT/54%20&#46356;&#47784;&#45936;&#51204;&#49436;/&#46356;&#47784;&#45936;&#51204;&#49436;.pptx" TargetMode="External"/><Relationship Id="rId170" Type="http://schemas.openxmlformats.org/officeDocument/2006/relationships/image" Target="../media/image75.png"/><Relationship Id="rId107" Type="http://schemas.openxmlformats.org/officeDocument/2006/relationships/hyperlink" Target="../28&#54840;&#49464;&#50500;/&#54840;&#49464;&#50500;.pptx" TargetMode="External"/><Relationship Id="rId11" Type="http://schemas.openxmlformats.org/officeDocument/2006/relationships/slide" Target="slide9.xml"/><Relationship Id="rId32" Type="http://schemas.openxmlformats.org/officeDocument/2006/relationships/image" Target="../media/image6.png"/><Relationship Id="rId53" Type="http://schemas.openxmlformats.org/officeDocument/2006/relationships/hyperlink" Target="../02&#52636;&#50528;&#44413;&#44592;/&#52636;&#50528;&#44413;&#44592;.pptx" TargetMode="External"/><Relationship Id="rId74" Type="http://schemas.openxmlformats.org/officeDocument/2006/relationships/image" Target="../media/image27.png"/><Relationship Id="rId128" Type="http://schemas.openxmlformats.org/officeDocument/2006/relationships/image" Target="../media/image54.png"/><Relationship Id="rId149" Type="http://schemas.openxmlformats.org/officeDocument/2006/relationships/hyperlink" Target="../../&#49888;&#50557;PPT/49%20&#50640;&#48288;&#49548;&#49436;/&#50640;&#48288;&#49548;&#49436;.pptx" TargetMode="External"/><Relationship Id="rId5" Type="http://schemas.openxmlformats.org/officeDocument/2006/relationships/slide" Target="slide3.xml"/><Relationship Id="rId95" Type="http://schemas.openxmlformats.org/officeDocument/2006/relationships/hyperlink" Target="../22&#50500;&#44032;/&#50500;&#44032;.pptx" TargetMode="External"/><Relationship Id="rId160" Type="http://schemas.openxmlformats.org/officeDocument/2006/relationships/image" Target="../media/image70.png"/><Relationship Id="rId181" Type="http://schemas.openxmlformats.org/officeDocument/2006/relationships/hyperlink" Target="../../&#49888;&#50557;PPT/65%20&#50976;&#45796;&#49436;/&#50976;&#45796;&#49436;1&#51109;.pptx" TargetMode="External"/><Relationship Id="rId22" Type="http://schemas.openxmlformats.org/officeDocument/2006/relationships/slide" Target="slide20.xml"/><Relationship Id="rId43" Type="http://schemas.openxmlformats.org/officeDocument/2006/relationships/hyperlink" Target="&#49828;&#44032;&#47028;11&#51109;.pptx" TargetMode="External"/><Relationship Id="rId64" Type="http://schemas.openxmlformats.org/officeDocument/2006/relationships/image" Target="../media/image22.png"/><Relationship Id="rId118" Type="http://schemas.openxmlformats.org/officeDocument/2006/relationships/image" Target="../media/image49.png"/><Relationship Id="rId139" Type="http://schemas.openxmlformats.org/officeDocument/2006/relationships/hyperlink" Target="../../&#49888;&#50557;PPT/44%20&#49324;&#46020;&#54665;&#51204;/&#49324;&#46020;&#54665;&#51204;.pptx" TargetMode="External"/><Relationship Id="rId85" Type="http://schemas.openxmlformats.org/officeDocument/2006/relationships/hyperlink" Target="../17&#50640;&#49828;&#45908;/&#50640;&#49828;&#45908;.pptx" TargetMode="External"/><Relationship Id="rId150" Type="http://schemas.openxmlformats.org/officeDocument/2006/relationships/image" Target="../media/image65.png"/><Relationship Id="rId171" Type="http://schemas.openxmlformats.org/officeDocument/2006/relationships/hyperlink" Target="../../&#49888;&#50557;PPT/60%20&#48288;&#46300;&#47196;&#51204;&#49436;/&#48288;&#46300;&#47196;&#51204;&#49436;.pptx" TargetMode="External"/><Relationship Id="rId12" Type="http://schemas.openxmlformats.org/officeDocument/2006/relationships/slide" Target="slide10.xml"/><Relationship Id="rId33" Type="http://schemas.openxmlformats.org/officeDocument/2006/relationships/hyperlink" Target="&#49828;&#44032;&#47028;06&#51109;.pptx" TargetMode="External"/><Relationship Id="rId108" Type="http://schemas.openxmlformats.org/officeDocument/2006/relationships/image" Target="../media/image44.png"/><Relationship Id="rId129" Type="http://schemas.openxmlformats.org/officeDocument/2006/relationships/hyperlink" Target="../39&#47568;&#46972;&#44592;/&#47568;&#46972;&#44592;.pptx" TargetMode="External"/><Relationship Id="rId54" Type="http://schemas.openxmlformats.org/officeDocument/2006/relationships/image" Target="../media/image17.png"/><Relationship Id="rId75" Type="http://schemas.openxmlformats.org/officeDocument/2006/relationships/hyperlink" Target="../11&#50676;&#50773;&#44592;&#49345;/&#50676;&#50773;&#44592;&#49345;.pptx" TargetMode="External"/><Relationship Id="rId96" Type="http://schemas.openxmlformats.org/officeDocument/2006/relationships/image" Target="../media/image38.png"/><Relationship Id="rId140" Type="http://schemas.openxmlformats.org/officeDocument/2006/relationships/image" Target="../media/image60.png"/><Relationship Id="rId161" Type="http://schemas.openxmlformats.org/officeDocument/2006/relationships/hyperlink" Target="../../&#49888;&#50557;PPT/55%20&#46356;&#47784;&#45936;&#54980;&#49436;/&#46356;&#47784;&#45936;&#54980;&#49436;.pptx" TargetMode="External"/><Relationship Id="rId182" Type="http://schemas.openxmlformats.org/officeDocument/2006/relationships/image" Target="../media/image81.png"/><Relationship Id="rId6" Type="http://schemas.openxmlformats.org/officeDocument/2006/relationships/slide" Target="slide4.xml"/><Relationship Id="rId23" Type="http://schemas.openxmlformats.org/officeDocument/2006/relationships/hyperlink" Target="&#49828;&#44032;&#47028;01&#51109;.pptx" TargetMode="External"/><Relationship Id="rId119" Type="http://schemas.openxmlformats.org/officeDocument/2006/relationships/hyperlink" Target="../34&#45208;&#54996;/&#45208;&#54996;.pptx" TargetMode="External"/><Relationship Id="rId44" Type="http://schemas.openxmlformats.org/officeDocument/2006/relationships/image" Target="../media/image12.png"/><Relationship Id="rId65" Type="http://schemas.openxmlformats.org/officeDocument/2006/relationships/hyperlink" Target="../07&#49324;&#49324;&#44592;/&#49324;&#49324;&#44592;.pptx" TargetMode="External"/><Relationship Id="rId86" Type="http://schemas.openxmlformats.org/officeDocument/2006/relationships/image" Target="../media/image33.png"/><Relationship Id="rId130" Type="http://schemas.openxmlformats.org/officeDocument/2006/relationships/image" Target="../media/image55.png"/><Relationship Id="rId151" Type="http://schemas.openxmlformats.org/officeDocument/2006/relationships/hyperlink" Target="../../&#49888;&#50557;PPT/50%20&#48716;&#47549;&#48372;&#49436;/&#48716;&#47549;&#48372;&#49436;.pptx" TargetMode="External"/><Relationship Id="rId172" Type="http://schemas.openxmlformats.org/officeDocument/2006/relationships/image" Target="../media/image76.png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hyperlink" Target="&#49828;&#44032;&#47028;09&#51109;.pptx" TargetMode="External"/><Relationship Id="rId109" Type="http://schemas.openxmlformats.org/officeDocument/2006/relationships/hyperlink" Target="../29&#50836;&#50648;/&#50836;&#50648;.pptx" TargetMode="External"/><Relationship Id="rId34" Type="http://schemas.openxmlformats.org/officeDocument/2006/relationships/image" Target="../media/image7.png"/><Relationship Id="rId50" Type="http://schemas.openxmlformats.org/officeDocument/2006/relationships/image" Target="../media/image15.png"/><Relationship Id="rId55" Type="http://schemas.openxmlformats.org/officeDocument/2006/relationships/hyperlink" Target="&#52285;&#49464;&#44592;.pptx" TargetMode="External"/><Relationship Id="rId76" Type="http://schemas.openxmlformats.org/officeDocument/2006/relationships/image" Target="../media/image28.png"/><Relationship Id="rId97" Type="http://schemas.openxmlformats.org/officeDocument/2006/relationships/hyperlink" Target="../23&#51060;&#49324;&#50556;/&#51060;&#49324;&#50556;.pptx" TargetMode="External"/><Relationship Id="rId104" Type="http://schemas.openxmlformats.org/officeDocument/2006/relationships/image" Target="../media/image42.png"/><Relationship Id="rId120" Type="http://schemas.openxmlformats.org/officeDocument/2006/relationships/image" Target="../media/image50.png"/><Relationship Id="rId125" Type="http://schemas.openxmlformats.org/officeDocument/2006/relationships/hyperlink" Target="../37&#54617;&#44060;/&#54617;&#44060;.pptx" TargetMode="External"/><Relationship Id="rId141" Type="http://schemas.openxmlformats.org/officeDocument/2006/relationships/hyperlink" Target="../../&#49888;&#50557;PPT/45%20&#47196;&#47560;&#49436;/&#47196;&#47560;&#49436;.pptx" TargetMode="External"/><Relationship Id="rId146" Type="http://schemas.openxmlformats.org/officeDocument/2006/relationships/image" Target="../media/image63.png"/><Relationship Id="rId167" Type="http://schemas.openxmlformats.org/officeDocument/2006/relationships/hyperlink" Target="../../&#49888;&#50557;PPT/58%20&#55176;&#48652;&#47532;&#49436;/&#55176;&#48652;&#47532;&#49436;.pptx" TargetMode="External"/><Relationship Id="rId7" Type="http://schemas.openxmlformats.org/officeDocument/2006/relationships/slide" Target="slide5.xml"/><Relationship Id="rId71" Type="http://schemas.openxmlformats.org/officeDocument/2006/relationships/hyperlink" Target="../10&#49324;&#47924;&#50648;&#54616;/&#49324;&#47924;&#50648;&#54616;.pptx" TargetMode="External"/><Relationship Id="rId92" Type="http://schemas.openxmlformats.org/officeDocument/2006/relationships/image" Target="../media/image36.png"/><Relationship Id="rId162" Type="http://schemas.openxmlformats.org/officeDocument/2006/relationships/image" Target="../media/image71.png"/><Relationship Id="rId183" Type="http://schemas.openxmlformats.org/officeDocument/2006/relationships/hyperlink" Target="../../&#49888;&#50557;PPT/66%20&#50836;&#54620;&#44228;&#49884;&#47197;/&#50836;&#54620;&#44228;&#49884;&#47197;.pptx" TargetMode="External"/><Relationship Id="rId2" Type="http://schemas.openxmlformats.org/officeDocument/2006/relationships/slide" Target="slide1.xml"/><Relationship Id="rId29" Type="http://schemas.openxmlformats.org/officeDocument/2006/relationships/hyperlink" Target="&#49828;&#44032;&#47028;04&#51109;.pptx" TargetMode="External"/><Relationship Id="rId24" Type="http://schemas.openxmlformats.org/officeDocument/2006/relationships/image" Target="../media/image2.png"/><Relationship Id="rId40" Type="http://schemas.openxmlformats.org/officeDocument/2006/relationships/image" Target="../media/image10.png"/><Relationship Id="rId45" Type="http://schemas.openxmlformats.org/officeDocument/2006/relationships/hyperlink" Target="&#49828;&#44032;&#47028;12&#51109;.pptx" TargetMode="External"/><Relationship Id="rId66" Type="http://schemas.openxmlformats.org/officeDocument/2006/relationships/image" Target="../media/image23.png"/><Relationship Id="rId87" Type="http://schemas.openxmlformats.org/officeDocument/2006/relationships/hyperlink" Target="../18&#50853;&#44592;/&#50853;&#44592;.pptx" TargetMode="External"/><Relationship Id="rId110" Type="http://schemas.openxmlformats.org/officeDocument/2006/relationships/image" Target="../media/image45.png"/><Relationship Id="rId115" Type="http://schemas.openxmlformats.org/officeDocument/2006/relationships/hyperlink" Target="../32&#50836;&#45208;/&#50836;&#45208;.pptx" TargetMode="External"/><Relationship Id="rId131" Type="http://schemas.openxmlformats.org/officeDocument/2006/relationships/hyperlink" Target="../../&#49888;&#50557;PPT/40%20&#47560;&#53468;&#48373;&#51020;/&#47560;&#53468;&#48373;&#51020;.pptx" TargetMode="External"/><Relationship Id="rId136" Type="http://schemas.openxmlformats.org/officeDocument/2006/relationships/image" Target="../media/image58.png"/><Relationship Id="rId15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8" Type="http://schemas.openxmlformats.org/officeDocument/2006/relationships/image" Target="../media/image79.png"/><Relationship Id="rId61" Type="http://schemas.openxmlformats.org/officeDocument/2006/relationships/hyperlink" Target="../05&#49888;&#47749;&#44592;/&#49888;&#47749;&#44592;.pptx" TargetMode="External"/><Relationship Id="rId82" Type="http://schemas.openxmlformats.org/officeDocument/2006/relationships/image" Target="../media/image31.png"/><Relationship Id="rId152" Type="http://schemas.openxmlformats.org/officeDocument/2006/relationships/image" Target="../media/image66.png"/><Relationship Id="rId173" Type="http://schemas.openxmlformats.org/officeDocument/2006/relationships/hyperlink" Target="../../&#49888;&#50557;PPT/61%20&#48288;&#46300;&#47196;&#54980;&#49436;/&#48288;&#46300;&#47196;&#54980;&#49436;.pptx" TargetMode="External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30" Type="http://schemas.openxmlformats.org/officeDocument/2006/relationships/image" Target="../media/image5.png"/><Relationship Id="rId35" Type="http://schemas.openxmlformats.org/officeDocument/2006/relationships/hyperlink" Target="&#49828;&#44032;&#47028;07&#51109;.pptx" TargetMode="External"/><Relationship Id="rId56" Type="http://schemas.openxmlformats.org/officeDocument/2006/relationships/image" Target="../media/image18.png"/><Relationship Id="rId77" Type="http://schemas.openxmlformats.org/officeDocument/2006/relationships/hyperlink" Target="../13&#50669;&#45824;&#49345;/&#50669;&#45824;&#49345;.pptx" TargetMode="External"/><Relationship Id="rId100" Type="http://schemas.openxmlformats.org/officeDocument/2006/relationships/image" Target="../media/image40.png"/><Relationship Id="rId105" Type="http://schemas.openxmlformats.org/officeDocument/2006/relationships/hyperlink" Target="../27&#45796;&#45768;&#50648;/&#45796;&#45768;&#50648;.pptx" TargetMode="External"/><Relationship Id="rId126" Type="http://schemas.openxmlformats.org/officeDocument/2006/relationships/image" Target="../media/image53.png"/><Relationship Id="rId147" Type="http://schemas.openxmlformats.org/officeDocument/2006/relationships/hyperlink" Target="../../&#49888;&#50557;PPT/48%20&#44040;&#46972;&#46356;&#50500;&#49436;/&#44040;&#46972;&#46356;&#50500;&#49436;.pptx" TargetMode="External"/><Relationship Id="rId168" Type="http://schemas.openxmlformats.org/officeDocument/2006/relationships/image" Target="../media/image74.png"/><Relationship Id="rId8" Type="http://schemas.openxmlformats.org/officeDocument/2006/relationships/slide" Target="slide6.xml"/><Relationship Id="rId51" Type="http://schemas.openxmlformats.org/officeDocument/2006/relationships/hyperlink" Target="../../&#44396;-&#49888;&#50557;%20&#49457;&#44221;&#47785;&#47197;.pptx" TargetMode="External"/><Relationship Id="rId72" Type="http://schemas.openxmlformats.org/officeDocument/2006/relationships/image" Target="../media/image26.png"/><Relationship Id="rId93" Type="http://schemas.openxmlformats.org/officeDocument/2006/relationships/hyperlink" Target="../21&#51204;&#46020;&#49436;/&#51204;&#46020;&#49436;.pptx" TargetMode="External"/><Relationship Id="rId98" Type="http://schemas.openxmlformats.org/officeDocument/2006/relationships/image" Target="../media/image39.png"/><Relationship Id="rId121" Type="http://schemas.openxmlformats.org/officeDocument/2006/relationships/hyperlink" Target="../35&#54616;&#48149;&#44397;/&#54616;&#48149;&#44397;.pptx" TargetMode="External"/><Relationship Id="rId142" Type="http://schemas.openxmlformats.org/officeDocument/2006/relationships/image" Target="../media/image61.png"/><Relationship Id="rId163" Type="http://schemas.openxmlformats.org/officeDocument/2006/relationships/hyperlink" Target="../../&#49888;&#50557;PPT/56%20&#46356;&#46020;&#49436;/&#46356;&#46020;&#49436;.pptx" TargetMode="External"/><Relationship Id="rId184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hyperlink" Target="&#49828;&#44032;&#47028;02&#51109;.pptx" TargetMode="External"/><Relationship Id="rId46" Type="http://schemas.openxmlformats.org/officeDocument/2006/relationships/image" Target="../media/image13.png"/><Relationship Id="rId67" Type="http://schemas.openxmlformats.org/officeDocument/2006/relationships/hyperlink" Target="../08&#47355;&#44592;/&#47355;&#44592;.pptx" TargetMode="External"/><Relationship Id="rId116" Type="http://schemas.openxmlformats.org/officeDocument/2006/relationships/image" Target="../media/image48.png"/><Relationship Id="rId137" Type="http://schemas.openxmlformats.org/officeDocument/2006/relationships/hyperlink" Target="../../&#49888;&#50557;PPT/43%20&#50836;&#54620;&#48373;&#51020;/&#50836;&#54620;&#48373;&#51020;.pptx" TargetMode="External"/><Relationship Id="rId158" Type="http://schemas.openxmlformats.org/officeDocument/2006/relationships/image" Target="../media/image69.png"/><Relationship Id="rId20" Type="http://schemas.openxmlformats.org/officeDocument/2006/relationships/slide" Target="slide18.xml"/><Relationship Id="rId41" Type="http://schemas.openxmlformats.org/officeDocument/2006/relationships/hyperlink" Target="&#49828;&#44032;&#47028;10&#51109;.pptx" TargetMode="External"/><Relationship Id="rId62" Type="http://schemas.openxmlformats.org/officeDocument/2006/relationships/image" Target="../media/image21.png"/><Relationship Id="rId83" Type="http://schemas.openxmlformats.org/officeDocument/2006/relationships/hyperlink" Target="../16&#45712;&#54756;&#48120;&#50556;/&#45712;&#54756;&#48120;&#50556;.pptx" TargetMode="External"/><Relationship Id="rId88" Type="http://schemas.openxmlformats.org/officeDocument/2006/relationships/image" Target="../media/image34.png"/><Relationship Id="rId111" Type="http://schemas.openxmlformats.org/officeDocument/2006/relationships/hyperlink" Target="../30&#50500;&#47784;&#49828;/&#50500;&#47784;&#49828;.pptx" TargetMode="External"/><Relationship Id="rId132" Type="http://schemas.openxmlformats.org/officeDocument/2006/relationships/image" Target="../media/image56.png"/><Relationship Id="rId153" Type="http://schemas.openxmlformats.org/officeDocument/2006/relationships/hyperlink" Target="../../&#49888;&#50557;PPT/51%20&#44264;&#47196;&#49352;&#49436;/&#44264;&#47196;&#49352;&#49436;.pptx" TargetMode="External"/><Relationship Id="rId174" Type="http://schemas.openxmlformats.org/officeDocument/2006/relationships/image" Target="../media/image77.png"/><Relationship Id="rId179" Type="http://schemas.openxmlformats.org/officeDocument/2006/relationships/hyperlink" Target="../../&#49888;&#50557;PPT/64%20&#50836;&#54620;&#49340;&#49436;/&#50836;&#54620;&#49340;&#49436;1&#51109;.pptx" TargetMode="External"/><Relationship Id="rId15" Type="http://schemas.openxmlformats.org/officeDocument/2006/relationships/slide" Target="slide13.xml"/><Relationship Id="rId36" Type="http://schemas.openxmlformats.org/officeDocument/2006/relationships/image" Target="../media/image8.png"/><Relationship Id="rId57" Type="http://schemas.openxmlformats.org/officeDocument/2006/relationships/hyperlink" Target="../03&#47112;&#50948;&#44592;/&#47112;&#50948;&#44592;.pptx" TargetMode="External"/><Relationship Id="rId106" Type="http://schemas.openxmlformats.org/officeDocument/2006/relationships/image" Target="../media/image43.png"/><Relationship Id="rId127" Type="http://schemas.openxmlformats.org/officeDocument/2006/relationships/hyperlink" Target="../38&#49828;&#44032;&#47028;/&#49828;&#44032;&#47028;.pptx" TargetMode="External"/><Relationship Id="rId10" Type="http://schemas.openxmlformats.org/officeDocument/2006/relationships/slide" Target="slide8.xml"/><Relationship Id="rId31" Type="http://schemas.openxmlformats.org/officeDocument/2006/relationships/hyperlink" Target="&#49828;&#44032;&#47028;05&#51109;.pptx" TargetMode="External"/><Relationship Id="rId52" Type="http://schemas.openxmlformats.org/officeDocument/2006/relationships/image" Target="../media/image16.png"/><Relationship Id="rId73" Type="http://schemas.openxmlformats.org/officeDocument/2006/relationships/hyperlink" Target="../12&#50676;&#50773;&#44592;&#54616;/&#50676;&#50773;&#44592;&#54616;.pptx" TargetMode="External"/><Relationship Id="rId78" Type="http://schemas.openxmlformats.org/officeDocument/2006/relationships/image" Target="../media/image29.png"/><Relationship Id="rId94" Type="http://schemas.openxmlformats.org/officeDocument/2006/relationships/image" Target="../media/image37.png"/><Relationship Id="rId99" Type="http://schemas.openxmlformats.org/officeDocument/2006/relationships/hyperlink" Target="../24&#50696;&#47112;&#48120;&#50556;/&#50696;&#47112;&#48120;&#50556;.pptx" TargetMode="External"/><Relationship Id="rId101" Type="http://schemas.openxmlformats.org/officeDocument/2006/relationships/hyperlink" Target="../25&#50696;&#47112;&#48120;&#50556;&#50528;&#44032;/&#50696;&#47112;&#48120;&#50556;&#50528;&#44032;.pptx" TargetMode="External"/><Relationship Id="rId122" Type="http://schemas.openxmlformats.org/officeDocument/2006/relationships/image" Target="../media/image51.png"/><Relationship Id="rId143" Type="http://schemas.openxmlformats.org/officeDocument/2006/relationships/hyperlink" Target="../../&#49888;&#50557;PPT/46%20&#44256;&#47536;&#46020;&#51204;&#49436;/&#44256;&#47536;&#46020;&#51204;&#49436;.pptx" TargetMode="External"/><Relationship Id="rId148" Type="http://schemas.openxmlformats.org/officeDocument/2006/relationships/image" Target="../media/image64.png"/><Relationship Id="rId164" Type="http://schemas.openxmlformats.org/officeDocument/2006/relationships/image" Target="../media/image72.png"/><Relationship Id="rId169" Type="http://schemas.openxmlformats.org/officeDocument/2006/relationships/hyperlink" Target="../../&#49888;&#50557;PPT/59%20&#50556;&#44256;&#48372;&#49436;/&#50556;&#44256;&#48372;&#49436;.pptx" TargetMode="External"/><Relationship Id="rId185" Type="http://schemas.openxmlformats.org/officeDocument/2006/relationships/image" Target="../media/image83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80" Type="http://schemas.openxmlformats.org/officeDocument/2006/relationships/image" Target="../media/image80.png"/><Relationship Id="rId26" Type="http://schemas.openxmlformats.org/officeDocument/2006/relationships/image" Target="../media/image3.png"/><Relationship Id="rId47" Type="http://schemas.openxmlformats.org/officeDocument/2006/relationships/hyperlink" Target="&#49828;&#44032;&#47028;13&#51109;.pptx" TargetMode="External"/><Relationship Id="rId68" Type="http://schemas.openxmlformats.org/officeDocument/2006/relationships/image" Target="../media/image24.png"/><Relationship Id="rId89" Type="http://schemas.openxmlformats.org/officeDocument/2006/relationships/hyperlink" Target="../19&#49884;&#54200;/&#49884;&#54200;.pptx" TargetMode="External"/><Relationship Id="rId112" Type="http://schemas.openxmlformats.org/officeDocument/2006/relationships/image" Target="../media/image46.png"/><Relationship Id="rId133" Type="http://schemas.openxmlformats.org/officeDocument/2006/relationships/hyperlink" Target="../../&#49888;&#50557;PPT/41%20&#47560;&#44032;&#48373;&#51020;/&#47560;&#44032;&#48373;&#51020;.pptx" TargetMode="External"/><Relationship Id="rId154" Type="http://schemas.openxmlformats.org/officeDocument/2006/relationships/image" Target="../media/image67.png"/><Relationship Id="rId175" Type="http://schemas.openxmlformats.org/officeDocument/2006/relationships/hyperlink" Target="../../&#49888;&#50557;PPT/62%20&#50836;&#54620;&#51068;&#49436;/&#50836;&#54620;&#51068;&#49436;.pptx" TargetMode="External"/><Relationship Id="rId16" Type="http://schemas.openxmlformats.org/officeDocument/2006/relationships/slide" Target="slide14.xml"/><Relationship Id="rId37" Type="http://schemas.openxmlformats.org/officeDocument/2006/relationships/hyperlink" Target="&#49828;&#44032;&#47028;08&#51109;.pptx" TargetMode="External"/><Relationship Id="rId58" Type="http://schemas.openxmlformats.org/officeDocument/2006/relationships/image" Target="../media/image19.png"/><Relationship Id="rId79" Type="http://schemas.openxmlformats.org/officeDocument/2006/relationships/hyperlink" Target="../14&#50669;&#45824;&#54616;/&#50669;&#45824;&#54616;.pptx" TargetMode="External"/><Relationship Id="rId102" Type="http://schemas.openxmlformats.org/officeDocument/2006/relationships/image" Target="../media/image41.png"/><Relationship Id="rId123" Type="http://schemas.openxmlformats.org/officeDocument/2006/relationships/hyperlink" Target="../36&#49828;&#48148;&#45264;/&#49828;&#48148;&#45264;.pptx" TargetMode="External"/><Relationship Id="rId144" Type="http://schemas.openxmlformats.org/officeDocument/2006/relationships/image" Target="../media/image62.png"/><Relationship Id="rId90" Type="http://schemas.openxmlformats.org/officeDocument/2006/relationships/image" Target="../media/image35.png"/><Relationship Id="rId165" Type="http://schemas.openxmlformats.org/officeDocument/2006/relationships/hyperlink" Target="../../&#49888;&#50557;PPT/57%20&#48716;&#47112;&#47788;&#49436;/&#48716;&#47112;&#47788;&#49436;1&#51109;.pptx" TargetMode="External"/><Relationship Id="rId186" Type="http://schemas.openxmlformats.org/officeDocument/2006/relationships/image" Target="../media/image104.png"/><Relationship Id="rId27" Type="http://schemas.openxmlformats.org/officeDocument/2006/relationships/hyperlink" Target="&#49828;&#44032;&#47028;03&#51109;.pptx" TargetMode="External"/><Relationship Id="rId48" Type="http://schemas.openxmlformats.org/officeDocument/2006/relationships/image" Target="../media/image14.png"/><Relationship Id="rId69" Type="http://schemas.openxmlformats.org/officeDocument/2006/relationships/hyperlink" Target="../09&#49324;&#47924;&#50648;&#49345;/&#49324;&#47924;&#50648;&#49345;.pptx" TargetMode="External"/><Relationship Id="rId113" Type="http://schemas.openxmlformats.org/officeDocument/2006/relationships/hyperlink" Target="../31&#50724;&#48148;&#45852;/&#50724;&#48148;&#45852;1&#51109;.pptx" TargetMode="External"/><Relationship Id="rId134" Type="http://schemas.openxmlformats.org/officeDocument/2006/relationships/image" Target="../media/image57.png"/><Relationship Id="rId80" Type="http://schemas.openxmlformats.org/officeDocument/2006/relationships/image" Target="../media/image30.png"/><Relationship Id="rId15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76" Type="http://schemas.openxmlformats.org/officeDocument/2006/relationships/image" Target="../media/image78.png"/><Relationship Id="rId17" Type="http://schemas.openxmlformats.org/officeDocument/2006/relationships/slide" Target="slide15.xml"/><Relationship Id="rId38" Type="http://schemas.openxmlformats.org/officeDocument/2006/relationships/image" Target="../media/image9.png"/><Relationship Id="rId59" Type="http://schemas.openxmlformats.org/officeDocument/2006/relationships/hyperlink" Target="../04&#48124;&#49688;&#44592;/&#48124;&#49688;&#44592;.pptx" TargetMode="External"/><Relationship Id="rId103" Type="http://schemas.openxmlformats.org/officeDocument/2006/relationships/hyperlink" Target="../26&#50640;&#49828;&#44180;/&#50640;&#49828;&#44180;.pptx" TargetMode="External"/><Relationship Id="rId124" Type="http://schemas.openxmlformats.org/officeDocument/2006/relationships/image" Target="../media/image52.png"/><Relationship Id="rId70" Type="http://schemas.openxmlformats.org/officeDocument/2006/relationships/image" Target="../media/image25.png"/><Relationship Id="rId91" Type="http://schemas.openxmlformats.org/officeDocument/2006/relationships/hyperlink" Target="../20&#51104;&#50616;/&#51104;&#50616;.pptx" TargetMode="External"/><Relationship Id="rId145" Type="http://schemas.openxmlformats.org/officeDocument/2006/relationships/hyperlink" Target="../../&#49888;&#50557;PPT/47%20&#44256;&#47536;&#46020;&#54980;&#49436;/&#44256;&#47536;&#46020;&#54980;&#49436;.pptx" TargetMode="External"/><Relationship Id="rId166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.png"/><Relationship Id="rId49" Type="http://schemas.openxmlformats.org/officeDocument/2006/relationships/hyperlink" Target="&#49828;&#44032;&#47028;14&#51109;.pptx" TargetMode="External"/><Relationship Id="rId114" Type="http://schemas.openxmlformats.org/officeDocument/2006/relationships/image" Target="../media/image47.png"/><Relationship Id="rId60" Type="http://schemas.openxmlformats.org/officeDocument/2006/relationships/image" Target="../media/image20.png"/><Relationship Id="rId81" Type="http://schemas.openxmlformats.org/officeDocument/2006/relationships/hyperlink" Target="../15&#50640;&#49828;&#46972;/&#50640;&#49828;&#46972;.pptx" TargetMode="External"/><Relationship Id="rId135" Type="http://schemas.openxmlformats.org/officeDocument/2006/relationships/hyperlink" Target="../../&#49888;&#50557;PPT/42%20&#45572;&#44032;&#48373;&#51020;/&#45572;&#44032;&#48373;&#51020;.pptx" TargetMode="External"/><Relationship Id="rId156" Type="http://schemas.openxmlformats.org/officeDocument/2006/relationships/image" Target="../media/image68.png"/><Relationship Id="rId177" Type="http://schemas.openxmlformats.org/officeDocument/2006/relationships/hyperlink" Target="../../&#49888;&#50557;PPT/63%20&#50836;&#54620;&#51060;&#49436;/&#50836;&#54620;&#51060;&#49436;1&#51109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5" y="6599243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100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3" name="AutoShape 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4" name="AutoShape 16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5" name="AutoShape 1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06" name="AutoShape 20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07" name="AutoShape 22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08" name="AutoShape 24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09" name="AutoShape 2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110" name="AutoShape 2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111" name="AutoShape 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112" name="AutoShape 3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113" name="AutoShape 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114" name="AutoShape 3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115" name="AutoShape 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116" name="AutoShape 3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117" name="AutoShape 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118" name="AutoShape 3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8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311300" y="-26988"/>
            <a:ext cx="11087669" cy="6048276"/>
            <a:chOff x="311300" y="-26988"/>
            <a:chExt cx="11087669" cy="6048276"/>
          </a:xfrm>
        </p:grpSpPr>
        <p:grpSp>
          <p:nvGrpSpPr>
            <p:cNvPr id="5" name="그룹 4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4" name="그룹 3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4188" name="Picture 18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9" name="Picture 18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0" name="Picture 18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1" name="Picture 18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2" name="Picture 18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3" name="Picture 18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4" name="Picture 18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5" name="Picture 18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6" name="Picture 188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7" name="Picture 189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8" name="Picture 190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9" name="Picture 191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0" name="Picture 192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1" name="Picture 193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2" name="그림 3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74" name="그룹 173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75" name="그림 8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8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8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8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8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9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9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9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9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9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9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9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9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9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9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10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10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0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10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0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10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0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0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0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0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1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11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11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11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11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11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11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11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11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11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12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12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12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12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3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14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15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16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17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18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9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20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21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22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23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24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25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26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27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28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29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0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18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300" y="333381"/>
              <a:ext cx="1228725" cy="285750"/>
            </a:xfrm>
            <a:prstGeom prst="rect">
              <a:avLst/>
            </a:prstGeom>
          </p:spPr>
        </p:pic>
      </p:grpSp>
      <p:cxnSp>
        <p:nvCxnSpPr>
          <p:cNvPr id="111" name="직선 연결선 1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그림 5"/>
          <p:cNvPicPr>
            <a:picLocks noChangeAspect="1"/>
          </p:cNvPicPr>
          <p:nvPr/>
        </p:nvPicPr>
        <p:blipFill>
          <a:blip r:embed="rId18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5" y="6599243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512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6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7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28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29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30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1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2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33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5134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5135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5136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5137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5138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5139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5140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5141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5142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8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4" name="그룹 23"/>
          <p:cNvGrpSpPr/>
          <p:nvPr/>
        </p:nvGrpSpPr>
        <p:grpSpPr>
          <a:xfrm>
            <a:off x="311300" y="-26988"/>
            <a:ext cx="11087669" cy="6048276"/>
            <a:chOff x="311300" y="-26988"/>
            <a:chExt cx="11087669" cy="6048276"/>
          </a:xfrm>
        </p:grpSpPr>
        <p:grpSp>
          <p:nvGrpSpPr>
            <p:cNvPr id="25" name="그룹 24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95" name="Picture 18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8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8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8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8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8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8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8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88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89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90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91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92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93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" name="그림 8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18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300" y="333381"/>
              <a:ext cx="1228725" cy="285750"/>
            </a:xfrm>
            <a:prstGeom prst="rect">
              <a:avLst/>
            </a:prstGeom>
          </p:spPr>
        </p:pic>
      </p:grpSp>
      <p:cxnSp>
        <p:nvCxnSpPr>
          <p:cNvPr id="111" name="직선 연결선 1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5" y="6599243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614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50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1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2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3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4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55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56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57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6158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6159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6160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6161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6162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6163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6164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6165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6166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8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4" name="그룹 23"/>
          <p:cNvGrpSpPr/>
          <p:nvPr/>
        </p:nvGrpSpPr>
        <p:grpSpPr>
          <a:xfrm>
            <a:off x="311300" y="-26988"/>
            <a:ext cx="11087669" cy="6048276"/>
            <a:chOff x="311300" y="-26988"/>
            <a:chExt cx="11087669" cy="6048276"/>
          </a:xfrm>
        </p:grpSpPr>
        <p:grpSp>
          <p:nvGrpSpPr>
            <p:cNvPr id="25" name="그룹 24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95" name="Picture 18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8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8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8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8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8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8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8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88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89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90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91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92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93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" name="그림 8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18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300" y="333381"/>
              <a:ext cx="1228725" cy="285750"/>
            </a:xfrm>
            <a:prstGeom prst="rect">
              <a:avLst/>
            </a:prstGeom>
          </p:spPr>
        </p:pic>
      </p:grpSp>
      <p:cxnSp>
        <p:nvCxnSpPr>
          <p:cNvPr id="111" name="직선 연결선 1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5" y="6599243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717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4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5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6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77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78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79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80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1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7182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7183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7184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7185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7186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7187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7188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7189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7190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8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4" name="그룹 23"/>
          <p:cNvGrpSpPr/>
          <p:nvPr/>
        </p:nvGrpSpPr>
        <p:grpSpPr>
          <a:xfrm>
            <a:off x="311300" y="-26988"/>
            <a:ext cx="11087669" cy="6048276"/>
            <a:chOff x="311300" y="-26988"/>
            <a:chExt cx="11087669" cy="6048276"/>
          </a:xfrm>
        </p:grpSpPr>
        <p:grpSp>
          <p:nvGrpSpPr>
            <p:cNvPr id="25" name="그룹 24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95" name="Picture 18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8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8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8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8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8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8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8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88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89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90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91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92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93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" name="그림 8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18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300" y="333381"/>
              <a:ext cx="1228725" cy="285750"/>
            </a:xfrm>
            <a:prstGeom prst="rect">
              <a:avLst/>
            </a:prstGeom>
          </p:spPr>
        </p:pic>
      </p:grpSp>
      <p:cxnSp>
        <p:nvCxnSpPr>
          <p:cNvPr id="111" name="직선 연결선 1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5" y="6599243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819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8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199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200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1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2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3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04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05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8206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8207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8208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8209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8210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8211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8212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8213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8214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8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4" name="그룹 23"/>
          <p:cNvGrpSpPr/>
          <p:nvPr/>
        </p:nvGrpSpPr>
        <p:grpSpPr>
          <a:xfrm>
            <a:off x="311300" y="-26988"/>
            <a:ext cx="11087669" cy="6048276"/>
            <a:chOff x="311300" y="-26988"/>
            <a:chExt cx="11087669" cy="6048276"/>
          </a:xfrm>
        </p:grpSpPr>
        <p:grpSp>
          <p:nvGrpSpPr>
            <p:cNvPr id="25" name="그룹 24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95" name="Picture 18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8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8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8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8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8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8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8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88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89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90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91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92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93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" name="그림 8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18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300" y="333381"/>
              <a:ext cx="1228725" cy="285750"/>
            </a:xfrm>
            <a:prstGeom prst="rect">
              <a:avLst/>
            </a:prstGeom>
          </p:spPr>
        </p:pic>
      </p:grpSp>
      <p:cxnSp>
        <p:nvCxnSpPr>
          <p:cNvPr id="111" name="직선 연결선 1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1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5" y="6599243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922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2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3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4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5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26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27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28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29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9230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9231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9232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9233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9234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9235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9236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9237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9238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8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4" name="그룹 23"/>
          <p:cNvGrpSpPr/>
          <p:nvPr/>
        </p:nvGrpSpPr>
        <p:grpSpPr>
          <a:xfrm>
            <a:off x="311300" y="-26988"/>
            <a:ext cx="11087669" cy="6048276"/>
            <a:chOff x="311300" y="-26988"/>
            <a:chExt cx="11087669" cy="6048276"/>
          </a:xfrm>
        </p:grpSpPr>
        <p:grpSp>
          <p:nvGrpSpPr>
            <p:cNvPr id="25" name="그룹 24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95" name="Picture 18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8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8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8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8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8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8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8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88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89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90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91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92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93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" name="그림 8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18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300" y="333381"/>
              <a:ext cx="1228725" cy="285750"/>
            </a:xfrm>
            <a:prstGeom prst="rect">
              <a:avLst/>
            </a:prstGeom>
          </p:spPr>
        </p:pic>
      </p:grpSp>
      <p:cxnSp>
        <p:nvCxnSpPr>
          <p:cNvPr id="111" name="직선 연결선 1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5" y="6599243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024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6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7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48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49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50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1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2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53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0254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0255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0256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0257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0258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0259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0260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0261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0262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8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4" name="그룹 23"/>
          <p:cNvGrpSpPr/>
          <p:nvPr/>
        </p:nvGrpSpPr>
        <p:grpSpPr>
          <a:xfrm>
            <a:off x="311300" y="-26988"/>
            <a:ext cx="11087669" cy="6048276"/>
            <a:chOff x="311300" y="-26988"/>
            <a:chExt cx="11087669" cy="6048276"/>
          </a:xfrm>
        </p:grpSpPr>
        <p:grpSp>
          <p:nvGrpSpPr>
            <p:cNvPr id="25" name="그룹 24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95" name="Picture 18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8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8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8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8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8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8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8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88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89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90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91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92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93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" name="그림 8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18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300" y="333381"/>
              <a:ext cx="1228725" cy="285750"/>
            </a:xfrm>
            <a:prstGeom prst="rect">
              <a:avLst/>
            </a:prstGeom>
          </p:spPr>
        </p:pic>
      </p:grpSp>
      <p:cxnSp>
        <p:nvCxnSpPr>
          <p:cNvPr id="111" name="직선 연결선 1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5" y="6599243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126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6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70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1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2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3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4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75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1276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1277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1278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1279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1280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1281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1282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1283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1284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1285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1286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8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4" name="그룹 23"/>
          <p:cNvGrpSpPr/>
          <p:nvPr/>
        </p:nvGrpSpPr>
        <p:grpSpPr>
          <a:xfrm>
            <a:off x="311300" y="-26988"/>
            <a:ext cx="11087669" cy="6048276"/>
            <a:chOff x="311300" y="-26988"/>
            <a:chExt cx="11087669" cy="6048276"/>
          </a:xfrm>
        </p:grpSpPr>
        <p:grpSp>
          <p:nvGrpSpPr>
            <p:cNvPr id="25" name="그룹 24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95" name="Picture 18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8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8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8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8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8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8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8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88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89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90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91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92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93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" name="그림 8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18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300" y="333381"/>
              <a:ext cx="1228725" cy="285750"/>
            </a:xfrm>
            <a:prstGeom prst="rect">
              <a:avLst/>
            </a:prstGeom>
          </p:spPr>
        </p:pic>
      </p:grpSp>
      <p:cxnSp>
        <p:nvCxnSpPr>
          <p:cNvPr id="111" name="직선 연결선 1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5" y="6599243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229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4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5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6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297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298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299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300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01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2302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2303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2304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2305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2306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2307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2308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2309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2310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8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4" name="그룹 23"/>
          <p:cNvGrpSpPr/>
          <p:nvPr/>
        </p:nvGrpSpPr>
        <p:grpSpPr>
          <a:xfrm>
            <a:off x="311300" y="-26988"/>
            <a:ext cx="11087669" cy="6048276"/>
            <a:chOff x="311300" y="-26988"/>
            <a:chExt cx="11087669" cy="6048276"/>
          </a:xfrm>
        </p:grpSpPr>
        <p:grpSp>
          <p:nvGrpSpPr>
            <p:cNvPr id="25" name="그룹 24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95" name="Picture 18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8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8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8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8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8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8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8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88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89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90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91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92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93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" name="그림 8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18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300" y="333381"/>
              <a:ext cx="1228725" cy="285750"/>
            </a:xfrm>
            <a:prstGeom prst="rect">
              <a:avLst/>
            </a:prstGeom>
          </p:spPr>
        </p:pic>
      </p:grpSp>
      <p:cxnSp>
        <p:nvCxnSpPr>
          <p:cNvPr id="111" name="직선 연결선 1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331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5" y="6599243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331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18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19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20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1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2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3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24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25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3326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3327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3328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3329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3330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3331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3332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3333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3334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8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4" name="그룹 23"/>
          <p:cNvGrpSpPr/>
          <p:nvPr/>
        </p:nvGrpSpPr>
        <p:grpSpPr>
          <a:xfrm>
            <a:off x="311300" y="-26988"/>
            <a:ext cx="11087669" cy="6048276"/>
            <a:chOff x="311300" y="-26988"/>
            <a:chExt cx="11087669" cy="6048276"/>
          </a:xfrm>
        </p:grpSpPr>
        <p:grpSp>
          <p:nvGrpSpPr>
            <p:cNvPr id="25" name="그룹 24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95" name="Picture 18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8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8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8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8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8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8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8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88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89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90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91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92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93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" name="그림 8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18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300" y="333381"/>
              <a:ext cx="1228725" cy="285750"/>
            </a:xfrm>
            <a:prstGeom prst="rect">
              <a:avLst/>
            </a:prstGeom>
          </p:spPr>
        </p:pic>
      </p:grpSp>
      <p:cxnSp>
        <p:nvCxnSpPr>
          <p:cNvPr id="111" name="직선 연결선 1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433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5" y="6599243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434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434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4342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4343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4344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4345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4346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4347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4348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4349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4350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4351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4352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4353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4354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4355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4356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4357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4358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8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4" name="그룹 23"/>
          <p:cNvGrpSpPr/>
          <p:nvPr/>
        </p:nvGrpSpPr>
        <p:grpSpPr>
          <a:xfrm>
            <a:off x="311300" y="-26988"/>
            <a:ext cx="11087669" cy="6048276"/>
            <a:chOff x="311300" y="-26988"/>
            <a:chExt cx="11087669" cy="6048276"/>
          </a:xfrm>
        </p:grpSpPr>
        <p:grpSp>
          <p:nvGrpSpPr>
            <p:cNvPr id="25" name="그룹 24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95" name="Picture 18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8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8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8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8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8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8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8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88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89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90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91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92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93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" name="그림 8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18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300" y="333381"/>
              <a:ext cx="1228725" cy="285750"/>
            </a:xfrm>
            <a:prstGeom prst="rect">
              <a:avLst/>
            </a:prstGeom>
          </p:spPr>
        </p:pic>
      </p:grpSp>
      <p:cxnSp>
        <p:nvCxnSpPr>
          <p:cNvPr id="111" name="직선 연결선 1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536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5" y="6599243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536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536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5366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5367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5368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5369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5370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5371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5372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5373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5374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5375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5376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5377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5378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5379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5380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5381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5382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8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4" name="그룹 23"/>
          <p:cNvGrpSpPr/>
          <p:nvPr/>
        </p:nvGrpSpPr>
        <p:grpSpPr>
          <a:xfrm>
            <a:off x="311300" y="-26988"/>
            <a:ext cx="11087669" cy="6048276"/>
            <a:chOff x="311300" y="-26988"/>
            <a:chExt cx="11087669" cy="6048276"/>
          </a:xfrm>
        </p:grpSpPr>
        <p:grpSp>
          <p:nvGrpSpPr>
            <p:cNvPr id="25" name="그룹 24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95" name="Picture 18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8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8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8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8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8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8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8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88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89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90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91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92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93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" name="그림 8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18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300" y="333381"/>
              <a:ext cx="1228725" cy="285750"/>
            </a:xfrm>
            <a:prstGeom prst="rect">
              <a:avLst/>
            </a:prstGeom>
          </p:spPr>
        </p:pic>
      </p:grpSp>
      <p:cxnSp>
        <p:nvCxnSpPr>
          <p:cNvPr id="111" name="직선 연결선 1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638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5" y="6599243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638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638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6390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391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6392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6393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6394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6395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6396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6397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6398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6399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6400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6401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6402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6403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6404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6405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6406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8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4" name="그룹 23"/>
          <p:cNvGrpSpPr/>
          <p:nvPr/>
        </p:nvGrpSpPr>
        <p:grpSpPr>
          <a:xfrm>
            <a:off x="311300" y="-26988"/>
            <a:ext cx="11087669" cy="6048276"/>
            <a:chOff x="311300" y="-26988"/>
            <a:chExt cx="11087669" cy="6048276"/>
          </a:xfrm>
        </p:grpSpPr>
        <p:grpSp>
          <p:nvGrpSpPr>
            <p:cNvPr id="25" name="그룹 24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95" name="Picture 18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8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8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8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8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8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8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8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88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89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90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91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92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93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" name="그림 8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18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300" y="333381"/>
              <a:ext cx="1228725" cy="285750"/>
            </a:xfrm>
            <a:prstGeom prst="rect">
              <a:avLst/>
            </a:prstGeom>
          </p:spPr>
        </p:pic>
      </p:grpSp>
      <p:cxnSp>
        <p:nvCxnSpPr>
          <p:cNvPr id="111" name="직선 연결선 1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741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5" y="6599243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741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741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7414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7415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7416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7417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7418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7419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7420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7421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7422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7423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7424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7425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7426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7427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7428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7429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7430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8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4" name="그룹 23"/>
          <p:cNvGrpSpPr/>
          <p:nvPr/>
        </p:nvGrpSpPr>
        <p:grpSpPr>
          <a:xfrm>
            <a:off x="311300" y="-26988"/>
            <a:ext cx="11087669" cy="6048276"/>
            <a:chOff x="311300" y="-26988"/>
            <a:chExt cx="11087669" cy="6048276"/>
          </a:xfrm>
        </p:grpSpPr>
        <p:grpSp>
          <p:nvGrpSpPr>
            <p:cNvPr id="25" name="그룹 24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95" name="Picture 18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8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8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8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8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8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8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8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88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89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90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91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92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93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" name="그림 8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18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300" y="333381"/>
              <a:ext cx="1228725" cy="285750"/>
            </a:xfrm>
            <a:prstGeom prst="rect">
              <a:avLst/>
            </a:prstGeom>
          </p:spPr>
        </p:pic>
      </p:grpSp>
      <p:cxnSp>
        <p:nvCxnSpPr>
          <p:cNvPr id="111" name="직선 연결선 1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843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5" y="6599243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843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843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8438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8439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8440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8441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8442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8443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8444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8445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8446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8447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8448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8449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8450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8451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8452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8453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8454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8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4" name="그룹 23"/>
          <p:cNvGrpSpPr/>
          <p:nvPr/>
        </p:nvGrpSpPr>
        <p:grpSpPr>
          <a:xfrm>
            <a:off x="311300" y="-26988"/>
            <a:ext cx="11087669" cy="6048276"/>
            <a:chOff x="311300" y="-26988"/>
            <a:chExt cx="11087669" cy="6048276"/>
          </a:xfrm>
        </p:grpSpPr>
        <p:grpSp>
          <p:nvGrpSpPr>
            <p:cNvPr id="25" name="그룹 24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95" name="Picture 18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8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8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8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8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8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8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8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88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89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90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91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92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93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" name="그림 8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18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300" y="333381"/>
              <a:ext cx="1228725" cy="285750"/>
            </a:xfrm>
            <a:prstGeom prst="rect">
              <a:avLst/>
            </a:prstGeom>
          </p:spPr>
        </p:pic>
      </p:grpSp>
      <p:cxnSp>
        <p:nvCxnSpPr>
          <p:cNvPr id="111" name="직선 연결선 1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945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5" y="6599243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946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946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9462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9463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9464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9465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9466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9467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9468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9469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9470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9471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9472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9473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9474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9475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9476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9477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9478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8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4" name="그룹 23"/>
          <p:cNvGrpSpPr/>
          <p:nvPr/>
        </p:nvGrpSpPr>
        <p:grpSpPr>
          <a:xfrm>
            <a:off x="311300" y="-26988"/>
            <a:ext cx="11087669" cy="6048276"/>
            <a:chOff x="311300" y="-26988"/>
            <a:chExt cx="11087669" cy="6048276"/>
          </a:xfrm>
        </p:grpSpPr>
        <p:grpSp>
          <p:nvGrpSpPr>
            <p:cNvPr id="25" name="그룹 24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95" name="Picture 18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8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8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8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8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8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8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8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88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89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90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91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92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93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" name="그림 8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18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300" y="333381"/>
              <a:ext cx="1228725" cy="285750"/>
            </a:xfrm>
            <a:prstGeom prst="rect">
              <a:avLst/>
            </a:prstGeom>
          </p:spPr>
        </p:pic>
      </p:grpSp>
      <p:cxnSp>
        <p:nvCxnSpPr>
          <p:cNvPr id="111" name="직선 연결선 1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048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5" y="6599243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048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048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0486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0487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0488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0489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0490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0491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0492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0493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0494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0495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0496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0497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0498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0499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0500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0501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0502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8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4" name="그룹 23"/>
          <p:cNvGrpSpPr/>
          <p:nvPr/>
        </p:nvGrpSpPr>
        <p:grpSpPr>
          <a:xfrm>
            <a:off x="311300" y="-26988"/>
            <a:ext cx="11087669" cy="6048276"/>
            <a:chOff x="311300" y="-26988"/>
            <a:chExt cx="11087669" cy="6048276"/>
          </a:xfrm>
        </p:grpSpPr>
        <p:grpSp>
          <p:nvGrpSpPr>
            <p:cNvPr id="25" name="그룹 24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95" name="Picture 18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8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8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8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8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8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8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8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88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89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90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91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92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93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" name="그림 8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18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300" y="333381"/>
              <a:ext cx="1228725" cy="285750"/>
            </a:xfrm>
            <a:prstGeom prst="rect">
              <a:avLst/>
            </a:prstGeom>
          </p:spPr>
        </p:pic>
      </p:grpSp>
      <p:cxnSp>
        <p:nvCxnSpPr>
          <p:cNvPr id="111" name="직선 연결선 1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150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5" y="6599243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150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150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1510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1511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1512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1513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1514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1515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1516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1517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1518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1519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1520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1521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1522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1523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1524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1525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1526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8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4" name="그룹 23"/>
          <p:cNvGrpSpPr/>
          <p:nvPr/>
        </p:nvGrpSpPr>
        <p:grpSpPr>
          <a:xfrm>
            <a:off x="311300" y="-26988"/>
            <a:ext cx="11087669" cy="6048276"/>
            <a:chOff x="311300" y="-26988"/>
            <a:chExt cx="11087669" cy="6048276"/>
          </a:xfrm>
        </p:grpSpPr>
        <p:grpSp>
          <p:nvGrpSpPr>
            <p:cNvPr id="25" name="그룹 24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95" name="Picture 18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8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8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8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8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8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8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8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88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89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90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91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92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93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" name="그림 8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18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300" y="333381"/>
              <a:ext cx="1228725" cy="285750"/>
            </a:xfrm>
            <a:prstGeom prst="rect">
              <a:avLst/>
            </a:prstGeom>
          </p:spPr>
        </p:pic>
      </p:grpSp>
      <p:cxnSp>
        <p:nvCxnSpPr>
          <p:cNvPr id="111" name="직선 연결선 1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253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5" y="6599243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253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253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2534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2535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2536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2537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2538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2539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2540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2541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2542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2543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2544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2545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2546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2547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2548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2549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2550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8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4" name="그룹 23"/>
          <p:cNvGrpSpPr/>
          <p:nvPr/>
        </p:nvGrpSpPr>
        <p:grpSpPr>
          <a:xfrm>
            <a:off x="311300" y="-26988"/>
            <a:ext cx="11087669" cy="6048276"/>
            <a:chOff x="311300" y="-26988"/>
            <a:chExt cx="11087669" cy="6048276"/>
          </a:xfrm>
        </p:grpSpPr>
        <p:grpSp>
          <p:nvGrpSpPr>
            <p:cNvPr id="25" name="그룹 24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95" name="Picture 18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8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8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8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8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8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8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8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88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89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90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91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92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93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" name="그림 8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18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300" y="333381"/>
              <a:ext cx="1228725" cy="285750"/>
            </a:xfrm>
            <a:prstGeom prst="rect">
              <a:avLst/>
            </a:prstGeom>
          </p:spPr>
        </p:pic>
      </p:grpSp>
      <p:cxnSp>
        <p:nvCxnSpPr>
          <p:cNvPr id="111" name="직선 연결선 1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355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5" y="6599243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355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355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3558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3559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3560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3561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3562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3563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3564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3565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3566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3567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3568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3569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3570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3571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3572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3573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3574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8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4" name="그룹 23"/>
          <p:cNvGrpSpPr/>
          <p:nvPr/>
        </p:nvGrpSpPr>
        <p:grpSpPr>
          <a:xfrm>
            <a:off x="311300" y="-26988"/>
            <a:ext cx="11087669" cy="6048276"/>
            <a:chOff x="311300" y="-26988"/>
            <a:chExt cx="11087669" cy="6048276"/>
          </a:xfrm>
        </p:grpSpPr>
        <p:grpSp>
          <p:nvGrpSpPr>
            <p:cNvPr id="25" name="그룹 24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95" name="Picture 18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8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8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8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8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8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8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8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88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89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90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91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92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93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" name="그림 8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18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300" y="333381"/>
              <a:ext cx="1228725" cy="285750"/>
            </a:xfrm>
            <a:prstGeom prst="rect">
              <a:avLst/>
            </a:prstGeom>
          </p:spPr>
        </p:pic>
      </p:grpSp>
      <p:cxnSp>
        <p:nvCxnSpPr>
          <p:cNvPr id="111" name="직선 연결선 1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457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5" y="6599243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458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458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7114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4582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43255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4583" name="AutoShape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5766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4584" name="AutoShape 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084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4585" name="AutoShape 1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4402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4586" name="AutoShap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8720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4587" name="AutoShape 2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3038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4588" name="AutoShape 2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356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4589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674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4590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599243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4591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0326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4592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4644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4593" name="AutoShape 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8962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4594" name="AutoShape 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280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4595" name="AutoShape 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7598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4596" name="AutoShape 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1916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4597" name="AutoShape 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623430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4598" name="AutoShape 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10056818" y="6381755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24" name="그룹 23"/>
          <p:cNvGrpSpPr/>
          <p:nvPr/>
        </p:nvGrpSpPr>
        <p:grpSpPr>
          <a:xfrm>
            <a:off x="311300" y="-26988"/>
            <a:ext cx="11087669" cy="6048276"/>
            <a:chOff x="311300" y="-26988"/>
            <a:chExt cx="11087669" cy="6048276"/>
          </a:xfrm>
        </p:grpSpPr>
        <p:grpSp>
          <p:nvGrpSpPr>
            <p:cNvPr id="25" name="그룹 24"/>
            <p:cNvGrpSpPr/>
            <p:nvPr/>
          </p:nvGrpSpPr>
          <p:grpSpPr>
            <a:xfrm>
              <a:off x="839416" y="-26988"/>
              <a:ext cx="10559553" cy="6048276"/>
              <a:chOff x="839416" y="-26988"/>
              <a:chExt cx="10559553" cy="6048276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631951" y="-26988"/>
                <a:ext cx="9767018" cy="409090"/>
                <a:chOff x="1631951" y="-26988"/>
                <a:chExt cx="9767018" cy="409090"/>
              </a:xfrm>
            </p:grpSpPr>
            <p:pic>
              <p:nvPicPr>
                <p:cNvPr id="95" name="Picture 180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832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181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1032" y="190224"/>
                  <a:ext cx="309562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Picture 182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42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Picture 183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69" y="190224"/>
                  <a:ext cx="311150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Picture 184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0895" y="190224"/>
                  <a:ext cx="309563" cy="191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185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413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Picture 186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895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87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2194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88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7020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89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00257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90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5429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91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81345" y="188640"/>
                  <a:ext cx="309563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92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84582" y="188640"/>
                  <a:ext cx="311150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93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89407" y="188640"/>
                  <a:ext cx="309562" cy="1918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7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75" cy="2870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" name="그룹 27"/>
              <p:cNvGrpSpPr/>
              <p:nvPr/>
            </p:nvGrpSpPr>
            <p:grpSpPr>
              <a:xfrm>
                <a:off x="839416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9" name="그림 8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8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8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4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5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6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7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8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9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0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1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22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23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18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300" y="333381"/>
              <a:ext cx="1228725" cy="285750"/>
            </a:xfrm>
            <a:prstGeom prst="rect">
              <a:avLst/>
            </a:prstGeom>
          </p:spPr>
        </p:pic>
      </p:grpSp>
      <p:cxnSp>
        <p:nvCxnSpPr>
          <p:cNvPr id="111" name="직선 연결선 11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테마2</Template>
  <TotalTime>81</TotalTime>
  <Words>441</Words>
  <Application>Microsoft Office PowerPoint</Application>
  <PresentationFormat>와이드스크린</PresentationFormat>
  <Paragraphs>441</Paragraphs>
  <Slides>21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27" baseType="lpstr">
      <vt:lpstr>HY견명조</vt:lpstr>
      <vt:lpstr>굴림</vt:lpstr>
      <vt:lpstr>돋움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스가랴01장</dc:title>
  <dc:creator>김창운</dc:creator>
  <cp:lastModifiedBy>kim ch w</cp:lastModifiedBy>
  <cp:revision>39</cp:revision>
  <dcterms:created xsi:type="dcterms:W3CDTF">2007-06-27T16:46:10Z</dcterms:created>
  <dcterms:modified xsi:type="dcterms:W3CDTF">2019-11-22T00:24:11Z</dcterms:modified>
</cp:coreProperties>
</file>