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  <p:sldId id="290" r:id="rId36"/>
  </p:sldIdLst>
  <p:sldSz cx="12192000" cy="6858000"/>
  <p:notesSz cx="6858000" cy="9144000"/>
  <p:defaultTextStyle>
    <a:defPPr>
      <a:defRPr lang="ko-KR"/>
    </a:defPPr>
    <a:lvl1pPr algn="l" rtl="0" eaLnBrk="0" fontAlgn="base" hangingPunct="0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5pPr>
    <a:lvl6pPr marL="2286000" algn="l" defTabSz="914400" rtl="0" eaLnBrk="1" latinLnBrk="1" hangingPunct="1"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6pPr>
    <a:lvl7pPr marL="2743200" algn="l" defTabSz="914400" rtl="0" eaLnBrk="1" latinLnBrk="1" hangingPunct="1"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7pPr>
    <a:lvl8pPr marL="3200400" algn="l" defTabSz="914400" rtl="0" eaLnBrk="1" latinLnBrk="1" hangingPunct="1"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8pPr>
    <a:lvl9pPr marL="3657600" algn="l" defTabSz="914400" rtl="0" eaLnBrk="1" latinLnBrk="1" hangingPunct="1"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FF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604" autoAdjust="0"/>
    <p:restoredTop sz="94251" autoAdjust="0"/>
  </p:normalViewPr>
  <p:slideViewPr>
    <p:cSldViewPr>
      <p:cViewPr varScale="1">
        <p:scale>
          <a:sx n="42" d="100"/>
          <a:sy n="42" d="100"/>
        </p:scale>
        <p:origin x="60" y="750"/>
      </p:cViewPr>
      <p:guideLst>
        <p:guide orient="horz" pos="2160"/>
        <p:guide pos="384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theme" Target="theme/theme1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presProps" Target="presProps.xml"/><Relationship Id="rId40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8" Type="http://schemas.openxmlformats.org/officeDocument/2006/relationships/slide" Target="slides/slide7.xml"/><Relationship Id="rId3" Type="http://schemas.openxmlformats.org/officeDocument/2006/relationships/slide" Target="slides/slide2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 smtClean="0"/>
              <a:t>클릭하여 마스터 부제목 스타일 편집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C05D4B8-B68C-411A-89E6-44E40CE86A2A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72530675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 smtClean="0"/>
              <a:t>마스터 텍스트 스타일 편집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47B083B5-BBE8-4B6A-AA9C-DC289AC5C1F5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60690646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 smtClean="0"/>
              <a:t>마스터 텍스트 스타일 편집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C8153856-A874-42CA-9B9A-5AE4D815E44E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7081085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ko-KR" altLang="en-US" smtClean="0"/>
              <a:t>마스터 텍스트 스타일 편집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ko-KR" altLang="en-US" smtClean="0"/>
              <a:t>마스터 텍스트 스타일 편집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DF97EDA1-CCBB-4F1F-877D-1364AAA8B1F2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3037739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 편집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ko-KR" altLang="en-US" smtClean="0"/>
              <a:t>마스터 텍스트 스타일 편집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 편집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ko-KR" altLang="en-US" smtClean="0"/>
              <a:t>마스터 텍스트 스타일 편집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C99DA2A-1C1A-4A9C-97A6-2F432C6F59C3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404222246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413A220-546B-48A7-AABF-B6BFE5F2A460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9346535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C357B98-C8AD-4555-BD27-C160B05D230E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92617263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 smtClean="0"/>
              <a:t>마스터 텍스트 스타일 편집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 smtClean="0"/>
              <a:t>마스터 텍스트 스타일 편집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71EBC208-31FB-4363-A4CC-8DBFCEBB8E5F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76936442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ko-KR" altLang="en-US" smtClean="0"/>
              <a:t>그림을 추가하려면 아이콘을 클릭하십시오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 smtClean="0"/>
              <a:t>마스터 텍스트 스타일 편집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7B7BF182-2291-4F2A-BB3C-152EECE90DEC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88586628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 smtClean="0"/>
              <a:t>마스터 텍스트 스타일 편집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CFA13CD8-EAD6-4D78-97AF-AA406F6F6B48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11713370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ko-KR" altLang="en-US" smtClean="0"/>
              <a:t>마스터 텍스트 스타일 편집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91BC2E45-4C38-47FA-A9B6-8346568005FB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66264958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 smtClean="0"/>
              <a:t>마스터 텍스트 스타일 편집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fld id="{712CEF1C-8A39-4AF1-9C13-2E0844A9643E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70264432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46&#54200;.pptx" TargetMode="External"/><Relationship Id="rId299" Type="http://schemas.openxmlformats.org/officeDocument/2006/relationships/hyperlink" Target="&#49884;&#54200;87&#54200;.pptx" TargetMode="External"/><Relationship Id="rId21" Type="http://schemas.openxmlformats.org/officeDocument/2006/relationships/slide" Target="slide30.xml"/><Relationship Id="rId63" Type="http://schemas.openxmlformats.org/officeDocument/2006/relationships/hyperlink" Target="&#49884;&#54200;04&#54200;.pptx" TargetMode="External"/><Relationship Id="rId159" Type="http://schemas.openxmlformats.org/officeDocument/2006/relationships/hyperlink" Target="&#49884;&#54200;08&#54200;.pptx" TargetMode="External"/><Relationship Id="rId324" Type="http://schemas.openxmlformats.org/officeDocument/2006/relationships/image" Target="../media/image145.png"/><Relationship Id="rId366" Type="http://schemas.openxmlformats.org/officeDocument/2006/relationships/image" Target="../media/image166.png"/><Relationship Id="rId170" Type="http://schemas.openxmlformats.org/officeDocument/2006/relationships/image" Target="../media/image68.png"/><Relationship Id="rId226" Type="http://schemas.openxmlformats.org/officeDocument/2006/relationships/image" Target="../media/image96.png"/><Relationship Id="rId433" Type="http://schemas.openxmlformats.org/officeDocument/2006/relationships/hyperlink" Target="../../&#49888;&#50557;PPT/48%20&#44040;&#46972;&#46356;&#50500;&#49436;/&#44040;&#46972;&#46356;&#50500;&#49436;.pptx" TargetMode="External"/><Relationship Id="rId268" Type="http://schemas.openxmlformats.org/officeDocument/2006/relationships/image" Target="../media/image117.png"/><Relationship Id="rId32" Type="http://schemas.openxmlformats.org/officeDocument/2006/relationships/slide" Target="slide16.xml"/><Relationship Id="rId74" Type="http://schemas.openxmlformats.org/officeDocument/2006/relationships/image" Target="../media/image20.png"/><Relationship Id="rId128" Type="http://schemas.openxmlformats.org/officeDocument/2006/relationships/image" Target="../media/image47.png"/><Relationship Id="rId335" Type="http://schemas.openxmlformats.org/officeDocument/2006/relationships/hyperlink" Target="&#49884;&#54200;09&#54200;.pptx" TargetMode="External"/><Relationship Id="rId377" Type="http://schemas.openxmlformats.org/officeDocument/2006/relationships/hyperlink" Target="../20&#51104;&#50616;/&#51104;&#50616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42&#54200;.pptx" TargetMode="External"/><Relationship Id="rId237" Type="http://schemas.openxmlformats.org/officeDocument/2006/relationships/hyperlink" Target="&#49884;&#54200;109&#54200;.pptx" TargetMode="External"/><Relationship Id="rId402" Type="http://schemas.openxmlformats.org/officeDocument/2006/relationships/image" Target="../media/image184.png"/><Relationship Id="rId279" Type="http://schemas.openxmlformats.org/officeDocument/2006/relationships/hyperlink" Target="&#49884;&#54200;76&#54200;.pptx" TargetMode="External"/><Relationship Id="rId444" Type="http://schemas.openxmlformats.org/officeDocument/2006/relationships/image" Target="../media/image205.png"/><Relationship Id="rId43" Type="http://schemas.openxmlformats.org/officeDocument/2006/relationships/hyperlink" Target="&#49884;&#54200;11&#54200;.pptx" TargetMode="External"/><Relationship Id="rId139" Type="http://schemas.openxmlformats.org/officeDocument/2006/relationships/hyperlink" Target="&#49884;&#54200;64&#54200;.pptx" TargetMode="External"/><Relationship Id="rId290" Type="http://schemas.openxmlformats.org/officeDocument/2006/relationships/image" Target="../media/image128.png"/><Relationship Id="rId304" Type="http://schemas.openxmlformats.org/officeDocument/2006/relationships/image" Target="../media/image135.png"/><Relationship Id="rId346" Type="http://schemas.openxmlformats.org/officeDocument/2006/relationships/image" Target="../media/image156.png"/><Relationship Id="rId388" Type="http://schemas.openxmlformats.org/officeDocument/2006/relationships/image" Target="../media/image177.png"/><Relationship Id="rId85" Type="http://schemas.openxmlformats.org/officeDocument/2006/relationships/hyperlink" Target="&#49884;&#54200;53&#54200;.pptx" TargetMode="External"/><Relationship Id="rId150" Type="http://schemas.openxmlformats.org/officeDocument/2006/relationships/image" Target="../media/image58.png"/><Relationship Id="rId192" Type="http://schemas.openxmlformats.org/officeDocument/2006/relationships/image" Target="../media/image79.png"/><Relationship Id="rId206" Type="http://schemas.openxmlformats.org/officeDocument/2006/relationships/image" Target="../media/image86.png"/><Relationship Id="rId413" Type="http://schemas.openxmlformats.org/officeDocument/2006/relationships/hyperlink" Target="../38&#49828;&#44032;&#47028;/&#49828;&#44032;&#47028;.pptx" TargetMode="External"/><Relationship Id="rId248" Type="http://schemas.openxmlformats.org/officeDocument/2006/relationships/image" Target="../media/image107.png"/><Relationship Id="rId455" Type="http://schemas.openxmlformats.org/officeDocument/2006/relationships/hyperlink" Target="../../&#49888;&#50557;PPT/59%20&#50556;&#44256;&#48372;&#49436;/&#50556;&#44256;&#48372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7.png"/><Relationship Id="rId315" Type="http://schemas.openxmlformats.org/officeDocument/2006/relationships/hyperlink" Target="&#49884;&#54200;102&#54200;.pptx" TargetMode="External"/><Relationship Id="rId357" Type="http://schemas.openxmlformats.org/officeDocument/2006/relationships/hyperlink" Target="../10&#49324;&#47924;&#50648;&#54616;/&#49324;&#47924;&#50648;&#54616;.pptx" TargetMode="External"/><Relationship Id="rId54" Type="http://schemas.openxmlformats.org/officeDocument/2006/relationships/image" Target="../media/image10.png"/><Relationship Id="rId96" Type="http://schemas.openxmlformats.org/officeDocument/2006/relationships/image" Target="../media/image31.png"/><Relationship Id="rId161" Type="http://schemas.openxmlformats.org/officeDocument/2006/relationships/hyperlink" Target="&#49884;&#54200;122&#54200;.pptx" TargetMode="External"/><Relationship Id="rId217" Type="http://schemas.openxmlformats.org/officeDocument/2006/relationships/hyperlink" Target="&#49884;&#54200;139&#54200;.pptx" TargetMode="External"/><Relationship Id="rId399" Type="http://schemas.openxmlformats.org/officeDocument/2006/relationships/hyperlink" Target="../31&#50724;&#48148;&#45852;/&#50724;&#48148;&#45852;1&#51109;.pptx" TargetMode="External"/><Relationship Id="rId259" Type="http://schemas.openxmlformats.org/officeDocument/2006/relationships/hyperlink" Target="&#49884;&#54200;29&#54200;.pptx" TargetMode="External"/><Relationship Id="rId424" Type="http://schemas.openxmlformats.org/officeDocument/2006/relationships/image" Target="../media/image195.png"/><Relationship Id="rId466" Type="http://schemas.openxmlformats.org/officeDocument/2006/relationships/image" Target="../media/image216.png"/><Relationship Id="rId23" Type="http://schemas.openxmlformats.org/officeDocument/2006/relationships/slide" Target="slide31.xml"/><Relationship Id="rId119" Type="http://schemas.openxmlformats.org/officeDocument/2006/relationships/hyperlink" Target="&#49884;&#54200;60&#54200;.pptx" TargetMode="External"/><Relationship Id="rId270" Type="http://schemas.openxmlformats.org/officeDocument/2006/relationships/image" Target="../media/image118.png"/><Relationship Id="rId326" Type="http://schemas.openxmlformats.org/officeDocument/2006/relationships/image" Target="../media/image146.png"/><Relationship Id="rId65" Type="http://schemas.openxmlformats.org/officeDocument/2006/relationships/hyperlink" Target="&#49884;&#54200;41&#54200;.pptx" TargetMode="External"/><Relationship Id="rId130" Type="http://schemas.openxmlformats.org/officeDocument/2006/relationships/image" Target="../media/image48.png"/><Relationship Id="rId368" Type="http://schemas.openxmlformats.org/officeDocument/2006/relationships/image" Target="../media/image167.png"/><Relationship Id="rId172" Type="http://schemas.openxmlformats.org/officeDocument/2006/relationships/image" Target="../media/image69.png"/><Relationship Id="rId228" Type="http://schemas.openxmlformats.org/officeDocument/2006/relationships/image" Target="../media/image97.png"/><Relationship Id="rId435" Type="http://schemas.openxmlformats.org/officeDocument/2006/relationships/hyperlink" Target="../../&#49888;&#50557;PPT/49%20&#50640;&#48288;&#49548;&#49436;/&#50640;&#48288;&#49548;&#49436;.pptx" TargetMode="External"/><Relationship Id="rId281" Type="http://schemas.openxmlformats.org/officeDocument/2006/relationships/hyperlink" Target="&#49884;&#54200;70&#54200;.pptx" TargetMode="External"/><Relationship Id="rId337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8.xml"/><Relationship Id="rId76" Type="http://schemas.openxmlformats.org/officeDocument/2006/relationships/image" Target="../media/image21.png"/><Relationship Id="rId141" Type="http://schemas.openxmlformats.org/officeDocument/2006/relationships/hyperlink" Target="&#49884;&#54200;63&#54200;.pptx" TargetMode="External"/><Relationship Id="rId379" Type="http://schemas.openxmlformats.org/officeDocument/2006/relationships/hyperlink" Target="../21&#51204;&#46020;&#49436;/&#51204;&#46020;&#4943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41&#54200;.pptx" TargetMode="External"/><Relationship Id="rId239" Type="http://schemas.openxmlformats.org/officeDocument/2006/relationships/hyperlink" Target="&#49884;&#54200;112&#54200;.pptx" TargetMode="External"/><Relationship Id="rId390" Type="http://schemas.openxmlformats.org/officeDocument/2006/relationships/image" Target="../media/image178.png"/><Relationship Id="rId404" Type="http://schemas.openxmlformats.org/officeDocument/2006/relationships/image" Target="../media/image185.png"/><Relationship Id="rId446" Type="http://schemas.openxmlformats.org/officeDocument/2006/relationships/image" Target="../media/image206.png"/><Relationship Id="rId250" Type="http://schemas.openxmlformats.org/officeDocument/2006/relationships/image" Target="../media/image108.png"/><Relationship Id="rId292" Type="http://schemas.openxmlformats.org/officeDocument/2006/relationships/image" Target="../media/image129.png"/><Relationship Id="rId306" Type="http://schemas.openxmlformats.org/officeDocument/2006/relationships/image" Target="../media/image136.png"/><Relationship Id="rId45" Type="http://schemas.openxmlformats.org/officeDocument/2006/relationships/hyperlink" Target="&#49884;&#54200;01&#54200;.pptx" TargetMode="External"/><Relationship Id="rId87" Type="http://schemas.openxmlformats.org/officeDocument/2006/relationships/hyperlink" Target="&#49884;&#54200;05&#54200;.pptx" TargetMode="External"/><Relationship Id="rId110" Type="http://schemas.openxmlformats.org/officeDocument/2006/relationships/image" Target="../media/image38.png"/><Relationship Id="rId348" Type="http://schemas.openxmlformats.org/officeDocument/2006/relationships/image" Target="../media/image157.png"/><Relationship Id="rId152" Type="http://schemas.openxmlformats.org/officeDocument/2006/relationships/image" Target="../media/image59.png"/><Relationship Id="rId194" Type="http://schemas.openxmlformats.org/officeDocument/2006/relationships/image" Target="../media/image80.png"/><Relationship Id="rId208" Type="http://schemas.openxmlformats.org/officeDocument/2006/relationships/image" Target="../media/image87.png"/><Relationship Id="rId415" Type="http://schemas.openxmlformats.org/officeDocument/2006/relationships/hyperlink" Target="../39&#47568;&#46972;&#44592;/&#47568;&#46972;&#44592;.pptx" TargetMode="External"/><Relationship Id="rId457" Type="http://schemas.openxmlformats.org/officeDocument/2006/relationships/hyperlink" Target="../../&#49888;&#50557;PPT/60%20&#48288;&#46300;&#47196;&#51204;&#49436;/&#48288;&#46300;&#47196;&#51204;&#49436;.pptx" TargetMode="External"/><Relationship Id="rId261" Type="http://schemas.openxmlformats.org/officeDocument/2006/relationships/hyperlink" Target="&#49884;&#54200;39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11.png"/><Relationship Id="rId317" Type="http://schemas.openxmlformats.org/officeDocument/2006/relationships/hyperlink" Target="&#49884;&#54200;99&#54200;.pptx" TargetMode="External"/><Relationship Id="rId359" Type="http://schemas.openxmlformats.org/officeDocument/2006/relationships/hyperlink" Target="../12&#50676;&#50773;&#44592;&#54616;/&#50676;&#50773;&#44592;&#54616;.pptx" TargetMode="External"/><Relationship Id="rId98" Type="http://schemas.openxmlformats.org/officeDocument/2006/relationships/image" Target="../media/image32.png"/><Relationship Id="rId121" Type="http://schemas.openxmlformats.org/officeDocument/2006/relationships/hyperlink" Target="&#49884;&#54200;07&#54200;.pptx" TargetMode="External"/><Relationship Id="rId163" Type="http://schemas.openxmlformats.org/officeDocument/2006/relationships/hyperlink" Target="&#49884;&#54200;121&#54200;.pptx" TargetMode="External"/><Relationship Id="rId219" Type="http://schemas.openxmlformats.org/officeDocument/2006/relationships/hyperlink" Target="&#49884;&#54200;129&#54200;.pptx" TargetMode="External"/><Relationship Id="rId370" Type="http://schemas.openxmlformats.org/officeDocument/2006/relationships/image" Target="../media/image168.png"/><Relationship Id="rId426" Type="http://schemas.openxmlformats.org/officeDocument/2006/relationships/image" Target="../media/image196.png"/><Relationship Id="rId230" Type="http://schemas.openxmlformats.org/officeDocument/2006/relationships/image" Target="../media/image98.png"/><Relationship Id="rId468" Type="http://schemas.openxmlformats.org/officeDocument/2006/relationships/image" Target="../media/image217.png"/><Relationship Id="rId25" Type="http://schemas.openxmlformats.org/officeDocument/2006/relationships/slide" Target="slide32.xml"/><Relationship Id="rId67" Type="http://schemas.openxmlformats.org/officeDocument/2006/relationships/hyperlink" Target="&#49884;&#54200;42&#54200;.pptx" TargetMode="External"/><Relationship Id="rId272" Type="http://schemas.openxmlformats.org/officeDocument/2006/relationships/image" Target="../media/image119.png"/><Relationship Id="rId328" Type="http://schemas.openxmlformats.org/officeDocument/2006/relationships/image" Target="../media/image147.png"/><Relationship Id="rId132" Type="http://schemas.openxmlformats.org/officeDocument/2006/relationships/image" Target="../media/image49.png"/><Relationship Id="rId174" Type="http://schemas.openxmlformats.org/officeDocument/2006/relationships/image" Target="../media/image70.png"/><Relationship Id="rId381" Type="http://schemas.openxmlformats.org/officeDocument/2006/relationships/hyperlink" Target="../22&#50500;&#44032;/&#50500;&#44032;.pptx" TargetMode="External"/><Relationship Id="rId241" Type="http://schemas.openxmlformats.org/officeDocument/2006/relationships/hyperlink" Target="&#49884;&#54200;113&#54200;.pptx" TargetMode="External"/><Relationship Id="rId437" Type="http://schemas.openxmlformats.org/officeDocument/2006/relationships/hyperlink" Target="../../&#49888;&#50557;PPT/50%20&#48716;&#47549;&#48372;&#49436;/&#48716;&#47549;&#48372;&#49436;.pptx" TargetMode="External"/><Relationship Id="rId36" Type="http://schemas.openxmlformats.org/officeDocument/2006/relationships/slide" Target="slide20.xml"/><Relationship Id="rId283" Type="http://schemas.openxmlformats.org/officeDocument/2006/relationships/hyperlink" Target="&#49884;&#54200;78&#54200;.pptx" TargetMode="External"/><Relationship Id="rId339" Type="http://schemas.openxmlformats.org/officeDocument/2006/relationships/hyperlink" Target="../02&#52636;&#50528;&#44413;&#44592;/&#52636;&#50528;&#44413;&#44592;.pptx" TargetMode="External"/><Relationship Id="rId78" Type="http://schemas.openxmlformats.org/officeDocument/2006/relationships/image" Target="../media/image22.png"/><Relationship Id="rId101" Type="http://schemas.openxmlformats.org/officeDocument/2006/relationships/hyperlink" Target="&#49884;&#54200;40&#54200;.pptx" TargetMode="External"/><Relationship Id="rId143" Type="http://schemas.openxmlformats.org/officeDocument/2006/relationships/hyperlink" Target="&#49884;&#54200;62&#54200;.pptx" TargetMode="External"/><Relationship Id="rId185" Type="http://schemas.openxmlformats.org/officeDocument/2006/relationships/hyperlink" Target="&#49884;&#54200;125&#54200;.pptx" TargetMode="External"/><Relationship Id="rId350" Type="http://schemas.openxmlformats.org/officeDocument/2006/relationships/image" Target="../media/image158.png"/><Relationship Id="rId406" Type="http://schemas.openxmlformats.org/officeDocument/2006/relationships/image" Target="../media/image186.png"/><Relationship Id="rId9" Type="http://schemas.openxmlformats.org/officeDocument/2006/relationships/slide" Target="slide24.xml"/><Relationship Id="rId210" Type="http://schemas.openxmlformats.org/officeDocument/2006/relationships/image" Target="../media/image88.png"/><Relationship Id="rId392" Type="http://schemas.openxmlformats.org/officeDocument/2006/relationships/image" Target="../media/image179.png"/><Relationship Id="rId448" Type="http://schemas.openxmlformats.org/officeDocument/2006/relationships/image" Target="../media/image207.png"/><Relationship Id="rId252" Type="http://schemas.openxmlformats.org/officeDocument/2006/relationships/image" Target="../media/image109.png"/><Relationship Id="rId294" Type="http://schemas.openxmlformats.org/officeDocument/2006/relationships/image" Target="../media/image130.png"/><Relationship Id="rId308" Type="http://schemas.openxmlformats.org/officeDocument/2006/relationships/image" Target="../media/image137.png"/><Relationship Id="rId47" Type="http://schemas.openxmlformats.org/officeDocument/2006/relationships/hyperlink" Target="&#49884;&#54200;02&#54200;.pptx" TargetMode="External"/><Relationship Id="rId89" Type="http://schemas.openxmlformats.org/officeDocument/2006/relationships/hyperlink" Target="&#49884;&#54200;15&#54200;.pptx" TargetMode="External"/><Relationship Id="rId112" Type="http://schemas.openxmlformats.org/officeDocument/2006/relationships/image" Target="../media/image39.png"/><Relationship Id="rId154" Type="http://schemas.openxmlformats.org/officeDocument/2006/relationships/image" Target="../media/image60.png"/><Relationship Id="rId361" Type="http://schemas.openxmlformats.org/officeDocument/2006/relationships/hyperlink" Target="../11&#50676;&#50773;&#44592;&#49345;/&#50676;&#50773;&#44592;&#49345;.pptx" TargetMode="External"/><Relationship Id="rId196" Type="http://schemas.openxmlformats.org/officeDocument/2006/relationships/image" Target="../media/image81.png"/><Relationship Id="rId417" Type="http://schemas.openxmlformats.org/officeDocument/2006/relationships/hyperlink" Target="../../&#49888;&#50557;PPT/40%20&#47560;&#53468;&#48373;&#51020;/&#47560;&#53468;&#48373;&#51020;.pptx" TargetMode="External"/><Relationship Id="rId459" Type="http://schemas.openxmlformats.org/officeDocument/2006/relationships/hyperlink" Target="../../&#49888;&#50557;PPT/61%20&#48288;&#46300;&#47196;&#54980;&#49436;/&#48288;&#46300;&#47196;&#54980;&#49436;.pptx" TargetMode="External"/><Relationship Id="rId16" Type="http://schemas.openxmlformats.org/officeDocument/2006/relationships/slide" Target="slide8.xml"/><Relationship Id="rId221" Type="http://schemas.openxmlformats.org/officeDocument/2006/relationships/hyperlink" Target="&#49884;&#54200;111&#54200;.pptx" TargetMode="External"/><Relationship Id="rId263" Type="http://schemas.openxmlformats.org/officeDocument/2006/relationships/hyperlink" Target="&#49884;&#54200;49&#54200;.pptx" TargetMode="External"/><Relationship Id="rId319" Type="http://schemas.openxmlformats.org/officeDocument/2006/relationships/hyperlink" Target="&#49884;&#54200;98&#54200;.pptx" TargetMode="External"/><Relationship Id="rId470" Type="http://schemas.openxmlformats.org/officeDocument/2006/relationships/image" Target="../media/image218.png"/><Relationship Id="rId58" Type="http://schemas.openxmlformats.org/officeDocument/2006/relationships/image" Target="../media/image12.png"/><Relationship Id="rId123" Type="http://schemas.openxmlformats.org/officeDocument/2006/relationships/hyperlink" Target="&#49884;&#54200;57&#54200;.pptx" TargetMode="External"/><Relationship Id="rId330" Type="http://schemas.openxmlformats.org/officeDocument/2006/relationships/image" Target="../media/image148.png"/><Relationship Id="rId165" Type="http://schemas.openxmlformats.org/officeDocument/2006/relationships/hyperlink" Target="&#49884;&#54200;123&#54200;.pptx" TargetMode="External"/><Relationship Id="rId372" Type="http://schemas.openxmlformats.org/officeDocument/2006/relationships/image" Target="../media/image169.png"/><Relationship Id="rId428" Type="http://schemas.openxmlformats.org/officeDocument/2006/relationships/image" Target="../media/image197.png"/><Relationship Id="rId232" Type="http://schemas.openxmlformats.org/officeDocument/2006/relationships/image" Target="../media/image99.png"/><Relationship Id="rId274" Type="http://schemas.openxmlformats.org/officeDocument/2006/relationships/image" Target="../media/image120.png"/><Relationship Id="rId27" Type="http://schemas.openxmlformats.org/officeDocument/2006/relationships/slide" Target="slide33.xml"/><Relationship Id="rId69" Type="http://schemas.openxmlformats.org/officeDocument/2006/relationships/hyperlink" Target="&#49884;&#54200;43&#54200;.pptx" TargetMode="External"/><Relationship Id="rId134" Type="http://schemas.openxmlformats.org/officeDocument/2006/relationships/image" Target="../media/image50.png"/><Relationship Id="rId80" Type="http://schemas.openxmlformats.org/officeDocument/2006/relationships/image" Target="../media/image23.png"/><Relationship Id="rId176" Type="http://schemas.openxmlformats.org/officeDocument/2006/relationships/image" Target="../media/image71.png"/><Relationship Id="rId341" Type="http://schemas.openxmlformats.org/officeDocument/2006/relationships/hyperlink" Target="&#52285;&#49464;&#44592;.pptx" TargetMode="External"/><Relationship Id="rId383" Type="http://schemas.openxmlformats.org/officeDocument/2006/relationships/hyperlink" Target="../23&#51060;&#49324;&#50556;/&#51060;&#49324;&#50556;.pptx" TargetMode="External"/><Relationship Id="rId439" Type="http://schemas.openxmlformats.org/officeDocument/2006/relationships/hyperlink" Target="../../&#49888;&#50557;PPT/51%20&#44264;&#47196;&#49352;&#49436;/&#44264;&#47196;&#49352;&#49436;.pptx" TargetMode="External"/><Relationship Id="rId201" Type="http://schemas.openxmlformats.org/officeDocument/2006/relationships/hyperlink" Target="&#49884;&#54200;146&#54200;.pptx" TargetMode="External"/><Relationship Id="rId243" Type="http://schemas.openxmlformats.org/officeDocument/2006/relationships/hyperlink" Target="&#49884;&#54200;114&#54200;.pptx" TargetMode="External"/><Relationship Id="rId285" Type="http://schemas.openxmlformats.org/officeDocument/2006/relationships/hyperlink" Target="&#49884;&#54200;88&#54200;.pptx" TargetMode="External"/><Relationship Id="rId450" Type="http://schemas.openxmlformats.org/officeDocument/2006/relationships/image" Target="../media/image208.png"/><Relationship Id="rId38" Type="http://schemas.openxmlformats.org/officeDocument/2006/relationships/image" Target="../media/image2.png"/><Relationship Id="rId103" Type="http://schemas.openxmlformats.org/officeDocument/2006/relationships/hyperlink" Target="&#49884;&#54200;50&#54200;.pptx" TargetMode="External"/><Relationship Id="rId310" Type="http://schemas.openxmlformats.org/officeDocument/2006/relationships/image" Target="../media/image138.png"/><Relationship Id="rId91" Type="http://schemas.openxmlformats.org/officeDocument/2006/relationships/hyperlink" Target="&#49884;&#54200;25&#54200;.pptx" TargetMode="External"/><Relationship Id="rId145" Type="http://schemas.openxmlformats.org/officeDocument/2006/relationships/hyperlink" Target="&#49884;&#54200;67&#54200;.pptx" TargetMode="External"/><Relationship Id="rId187" Type="http://schemas.openxmlformats.org/officeDocument/2006/relationships/hyperlink" Target="&#49884;&#54200;135&#54200;.pptx" TargetMode="External"/><Relationship Id="rId352" Type="http://schemas.openxmlformats.org/officeDocument/2006/relationships/image" Target="../media/image159.png"/><Relationship Id="rId394" Type="http://schemas.openxmlformats.org/officeDocument/2006/relationships/image" Target="../media/image180.png"/><Relationship Id="rId408" Type="http://schemas.openxmlformats.org/officeDocument/2006/relationships/image" Target="../media/image187.png"/><Relationship Id="rId212" Type="http://schemas.openxmlformats.org/officeDocument/2006/relationships/image" Target="../media/image89.png"/><Relationship Id="rId254" Type="http://schemas.openxmlformats.org/officeDocument/2006/relationships/image" Target="../media/image110.png"/><Relationship Id="rId49" Type="http://schemas.openxmlformats.org/officeDocument/2006/relationships/hyperlink" Target="&#49884;&#54200;33&#54200;.pptx" TargetMode="External"/><Relationship Id="rId114" Type="http://schemas.openxmlformats.org/officeDocument/2006/relationships/image" Target="../media/image40.png"/><Relationship Id="rId296" Type="http://schemas.openxmlformats.org/officeDocument/2006/relationships/image" Target="../media/image131.png"/><Relationship Id="rId461" Type="http://schemas.openxmlformats.org/officeDocument/2006/relationships/hyperlink" Target="../../&#49888;&#50557;PPT/62%20&#50836;&#54620;&#51068;&#49436;/&#50836;&#54620;&#51068;&#49436;.pptx" TargetMode="External"/><Relationship Id="rId60" Type="http://schemas.openxmlformats.org/officeDocument/2006/relationships/image" Target="../media/image13.png"/><Relationship Id="rId156" Type="http://schemas.openxmlformats.org/officeDocument/2006/relationships/image" Target="../media/image61.png"/><Relationship Id="rId198" Type="http://schemas.openxmlformats.org/officeDocument/2006/relationships/image" Target="../media/image82.png"/><Relationship Id="rId321" Type="http://schemas.openxmlformats.org/officeDocument/2006/relationships/hyperlink" Target="&#49884;&#54200;97&#54200;.pptx" TargetMode="External"/><Relationship Id="rId363" Type="http://schemas.openxmlformats.org/officeDocument/2006/relationships/hyperlink" Target="../13&#50669;&#45824;&#49345;/&#50669;&#45824;&#49345;.pptx" TargetMode="External"/><Relationship Id="rId419" Type="http://schemas.openxmlformats.org/officeDocument/2006/relationships/hyperlink" Target="../../&#49888;&#50557;PPT/41%20&#47560;&#44032;&#48373;&#51020;/&#47560;&#44032;&#48373;&#51020;.pptx" TargetMode="External"/><Relationship Id="rId223" Type="http://schemas.openxmlformats.org/officeDocument/2006/relationships/hyperlink" Target="&#49884;&#54200;103&#54200;.pptx" TargetMode="External"/><Relationship Id="rId430" Type="http://schemas.openxmlformats.org/officeDocument/2006/relationships/image" Target="../media/image198.png"/><Relationship Id="rId18" Type="http://schemas.openxmlformats.org/officeDocument/2006/relationships/slide" Target="slide9.xml"/><Relationship Id="rId265" Type="http://schemas.openxmlformats.org/officeDocument/2006/relationships/hyperlink" Target="&#49884;&#54200;59&#54200;.pptx" TargetMode="External"/><Relationship Id="rId472" Type="http://schemas.openxmlformats.org/officeDocument/2006/relationships/image" Target="../media/image220.png"/><Relationship Id="rId125" Type="http://schemas.openxmlformats.org/officeDocument/2006/relationships/hyperlink" Target="&#49884;&#54200;47&#54200;.pptx" TargetMode="External"/><Relationship Id="rId167" Type="http://schemas.openxmlformats.org/officeDocument/2006/relationships/hyperlink" Target="&#49884;&#54200;133&#54200;.pptx" TargetMode="External"/><Relationship Id="rId332" Type="http://schemas.openxmlformats.org/officeDocument/2006/relationships/image" Target="../media/image149.png"/><Relationship Id="rId374" Type="http://schemas.openxmlformats.org/officeDocument/2006/relationships/image" Target="../media/image170.png"/><Relationship Id="rId71" Type="http://schemas.openxmlformats.org/officeDocument/2006/relationships/hyperlink" Target="&#49884;&#54200;34&#54200;.pptx" TargetMode="External"/><Relationship Id="rId234" Type="http://schemas.openxmlformats.org/officeDocument/2006/relationships/image" Target="../media/image100.png"/><Relationship Id="rId2" Type="http://schemas.openxmlformats.org/officeDocument/2006/relationships/slide" Target="slide1.xml"/><Relationship Id="rId29" Type="http://schemas.openxmlformats.org/officeDocument/2006/relationships/slide" Target="slide34.xml"/><Relationship Id="rId276" Type="http://schemas.openxmlformats.org/officeDocument/2006/relationships/image" Target="../media/image121.png"/><Relationship Id="rId44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40" Type="http://schemas.openxmlformats.org/officeDocument/2006/relationships/image" Target="../media/image3.png"/><Relationship Id="rId136" Type="http://schemas.openxmlformats.org/officeDocument/2006/relationships/image" Target="../media/image51.png"/><Relationship Id="rId178" Type="http://schemas.openxmlformats.org/officeDocument/2006/relationships/image" Target="../media/image72.png"/><Relationship Id="rId301" Type="http://schemas.openxmlformats.org/officeDocument/2006/relationships/hyperlink" Target="&#49884;&#54200;69&#54200;.pptx" TargetMode="External"/><Relationship Id="rId343" Type="http://schemas.openxmlformats.org/officeDocument/2006/relationships/hyperlink" Target="../03&#47112;&#50948;&#44592;/&#47112;&#50948;&#44592;.pptx" TargetMode="External"/><Relationship Id="rId82" Type="http://schemas.openxmlformats.org/officeDocument/2006/relationships/image" Target="../media/image24.png"/><Relationship Id="rId203" Type="http://schemas.openxmlformats.org/officeDocument/2006/relationships/hyperlink" Target="&#49884;&#54200;147&#54200;.pptx" TargetMode="External"/><Relationship Id="rId385" Type="http://schemas.openxmlformats.org/officeDocument/2006/relationships/hyperlink" Target="../24&#50696;&#47112;&#48120;&#50556;/&#50696;&#47112;&#48120;&#50556;.pptx" TargetMode="External"/><Relationship Id="rId19" Type="http://schemas.openxmlformats.org/officeDocument/2006/relationships/slide" Target="slide29.xml"/><Relationship Id="rId224" Type="http://schemas.openxmlformats.org/officeDocument/2006/relationships/image" Target="../media/image95.png"/><Relationship Id="rId245" Type="http://schemas.openxmlformats.org/officeDocument/2006/relationships/hyperlink" Target="&#49884;&#54200;115&#54200;.pptx" TargetMode="External"/><Relationship Id="rId266" Type="http://schemas.openxmlformats.org/officeDocument/2006/relationships/image" Target="../media/image116.png"/><Relationship Id="rId287" Type="http://schemas.openxmlformats.org/officeDocument/2006/relationships/hyperlink" Target="&#49884;&#54200;81&#54200;.pptx" TargetMode="External"/><Relationship Id="rId410" Type="http://schemas.openxmlformats.org/officeDocument/2006/relationships/image" Target="../media/image188.png"/><Relationship Id="rId431" Type="http://schemas.openxmlformats.org/officeDocument/2006/relationships/hyperlink" Target="../../&#49888;&#50557;PPT/47%20&#44256;&#47536;&#46020;&#54980;&#49436;/&#44256;&#47536;&#46020;&#54980;&#49436;.pptx" TargetMode="External"/><Relationship Id="rId452" Type="http://schemas.openxmlformats.org/officeDocument/2006/relationships/image" Target="../media/image209.png"/><Relationship Id="rId30" Type="http://schemas.openxmlformats.org/officeDocument/2006/relationships/slide" Target="slide15.xml"/><Relationship Id="rId105" Type="http://schemas.openxmlformats.org/officeDocument/2006/relationships/hyperlink" Target="&#49884;&#54200;56&#54200;.pptx" TargetMode="External"/><Relationship Id="rId126" Type="http://schemas.openxmlformats.org/officeDocument/2006/relationships/image" Target="../media/image46.png"/><Relationship Id="rId147" Type="http://schemas.openxmlformats.org/officeDocument/2006/relationships/hyperlink" Target="&#49884;&#54200;68&#54200;.pptx" TargetMode="External"/><Relationship Id="rId168" Type="http://schemas.openxmlformats.org/officeDocument/2006/relationships/image" Target="../media/image67.png"/><Relationship Id="rId312" Type="http://schemas.openxmlformats.org/officeDocument/2006/relationships/image" Target="../media/image139.png"/><Relationship Id="rId333" Type="http://schemas.openxmlformats.org/officeDocument/2006/relationships/hyperlink" Target="&#49884;&#54200;91&#54200;.pptx" TargetMode="External"/><Relationship Id="rId354" Type="http://schemas.openxmlformats.org/officeDocument/2006/relationships/image" Target="../media/image160.png"/><Relationship Id="rId51" Type="http://schemas.openxmlformats.org/officeDocument/2006/relationships/hyperlink" Target="&#49884;&#54200;31&#54200;.pptx" TargetMode="External"/><Relationship Id="rId72" Type="http://schemas.openxmlformats.org/officeDocument/2006/relationships/image" Target="../media/image19.png"/><Relationship Id="rId93" Type="http://schemas.openxmlformats.org/officeDocument/2006/relationships/hyperlink" Target="&#49884;&#54200;45&#54200;.pptx" TargetMode="External"/><Relationship Id="rId189" Type="http://schemas.openxmlformats.org/officeDocument/2006/relationships/hyperlink" Target="&#49884;&#54200;145&#54200;.pptx" TargetMode="External"/><Relationship Id="rId375" Type="http://schemas.openxmlformats.org/officeDocument/2006/relationships/hyperlink" Target="../19&#49884;&#54200;/&#49884;&#54200;.pptx" TargetMode="External"/><Relationship Id="rId396" Type="http://schemas.openxmlformats.org/officeDocument/2006/relationships/image" Target="../media/image181.png"/><Relationship Id="rId3" Type="http://schemas.openxmlformats.org/officeDocument/2006/relationships/slide" Target="slide21.xml"/><Relationship Id="rId214" Type="http://schemas.openxmlformats.org/officeDocument/2006/relationships/image" Target="../media/image90.png"/><Relationship Id="rId235" Type="http://schemas.openxmlformats.org/officeDocument/2006/relationships/hyperlink" Target="&#49884;&#54200;108&#54200;.pptx" TargetMode="External"/><Relationship Id="rId256" Type="http://schemas.openxmlformats.org/officeDocument/2006/relationships/image" Target="../media/image111.png"/><Relationship Id="rId277" Type="http://schemas.openxmlformats.org/officeDocument/2006/relationships/hyperlink" Target="&#49884;&#54200;75&#54200;.pptx" TargetMode="External"/><Relationship Id="rId298" Type="http://schemas.openxmlformats.org/officeDocument/2006/relationships/image" Target="../media/image132.png"/><Relationship Id="rId400" Type="http://schemas.openxmlformats.org/officeDocument/2006/relationships/image" Target="../media/image183.png"/><Relationship Id="rId421" Type="http://schemas.openxmlformats.org/officeDocument/2006/relationships/hyperlink" Target="../../&#49888;&#50557;PPT/42%20&#45572;&#44032;&#48373;&#51020;/&#45572;&#44032;&#48373;&#51020;.pptx" TargetMode="External"/><Relationship Id="rId442" Type="http://schemas.openxmlformats.org/officeDocument/2006/relationships/image" Target="../media/image204.png"/><Relationship Id="rId463" Type="http://schemas.openxmlformats.org/officeDocument/2006/relationships/hyperlink" Target="../../&#49888;&#50557;PPT/63%20&#50836;&#54620;&#51060;&#49436;/&#50836;&#54620;&#51060;&#49436;1&#51109;.pptx" TargetMode="External"/><Relationship Id="rId116" Type="http://schemas.openxmlformats.org/officeDocument/2006/relationships/image" Target="../media/image41.png"/><Relationship Id="rId137" Type="http://schemas.openxmlformats.org/officeDocument/2006/relationships/hyperlink" Target="&#49884;&#54200;65&#54200;.pptx" TargetMode="External"/><Relationship Id="rId158" Type="http://schemas.openxmlformats.org/officeDocument/2006/relationships/image" Target="../media/image62.png"/><Relationship Id="rId302" Type="http://schemas.openxmlformats.org/officeDocument/2006/relationships/image" Target="../media/image134.png"/><Relationship Id="rId323" Type="http://schemas.openxmlformats.org/officeDocument/2006/relationships/hyperlink" Target="&#49884;&#54200;96&#54200;.pptx" TargetMode="External"/><Relationship Id="rId344" Type="http://schemas.openxmlformats.org/officeDocument/2006/relationships/image" Target="../media/image155.png"/><Relationship Id="rId20" Type="http://schemas.openxmlformats.org/officeDocument/2006/relationships/slide" Target="slide10.xml"/><Relationship Id="rId41" Type="http://schemas.openxmlformats.org/officeDocument/2006/relationships/hyperlink" Target="&#49884;&#54200;21&#54200;.pptx" TargetMode="External"/><Relationship Id="rId62" Type="http://schemas.openxmlformats.org/officeDocument/2006/relationships/image" Target="../media/image14.png"/><Relationship Id="rId83" Type="http://schemas.openxmlformats.org/officeDocument/2006/relationships/hyperlink" Target="&#49884;&#54200;52&#54200;.pptx" TargetMode="External"/><Relationship Id="rId179" Type="http://schemas.openxmlformats.org/officeDocument/2006/relationships/hyperlink" Target="&#49884;&#54200;143&#54200;.pptx" TargetMode="External"/><Relationship Id="rId365" Type="http://schemas.openxmlformats.org/officeDocument/2006/relationships/hyperlink" Target="../14&#50669;&#45824;&#54616;/&#50669;&#45824;&#54616;.pptx" TargetMode="External"/><Relationship Id="rId386" Type="http://schemas.openxmlformats.org/officeDocument/2006/relationships/image" Target="../media/image176.png"/><Relationship Id="rId190" Type="http://schemas.openxmlformats.org/officeDocument/2006/relationships/image" Target="../media/image78.png"/><Relationship Id="rId204" Type="http://schemas.openxmlformats.org/officeDocument/2006/relationships/image" Target="../media/image85.png"/><Relationship Id="rId225" Type="http://schemas.openxmlformats.org/officeDocument/2006/relationships/hyperlink" Target="&#49884;&#54200;104&#54200;.pptx" TargetMode="External"/><Relationship Id="rId246" Type="http://schemas.openxmlformats.org/officeDocument/2006/relationships/image" Target="../media/image106.png"/><Relationship Id="rId267" Type="http://schemas.openxmlformats.org/officeDocument/2006/relationships/hyperlink" Target="&#49884;&#54200;77&#54200;.pptx" TargetMode="External"/><Relationship Id="rId288" Type="http://schemas.openxmlformats.org/officeDocument/2006/relationships/image" Target="../media/image127.png"/><Relationship Id="rId411" Type="http://schemas.openxmlformats.org/officeDocument/2006/relationships/hyperlink" Target="../37&#54617;&#44060;/&#54617;&#44060;.pptx" TargetMode="External"/><Relationship Id="rId432" Type="http://schemas.openxmlformats.org/officeDocument/2006/relationships/image" Target="../media/image199.png"/><Relationship Id="rId453" Type="http://schemas.openxmlformats.org/officeDocument/2006/relationships/hyperlink" Target="../../&#49888;&#50557;PPT/58%20&#55176;&#48652;&#47532;&#49436;/&#55176;&#48652;&#47532;&#49436;.pptx" TargetMode="External"/><Relationship Id="rId106" Type="http://schemas.openxmlformats.org/officeDocument/2006/relationships/image" Target="../media/image36.png"/><Relationship Id="rId127" Type="http://schemas.openxmlformats.org/officeDocument/2006/relationships/hyperlink" Target="&#49884;&#54200;37&#54200;.pptx" TargetMode="External"/><Relationship Id="rId313" Type="http://schemas.openxmlformats.org/officeDocument/2006/relationships/hyperlink" Target="&#49884;&#54200;101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image" Target="../media/image9.png"/><Relationship Id="rId73" Type="http://schemas.openxmlformats.org/officeDocument/2006/relationships/hyperlink" Target="&#49884;&#54200;14&#54200;.pptx" TargetMode="External"/><Relationship Id="rId94" Type="http://schemas.openxmlformats.org/officeDocument/2006/relationships/image" Target="../media/image30.png"/><Relationship Id="rId148" Type="http://schemas.openxmlformats.org/officeDocument/2006/relationships/image" Target="../media/image57.png"/><Relationship Id="rId169" Type="http://schemas.openxmlformats.org/officeDocument/2006/relationships/hyperlink" Target="&#49884;&#54200;132&#54200;.pptx" TargetMode="External"/><Relationship Id="rId334" Type="http://schemas.openxmlformats.org/officeDocument/2006/relationships/image" Target="../media/image150.png"/><Relationship Id="rId355" Type="http://schemas.openxmlformats.org/officeDocument/2006/relationships/hyperlink" Target="../09&#49324;&#47924;&#50648;&#49345;/&#49324;&#47924;&#50648;&#49345;.pptx" TargetMode="External"/><Relationship Id="rId376" Type="http://schemas.openxmlformats.org/officeDocument/2006/relationships/image" Target="../media/image171.png"/><Relationship Id="rId397" Type="http://schemas.openxmlformats.org/officeDocument/2006/relationships/hyperlink" Target="../30&#50500;&#47784;&#49828;/&#50500;&#47784;&#49828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73.png"/><Relationship Id="rId215" Type="http://schemas.openxmlformats.org/officeDocument/2006/relationships/hyperlink" Target="&#49884;&#54200;149&#54200;.pptx" TargetMode="External"/><Relationship Id="rId236" Type="http://schemas.openxmlformats.org/officeDocument/2006/relationships/image" Target="../media/image101.png"/><Relationship Id="rId257" Type="http://schemas.openxmlformats.org/officeDocument/2006/relationships/hyperlink" Target="&#49884;&#54200;19&#54200;.pptx" TargetMode="External"/><Relationship Id="rId278" Type="http://schemas.openxmlformats.org/officeDocument/2006/relationships/image" Target="../media/image122.png"/><Relationship Id="rId401" Type="http://schemas.openxmlformats.org/officeDocument/2006/relationships/hyperlink" Target="../32&#50836;&#45208;/&#50836;&#45208;.pptx" TargetMode="External"/><Relationship Id="rId422" Type="http://schemas.openxmlformats.org/officeDocument/2006/relationships/image" Target="../media/image194.png"/><Relationship Id="rId44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64" Type="http://schemas.openxmlformats.org/officeDocument/2006/relationships/image" Target="../media/image215.png"/><Relationship Id="rId303" Type="http://schemas.openxmlformats.org/officeDocument/2006/relationships/hyperlink" Target="&#49884;&#54200;79&#54200;.pptx" TargetMode="External"/><Relationship Id="rId42" Type="http://schemas.openxmlformats.org/officeDocument/2006/relationships/image" Target="../media/image4.png"/><Relationship Id="rId84" Type="http://schemas.openxmlformats.org/officeDocument/2006/relationships/image" Target="../media/image25.png"/><Relationship Id="rId138" Type="http://schemas.openxmlformats.org/officeDocument/2006/relationships/image" Target="../media/image52.png"/><Relationship Id="rId345" Type="http://schemas.openxmlformats.org/officeDocument/2006/relationships/hyperlink" Target="../04&#48124;&#49688;&#44592;/&#48124;&#49688;&#44592;.pptx" TargetMode="External"/><Relationship Id="rId387" Type="http://schemas.openxmlformats.org/officeDocument/2006/relationships/hyperlink" Target="../25&#50696;&#47112;&#48120;&#50556;&#50528;&#44032;/&#50696;&#47112;&#48120;&#50556;&#50528;&#44032;.pptx" TargetMode="External"/><Relationship Id="rId191" Type="http://schemas.openxmlformats.org/officeDocument/2006/relationships/hyperlink" Target="&#49884;&#54200;130&#54200;.pptx" TargetMode="External"/><Relationship Id="rId205" Type="http://schemas.openxmlformats.org/officeDocument/2006/relationships/hyperlink" Target="&#49884;&#54200;137&#54200;.pptx" TargetMode="External"/><Relationship Id="rId247" Type="http://schemas.openxmlformats.org/officeDocument/2006/relationships/hyperlink" Target="&#49884;&#54200;120&#54200;.pptx" TargetMode="External"/><Relationship Id="rId412" Type="http://schemas.openxmlformats.org/officeDocument/2006/relationships/image" Target="../media/image189.png"/><Relationship Id="rId107" Type="http://schemas.openxmlformats.org/officeDocument/2006/relationships/hyperlink" Target="&#49884;&#54200;06&#54200;.pptx" TargetMode="External"/><Relationship Id="rId289" Type="http://schemas.openxmlformats.org/officeDocument/2006/relationships/hyperlink" Target="&#49884;&#54200;82&#54200;.pptx" TargetMode="External"/><Relationship Id="rId454" Type="http://schemas.openxmlformats.org/officeDocument/2006/relationships/image" Target="../media/image210.png"/><Relationship Id="rId11" Type="http://schemas.openxmlformats.org/officeDocument/2006/relationships/slide" Target="slide25.xml"/><Relationship Id="rId53" Type="http://schemas.openxmlformats.org/officeDocument/2006/relationships/hyperlink" Target="&#49884;&#54200;32&#54200;.pptx" TargetMode="External"/><Relationship Id="rId149" Type="http://schemas.openxmlformats.org/officeDocument/2006/relationships/hyperlink" Target="&#49884;&#54200;58&#54200;.pptx" TargetMode="External"/><Relationship Id="rId314" Type="http://schemas.openxmlformats.org/officeDocument/2006/relationships/image" Target="../media/image140.png"/><Relationship Id="rId356" Type="http://schemas.openxmlformats.org/officeDocument/2006/relationships/image" Target="../media/image161.png"/><Relationship Id="rId398" Type="http://schemas.openxmlformats.org/officeDocument/2006/relationships/image" Target="../media/image182.png"/><Relationship Id="rId95" Type="http://schemas.openxmlformats.org/officeDocument/2006/relationships/hyperlink" Target="&#49884;&#54200;10&#54200;.pptx" TargetMode="External"/><Relationship Id="rId160" Type="http://schemas.openxmlformats.org/officeDocument/2006/relationships/image" Target="../media/image63.png"/><Relationship Id="rId216" Type="http://schemas.openxmlformats.org/officeDocument/2006/relationships/image" Target="../media/image91.png"/><Relationship Id="rId423" Type="http://schemas.openxmlformats.org/officeDocument/2006/relationships/hyperlink" Target="../../&#49888;&#50557;PPT/43%20&#50836;&#54620;&#48373;&#51020;/&#50836;&#54620;&#48373;&#51020;.pptx" TargetMode="External"/><Relationship Id="rId258" Type="http://schemas.openxmlformats.org/officeDocument/2006/relationships/image" Target="../media/image112.png"/><Relationship Id="rId465" Type="http://schemas.openxmlformats.org/officeDocument/2006/relationships/hyperlink" Target="../../&#49888;&#50557;PPT/64%20&#50836;&#54620;&#49340;&#49436;/&#50836;&#54620;&#49340;&#49436;1&#51109;.pptx" TargetMode="External"/><Relationship Id="rId22" Type="http://schemas.openxmlformats.org/officeDocument/2006/relationships/slide" Target="slide11.xml"/><Relationship Id="rId64" Type="http://schemas.openxmlformats.org/officeDocument/2006/relationships/image" Target="../media/image15.png"/><Relationship Id="rId118" Type="http://schemas.openxmlformats.org/officeDocument/2006/relationships/image" Target="../media/image42.png"/><Relationship Id="rId325" Type="http://schemas.openxmlformats.org/officeDocument/2006/relationships/hyperlink" Target="&#49884;&#54200;95&#54200;.pptx" TargetMode="External"/><Relationship Id="rId367" Type="http://schemas.openxmlformats.org/officeDocument/2006/relationships/hyperlink" Target="../15&#50640;&#49828;&#46972;/&#50640;&#49828;&#46972;.pptx" TargetMode="External"/><Relationship Id="rId171" Type="http://schemas.openxmlformats.org/officeDocument/2006/relationships/hyperlink" Target="&#49884;&#54200;131&#54200;.pptx" TargetMode="External"/><Relationship Id="rId227" Type="http://schemas.openxmlformats.org/officeDocument/2006/relationships/hyperlink" Target="&#49884;&#54200;105&#54200;.pptx" TargetMode="External"/><Relationship Id="rId269" Type="http://schemas.openxmlformats.org/officeDocument/2006/relationships/hyperlink" Target="&#49884;&#54200;71&#54200;.pptx" TargetMode="External"/><Relationship Id="rId434" Type="http://schemas.openxmlformats.org/officeDocument/2006/relationships/image" Target="../media/image200.png"/><Relationship Id="rId33" Type="http://schemas.openxmlformats.org/officeDocument/2006/relationships/slide" Target="slide17.xml"/><Relationship Id="rId129" Type="http://schemas.openxmlformats.org/officeDocument/2006/relationships/hyperlink" Target="&#49884;&#54200;27&#54200;.pptx" TargetMode="External"/><Relationship Id="rId280" Type="http://schemas.openxmlformats.org/officeDocument/2006/relationships/image" Target="../media/image123.png"/><Relationship Id="rId336" Type="http://schemas.openxmlformats.org/officeDocument/2006/relationships/image" Target="../media/image151.png"/><Relationship Id="rId75" Type="http://schemas.openxmlformats.org/officeDocument/2006/relationships/hyperlink" Target="&#49884;&#54200;24&#54200;.pptx" TargetMode="External"/><Relationship Id="rId140" Type="http://schemas.openxmlformats.org/officeDocument/2006/relationships/image" Target="../media/image53.png"/><Relationship Id="rId182" Type="http://schemas.openxmlformats.org/officeDocument/2006/relationships/image" Target="../media/image74.png"/><Relationship Id="rId378" Type="http://schemas.openxmlformats.org/officeDocument/2006/relationships/image" Target="../media/image172.png"/><Relationship Id="rId403" Type="http://schemas.openxmlformats.org/officeDocument/2006/relationships/hyperlink" Target="../33&#48120;&#44032;/&#48120;&#44032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102.png"/><Relationship Id="rId445" Type="http://schemas.openxmlformats.org/officeDocument/2006/relationships/hyperlink" Target="../../&#49888;&#50557;PPT/54%20&#46356;&#47784;&#45936;&#51204;&#49436;/&#46356;&#47784;&#45936;&#51204;&#49436;.pptx" TargetMode="External"/><Relationship Id="rId291" Type="http://schemas.openxmlformats.org/officeDocument/2006/relationships/hyperlink" Target="&#49884;&#54200;83&#54200;.pptx" TargetMode="External"/><Relationship Id="rId305" Type="http://schemas.openxmlformats.org/officeDocument/2006/relationships/hyperlink" Target="&#49884;&#54200;80&#54200;.pptx" TargetMode="External"/><Relationship Id="rId347" Type="http://schemas.openxmlformats.org/officeDocument/2006/relationships/hyperlink" Target="../05&#49888;&#47749;&#44592;/&#49888;&#47749;&#44592;.pptx" TargetMode="External"/><Relationship Id="rId44" Type="http://schemas.openxmlformats.org/officeDocument/2006/relationships/image" Target="../media/image5.png"/><Relationship Id="rId86" Type="http://schemas.openxmlformats.org/officeDocument/2006/relationships/image" Target="../media/image26.png"/><Relationship Id="rId151" Type="http://schemas.openxmlformats.org/officeDocument/2006/relationships/hyperlink" Target="&#49884;&#54200;48&#54200;.pptx" TargetMode="External"/><Relationship Id="rId389" Type="http://schemas.openxmlformats.org/officeDocument/2006/relationships/hyperlink" Target="../26&#50640;&#49828;&#44180;/&#50640;&#49828;&#44180;.pptx" TargetMode="External"/><Relationship Id="rId193" Type="http://schemas.openxmlformats.org/officeDocument/2006/relationships/hyperlink" Target="&#49884;&#54200;140&#54200;.pptx" TargetMode="External"/><Relationship Id="rId207" Type="http://schemas.openxmlformats.org/officeDocument/2006/relationships/hyperlink" Target="&#49884;&#54200;127&#54200;.pptx" TargetMode="External"/><Relationship Id="rId249" Type="http://schemas.openxmlformats.org/officeDocument/2006/relationships/hyperlink" Target="&#49884;&#54200;116&#54200;.pptx" TargetMode="External"/><Relationship Id="rId414" Type="http://schemas.openxmlformats.org/officeDocument/2006/relationships/image" Target="../media/image190.png"/><Relationship Id="rId456" Type="http://schemas.openxmlformats.org/officeDocument/2006/relationships/image" Target="../media/image211.png"/><Relationship Id="rId13" Type="http://schemas.openxmlformats.org/officeDocument/2006/relationships/slide" Target="slide26.xml"/><Relationship Id="rId109" Type="http://schemas.openxmlformats.org/officeDocument/2006/relationships/hyperlink" Target="&#49884;&#54200;16&#54200;.pptx" TargetMode="External"/><Relationship Id="rId260" Type="http://schemas.openxmlformats.org/officeDocument/2006/relationships/image" Target="../media/image113.png"/><Relationship Id="rId316" Type="http://schemas.openxmlformats.org/officeDocument/2006/relationships/image" Target="../media/image141.png"/><Relationship Id="rId55" Type="http://schemas.openxmlformats.org/officeDocument/2006/relationships/hyperlink" Target="&#49884;&#54200;03&#54200;.pptx" TargetMode="External"/><Relationship Id="rId97" Type="http://schemas.openxmlformats.org/officeDocument/2006/relationships/hyperlink" Target="&#49884;&#54200;20&#54200;.pptx" TargetMode="External"/><Relationship Id="rId120" Type="http://schemas.openxmlformats.org/officeDocument/2006/relationships/image" Target="../media/image43.png"/><Relationship Id="rId358" Type="http://schemas.openxmlformats.org/officeDocument/2006/relationships/image" Target="../media/image162.png"/><Relationship Id="rId162" Type="http://schemas.openxmlformats.org/officeDocument/2006/relationships/image" Target="../media/image64.png"/><Relationship Id="rId218" Type="http://schemas.openxmlformats.org/officeDocument/2006/relationships/image" Target="../media/image92.png"/><Relationship Id="rId425" Type="http://schemas.openxmlformats.org/officeDocument/2006/relationships/hyperlink" Target="../../&#49888;&#50557;PPT/44%20&#49324;&#46020;&#54665;&#51204;/&#49324;&#46020;&#54665;&#51204;.pptx" TargetMode="External"/><Relationship Id="rId467" Type="http://schemas.openxmlformats.org/officeDocument/2006/relationships/hyperlink" Target="../../&#49888;&#50557;PPT/65%20&#50976;&#45796;&#49436;/&#50976;&#45796;&#49436;1&#51109;.pptx" TargetMode="External"/><Relationship Id="rId271" Type="http://schemas.openxmlformats.org/officeDocument/2006/relationships/hyperlink" Target="&#49884;&#54200;72&#54200;.pptx" TargetMode="External"/><Relationship Id="rId24" Type="http://schemas.openxmlformats.org/officeDocument/2006/relationships/slide" Target="slide12.xml"/><Relationship Id="rId66" Type="http://schemas.openxmlformats.org/officeDocument/2006/relationships/image" Target="../media/image16.png"/><Relationship Id="rId131" Type="http://schemas.openxmlformats.org/officeDocument/2006/relationships/hyperlink" Target="&#49884;&#54200;17&#54200;.pptx" TargetMode="External"/><Relationship Id="rId327" Type="http://schemas.openxmlformats.org/officeDocument/2006/relationships/hyperlink" Target="&#49884;&#54200;94&#54200;.pptx" TargetMode="External"/><Relationship Id="rId369" Type="http://schemas.openxmlformats.org/officeDocument/2006/relationships/hyperlink" Target="../16&#45712;&#54756;&#48120;&#50556;/&#45712;&#54756;&#48120;&#50556;.pptx" TargetMode="External"/><Relationship Id="rId173" Type="http://schemas.openxmlformats.org/officeDocument/2006/relationships/hyperlink" Target="&#49884;&#54200;134&#54200;.pptx" TargetMode="External"/><Relationship Id="rId229" Type="http://schemas.openxmlformats.org/officeDocument/2006/relationships/hyperlink" Target="&#49884;&#54200;110&#54200;.pptx" TargetMode="External"/><Relationship Id="rId380" Type="http://schemas.openxmlformats.org/officeDocument/2006/relationships/image" Target="../media/image173.png"/><Relationship Id="rId436" Type="http://schemas.openxmlformats.org/officeDocument/2006/relationships/image" Target="../media/image201.png"/><Relationship Id="rId240" Type="http://schemas.openxmlformats.org/officeDocument/2006/relationships/image" Target="../media/image103.png"/><Relationship Id="rId35" Type="http://schemas.openxmlformats.org/officeDocument/2006/relationships/slide" Target="slide19.xml"/><Relationship Id="rId77" Type="http://schemas.openxmlformats.org/officeDocument/2006/relationships/hyperlink" Target="&#49884;&#54200;54&#54200;.pptx" TargetMode="External"/><Relationship Id="rId100" Type="http://schemas.openxmlformats.org/officeDocument/2006/relationships/image" Target="../media/image33.png"/><Relationship Id="rId282" Type="http://schemas.openxmlformats.org/officeDocument/2006/relationships/image" Target="../media/image124.png"/><Relationship Id="rId338" Type="http://schemas.openxmlformats.org/officeDocument/2006/relationships/image" Target="../media/image152.png"/><Relationship Id="rId8" Type="http://schemas.openxmlformats.org/officeDocument/2006/relationships/slide" Target="slide4.xml"/><Relationship Id="rId142" Type="http://schemas.openxmlformats.org/officeDocument/2006/relationships/image" Target="../media/image54.png"/><Relationship Id="rId184" Type="http://schemas.openxmlformats.org/officeDocument/2006/relationships/image" Target="../media/image75.png"/><Relationship Id="rId391" Type="http://schemas.openxmlformats.org/officeDocument/2006/relationships/hyperlink" Target="../27&#45796;&#45768;&#50648;/&#45796;&#45768;&#50648;.pptx" TargetMode="External"/><Relationship Id="rId405" Type="http://schemas.openxmlformats.org/officeDocument/2006/relationships/hyperlink" Target="../34&#45208;&#54996;/&#45208;&#54996;.pptx" TargetMode="External"/><Relationship Id="rId447" Type="http://schemas.openxmlformats.org/officeDocument/2006/relationships/hyperlink" Target="../../&#49888;&#50557;PPT/55%20&#46356;&#47784;&#45936;&#54980;&#49436;/&#46356;&#47784;&#45936;&#54980;&#49436;.pptx" TargetMode="External"/><Relationship Id="rId251" Type="http://schemas.openxmlformats.org/officeDocument/2006/relationships/hyperlink" Target="&#49884;&#54200;117&#54200;.pptx" TargetMode="External"/><Relationship Id="rId46" Type="http://schemas.openxmlformats.org/officeDocument/2006/relationships/image" Target="../media/image6.png"/><Relationship Id="rId293" Type="http://schemas.openxmlformats.org/officeDocument/2006/relationships/hyperlink" Target="&#49884;&#54200;84&#54200;.pptx" TargetMode="External"/><Relationship Id="rId307" Type="http://schemas.openxmlformats.org/officeDocument/2006/relationships/hyperlink" Target="&#49884;&#54200;90&#54200;.pptx" TargetMode="External"/><Relationship Id="rId349" Type="http://schemas.openxmlformats.org/officeDocument/2006/relationships/hyperlink" Target="../06&#50668;&#54840;&#49688;&#50500;/&#50668;&#54840;&#49688;&#50500;.pptx" TargetMode="External"/><Relationship Id="rId88" Type="http://schemas.openxmlformats.org/officeDocument/2006/relationships/image" Target="../media/image27.png"/><Relationship Id="rId111" Type="http://schemas.openxmlformats.org/officeDocument/2006/relationships/hyperlink" Target="&#49884;&#54200;26&#54200;.pptx" TargetMode="External"/><Relationship Id="rId153" Type="http://schemas.openxmlformats.org/officeDocument/2006/relationships/hyperlink" Target="&#49884;&#54200;38&#54200;.pptx" TargetMode="External"/><Relationship Id="rId195" Type="http://schemas.openxmlformats.org/officeDocument/2006/relationships/hyperlink" Target="&#49884;&#54200;150&#54200;.pptx" TargetMode="External"/><Relationship Id="rId209" Type="http://schemas.openxmlformats.org/officeDocument/2006/relationships/hyperlink" Target="&#49884;&#54200;128&#54200;.pptx" TargetMode="External"/><Relationship Id="rId360" Type="http://schemas.openxmlformats.org/officeDocument/2006/relationships/image" Target="../media/image163.png"/><Relationship Id="rId416" Type="http://schemas.openxmlformats.org/officeDocument/2006/relationships/image" Target="../media/image191.png"/><Relationship Id="rId220" Type="http://schemas.openxmlformats.org/officeDocument/2006/relationships/image" Target="../media/image93.png"/><Relationship Id="rId458" Type="http://schemas.openxmlformats.org/officeDocument/2006/relationships/image" Target="../media/image212.png"/><Relationship Id="rId15" Type="http://schemas.openxmlformats.org/officeDocument/2006/relationships/slide" Target="slide27.xml"/><Relationship Id="rId57" Type="http://schemas.openxmlformats.org/officeDocument/2006/relationships/hyperlink" Target="&#49884;&#54200;13&#54200;.pptx" TargetMode="External"/><Relationship Id="rId262" Type="http://schemas.openxmlformats.org/officeDocument/2006/relationships/image" Target="../media/image114.png"/><Relationship Id="rId318" Type="http://schemas.openxmlformats.org/officeDocument/2006/relationships/image" Target="../media/image142.png"/><Relationship Id="rId99" Type="http://schemas.openxmlformats.org/officeDocument/2006/relationships/hyperlink" Target="&#49884;&#54200;30&#54200;.pptx" TargetMode="External"/><Relationship Id="rId122" Type="http://schemas.openxmlformats.org/officeDocument/2006/relationships/image" Target="../media/image44.png"/><Relationship Id="rId164" Type="http://schemas.openxmlformats.org/officeDocument/2006/relationships/image" Target="../media/image65.png"/><Relationship Id="rId371" Type="http://schemas.openxmlformats.org/officeDocument/2006/relationships/hyperlink" Target="../17&#50640;&#49828;&#45908;/&#50640;&#49828;&#45908;.pptx" TargetMode="External"/><Relationship Id="rId427" Type="http://schemas.openxmlformats.org/officeDocument/2006/relationships/hyperlink" Target="../../&#49888;&#50557;PPT/45%20&#47196;&#47560;&#49436;/&#47196;&#47560;&#49436;.pptx" TargetMode="External"/><Relationship Id="rId469" Type="http://schemas.openxmlformats.org/officeDocument/2006/relationships/hyperlink" Target="../../&#49888;&#50557;PPT/66%20&#50836;&#54620;&#44228;&#49884;&#47197;/&#50836;&#54620;&#44228;&#49884;&#47197;.pptx" TargetMode="External"/><Relationship Id="rId26" Type="http://schemas.openxmlformats.org/officeDocument/2006/relationships/slide" Target="slide13.xml"/><Relationship Id="rId231" Type="http://schemas.openxmlformats.org/officeDocument/2006/relationships/hyperlink" Target="&#49884;&#54200;107&#54200;.pptx" TargetMode="External"/><Relationship Id="rId273" Type="http://schemas.openxmlformats.org/officeDocument/2006/relationships/hyperlink" Target="&#49884;&#54200;73&#54200;.pptx" TargetMode="External"/><Relationship Id="rId329" Type="http://schemas.openxmlformats.org/officeDocument/2006/relationships/hyperlink" Target="&#49884;&#54200;93&#54200;.pptx" TargetMode="External"/><Relationship Id="rId68" Type="http://schemas.openxmlformats.org/officeDocument/2006/relationships/image" Target="../media/image17.png"/><Relationship Id="rId133" Type="http://schemas.openxmlformats.org/officeDocument/2006/relationships/hyperlink" Target="&#49884;&#54200;66&#54200;.pptx" TargetMode="External"/><Relationship Id="rId175" Type="http://schemas.openxmlformats.org/officeDocument/2006/relationships/hyperlink" Target="&#49884;&#54200;144&#54200;.pptx" TargetMode="External"/><Relationship Id="rId340" Type="http://schemas.openxmlformats.org/officeDocument/2006/relationships/image" Target="../media/image153.png"/><Relationship Id="rId200" Type="http://schemas.openxmlformats.org/officeDocument/2006/relationships/image" Target="../media/image83.png"/><Relationship Id="rId382" Type="http://schemas.openxmlformats.org/officeDocument/2006/relationships/image" Target="../media/image174.png"/><Relationship Id="rId438" Type="http://schemas.openxmlformats.org/officeDocument/2006/relationships/image" Target="../media/image202.png"/><Relationship Id="rId242" Type="http://schemas.openxmlformats.org/officeDocument/2006/relationships/image" Target="../media/image104.png"/><Relationship Id="rId284" Type="http://schemas.openxmlformats.org/officeDocument/2006/relationships/image" Target="../media/image125.png"/><Relationship Id="rId37" Type="http://schemas.openxmlformats.org/officeDocument/2006/relationships/hyperlink" Target="&#49884;&#54200;12&#54200;.pptx" TargetMode="External"/><Relationship Id="rId79" Type="http://schemas.openxmlformats.org/officeDocument/2006/relationships/hyperlink" Target="&#49884;&#54200;55&#54200;.pptx" TargetMode="External"/><Relationship Id="rId102" Type="http://schemas.openxmlformats.org/officeDocument/2006/relationships/image" Target="../media/image34.png"/><Relationship Id="rId144" Type="http://schemas.openxmlformats.org/officeDocument/2006/relationships/image" Target="../media/image55.png"/><Relationship Id="rId90" Type="http://schemas.openxmlformats.org/officeDocument/2006/relationships/image" Target="../media/image28.png"/><Relationship Id="rId186" Type="http://schemas.openxmlformats.org/officeDocument/2006/relationships/image" Target="../media/image76.png"/><Relationship Id="rId351" Type="http://schemas.openxmlformats.org/officeDocument/2006/relationships/hyperlink" Target="../07&#49324;&#49324;&#44592;/&#49324;&#49324;&#44592;.pptx" TargetMode="External"/><Relationship Id="rId393" Type="http://schemas.openxmlformats.org/officeDocument/2006/relationships/hyperlink" Target="../28&#54840;&#49464;&#50500;/&#54840;&#49464;&#50500;.pptx" TargetMode="External"/><Relationship Id="rId407" Type="http://schemas.openxmlformats.org/officeDocument/2006/relationships/hyperlink" Target="../35&#54616;&#48149;&#44397;/&#54616;&#48149;&#44397;.pptx" TargetMode="External"/><Relationship Id="rId449" Type="http://schemas.openxmlformats.org/officeDocument/2006/relationships/hyperlink" Target="../../&#49888;&#50557;PPT/56%20&#46356;&#46020;&#49436;/&#46356;&#46020;&#49436;.pptx" TargetMode="External"/><Relationship Id="rId211" Type="http://schemas.openxmlformats.org/officeDocument/2006/relationships/hyperlink" Target="&#49884;&#54200;138&#54200;.pptx" TargetMode="External"/><Relationship Id="rId253" Type="http://schemas.openxmlformats.org/officeDocument/2006/relationships/hyperlink" Target="&#49884;&#54200;118&#54200;.pptx" TargetMode="External"/><Relationship Id="rId295" Type="http://schemas.openxmlformats.org/officeDocument/2006/relationships/hyperlink" Target="&#49884;&#54200;85&#54200;.pptx" TargetMode="External"/><Relationship Id="rId309" Type="http://schemas.openxmlformats.org/officeDocument/2006/relationships/hyperlink" Target="&#49884;&#54200;89&#54200;.pptx" TargetMode="External"/><Relationship Id="rId460" Type="http://schemas.openxmlformats.org/officeDocument/2006/relationships/image" Target="../media/image213.png"/><Relationship Id="rId48" Type="http://schemas.openxmlformats.org/officeDocument/2006/relationships/image" Target="../media/image7.png"/><Relationship Id="rId113" Type="http://schemas.openxmlformats.org/officeDocument/2006/relationships/hyperlink" Target="&#49884;&#54200;35&#54200;.pptx" TargetMode="External"/><Relationship Id="rId320" Type="http://schemas.openxmlformats.org/officeDocument/2006/relationships/image" Target="../media/image143.png"/><Relationship Id="rId155" Type="http://schemas.openxmlformats.org/officeDocument/2006/relationships/hyperlink" Target="&#49884;&#54200;28&#54200;.pptx" TargetMode="External"/><Relationship Id="rId197" Type="http://schemas.openxmlformats.org/officeDocument/2006/relationships/hyperlink" Target="&#49884;&#54200;126&#54200;.pptx" TargetMode="External"/><Relationship Id="rId362" Type="http://schemas.openxmlformats.org/officeDocument/2006/relationships/image" Target="../media/image164.png"/><Relationship Id="rId418" Type="http://schemas.openxmlformats.org/officeDocument/2006/relationships/image" Target="../media/image192.png"/><Relationship Id="rId222" Type="http://schemas.openxmlformats.org/officeDocument/2006/relationships/image" Target="../media/image94.png"/><Relationship Id="rId264" Type="http://schemas.openxmlformats.org/officeDocument/2006/relationships/image" Target="../media/image115.png"/><Relationship Id="rId471" Type="http://schemas.openxmlformats.org/officeDocument/2006/relationships/image" Target="../media/image219.png"/><Relationship Id="rId17" Type="http://schemas.openxmlformats.org/officeDocument/2006/relationships/slide" Target="slide28.xml"/><Relationship Id="rId59" Type="http://schemas.openxmlformats.org/officeDocument/2006/relationships/hyperlink" Target="&#49884;&#54200;23&#54200;.pptx" TargetMode="External"/><Relationship Id="rId124" Type="http://schemas.openxmlformats.org/officeDocument/2006/relationships/image" Target="../media/image45.png"/><Relationship Id="rId70" Type="http://schemas.openxmlformats.org/officeDocument/2006/relationships/image" Target="../media/image18.png"/><Relationship Id="rId166" Type="http://schemas.openxmlformats.org/officeDocument/2006/relationships/image" Target="../media/image66.png"/><Relationship Id="rId331" Type="http://schemas.openxmlformats.org/officeDocument/2006/relationships/hyperlink" Target="&#49884;&#54200;92&#54200;.pptx" TargetMode="External"/><Relationship Id="rId373" Type="http://schemas.openxmlformats.org/officeDocument/2006/relationships/hyperlink" Target="../18&#50853;&#44592;/&#50853;&#44592;.pptx" TargetMode="External"/><Relationship Id="rId429" Type="http://schemas.openxmlformats.org/officeDocument/2006/relationships/hyperlink" Target="../../&#49888;&#50557;PPT/46%20&#44256;&#47536;&#46020;&#51204;&#49436;/&#44256;&#47536;&#46020;&#51204;&#49436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6&#54200;.pptx" TargetMode="External"/><Relationship Id="rId440" Type="http://schemas.openxmlformats.org/officeDocument/2006/relationships/image" Target="../media/image203.png"/><Relationship Id="rId28" Type="http://schemas.openxmlformats.org/officeDocument/2006/relationships/slide" Target="slide14.xml"/><Relationship Id="rId275" Type="http://schemas.openxmlformats.org/officeDocument/2006/relationships/hyperlink" Target="&#49884;&#54200;74&#54200;.pptx" TargetMode="External"/><Relationship Id="rId300" Type="http://schemas.openxmlformats.org/officeDocument/2006/relationships/image" Target="../media/image133.png"/><Relationship Id="rId81" Type="http://schemas.openxmlformats.org/officeDocument/2006/relationships/hyperlink" Target="&#49884;&#54200;51&#54200;.pptx" TargetMode="External"/><Relationship Id="rId135" Type="http://schemas.openxmlformats.org/officeDocument/2006/relationships/hyperlink" Target="&#49884;&#54200;61&#54200;.pptx" TargetMode="External"/><Relationship Id="rId177" Type="http://schemas.openxmlformats.org/officeDocument/2006/relationships/hyperlink" Target="&#49884;&#54200;124&#54200;.pptx" TargetMode="External"/><Relationship Id="rId342" Type="http://schemas.openxmlformats.org/officeDocument/2006/relationships/image" Target="../media/image154.png"/><Relationship Id="rId384" Type="http://schemas.openxmlformats.org/officeDocument/2006/relationships/image" Target="../media/image175.png"/><Relationship Id="rId202" Type="http://schemas.openxmlformats.org/officeDocument/2006/relationships/image" Target="../media/image84.png"/><Relationship Id="rId244" Type="http://schemas.openxmlformats.org/officeDocument/2006/relationships/image" Target="../media/image105.png"/><Relationship Id="rId39" Type="http://schemas.openxmlformats.org/officeDocument/2006/relationships/hyperlink" Target="&#49884;&#54200;22&#54200;.pptx" TargetMode="External"/><Relationship Id="rId286" Type="http://schemas.openxmlformats.org/officeDocument/2006/relationships/image" Target="../media/image126.png"/><Relationship Id="rId451" Type="http://schemas.openxmlformats.org/officeDocument/2006/relationships/hyperlink" Target="../../&#49888;&#50557;PPT/57%20&#48716;&#47112;&#47788;&#49436;/&#48716;&#47112;&#47788;&#49436;1&#51109;.pptx" TargetMode="External"/><Relationship Id="rId50" Type="http://schemas.openxmlformats.org/officeDocument/2006/relationships/image" Target="../media/image8.png"/><Relationship Id="rId104" Type="http://schemas.openxmlformats.org/officeDocument/2006/relationships/image" Target="../media/image35.png"/><Relationship Id="rId146" Type="http://schemas.openxmlformats.org/officeDocument/2006/relationships/image" Target="../media/image56.png"/><Relationship Id="rId188" Type="http://schemas.openxmlformats.org/officeDocument/2006/relationships/image" Target="../media/image77.png"/><Relationship Id="rId311" Type="http://schemas.openxmlformats.org/officeDocument/2006/relationships/hyperlink" Target="&#49884;&#54200;100&#54200;.pptx" TargetMode="External"/><Relationship Id="rId353" Type="http://schemas.openxmlformats.org/officeDocument/2006/relationships/hyperlink" Target="../08&#47355;&#44592;/&#47355;&#44592;.pptx" TargetMode="External"/><Relationship Id="rId395" Type="http://schemas.openxmlformats.org/officeDocument/2006/relationships/hyperlink" Target="../29&#50836;&#50648;/&#50836;&#50648;.pptx" TargetMode="External"/><Relationship Id="rId409" Type="http://schemas.openxmlformats.org/officeDocument/2006/relationships/hyperlink" Target="../36&#49828;&#48148;&#45264;/&#49828;&#48148;&#45264;.pptx" TargetMode="External"/><Relationship Id="rId92" Type="http://schemas.openxmlformats.org/officeDocument/2006/relationships/image" Target="../media/image29.png"/><Relationship Id="rId213" Type="http://schemas.openxmlformats.org/officeDocument/2006/relationships/hyperlink" Target="&#49884;&#54200;148&#54200;.pptx" TargetMode="External"/><Relationship Id="rId420" Type="http://schemas.openxmlformats.org/officeDocument/2006/relationships/image" Target="../media/image193.png"/><Relationship Id="rId255" Type="http://schemas.openxmlformats.org/officeDocument/2006/relationships/hyperlink" Target="&#49884;&#54200;119&#54200;.pptx" TargetMode="External"/><Relationship Id="rId297" Type="http://schemas.openxmlformats.org/officeDocument/2006/relationships/hyperlink" Target="&#49884;&#54200;86&#54200;.pptx" TargetMode="External"/><Relationship Id="rId462" Type="http://schemas.openxmlformats.org/officeDocument/2006/relationships/image" Target="../media/image214.png"/><Relationship Id="rId115" Type="http://schemas.openxmlformats.org/officeDocument/2006/relationships/hyperlink" Target="&#49884;&#54200;36&#54200;.pptx" TargetMode="External"/><Relationship Id="rId157" Type="http://schemas.openxmlformats.org/officeDocument/2006/relationships/hyperlink" Target="&#49884;&#54200;18&#54200;.pptx" TargetMode="External"/><Relationship Id="rId322" Type="http://schemas.openxmlformats.org/officeDocument/2006/relationships/image" Target="../media/image144.png"/><Relationship Id="rId364" Type="http://schemas.openxmlformats.org/officeDocument/2006/relationships/image" Target="../media/image165.png"/><Relationship Id="rId61" Type="http://schemas.openxmlformats.org/officeDocument/2006/relationships/hyperlink" Target="&#49884;&#54200;44&#54200;.pptx" TargetMode="External"/><Relationship Id="rId199" Type="http://schemas.openxmlformats.org/officeDocument/2006/relationships/hyperlink" Target="&#49884;&#54200;136&#54200;.pptx" TargetMode="External"/></Relationships>
</file>

<file path=ppt/slides/_rels/slide2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46&#54200;.pptx" TargetMode="External"/><Relationship Id="rId299" Type="http://schemas.openxmlformats.org/officeDocument/2006/relationships/hyperlink" Target="&#49884;&#54200;87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04&#54200;.pptx" TargetMode="External"/><Relationship Id="rId159" Type="http://schemas.openxmlformats.org/officeDocument/2006/relationships/hyperlink" Target="&#49884;&#54200;08&#54200;.pptx" TargetMode="External"/><Relationship Id="rId324" Type="http://schemas.openxmlformats.org/officeDocument/2006/relationships/image" Target="../media/image145.png"/><Relationship Id="rId366" Type="http://schemas.openxmlformats.org/officeDocument/2006/relationships/image" Target="../media/image166.png"/><Relationship Id="rId170" Type="http://schemas.openxmlformats.org/officeDocument/2006/relationships/image" Target="../media/image68.png"/><Relationship Id="rId226" Type="http://schemas.openxmlformats.org/officeDocument/2006/relationships/image" Target="../media/image96.png"/><Relationship Id="rId433" Type="http://schemas.openxmlformats.org/officeDocument/2006/relationships/hyperlink" Target="../../&#49888;&#50557;PPT/48%20&#44040;&#46972;&#46356;&#50500;&#49436;/&#44040;&#46972;&#46356;&#50500;&#49436;.pptx" TargetMode="External"/><Relationship Id="rId268" Type="http://schemas.openxmlformats.org/officeDocument/2006/relationships/image" Target="../media/image117.png"/><Relationship Id="rId32" Type="http://schemas.openxmlformats.org/officeDocument/2006/relationships/slide" Target="slide17.xml"/><Relationship Id="rId74" Type="http://schemas.openxmlformats.org/officeDocument/2006/relationships/image" Target="../media/image20.png"/><Relationship Id="rId128" Type="http://schemas.openxmlformats.org/officeDocument/2006/relationships/image" Target="../media/image47.png"/><Relationship Id="rId335" Type="http://schemas.openxmlformats.org/officeDocument/2006/relationships/hyperlink" Target="&#49884;&#54200;09&#54200;.pptx" TargetMode="External"/><Relationship Id="rId377" Type="http://schemas.openxmlformats.org/officeDocument/2006/relationships/hyperlink" Target="../20&#51104;&#50616;/&#51104;&#50616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42&#54200;.pptx" TargetMode="External"/><Relationship Id="rId237" Type="http://schemas.openxmlformats.org/officeDocument/2006/relationships/hyperlink" Target="&#49884;&#54200;109&#54200;.pptx" TargetMode="External"/><Relationship Id="rId402" Type="http://schemas.openxmlformats.org/officeDocument/2006/relationships/image" Target="../media/image184.png"/><Relationship Id="rId279" Type="http://schemas.openxmlformats.org/officeDocument/2006/relationships/hyperlink" Target="&#49884;&#54200;76&#54200;.pptx" TargetMode="External"/><Relationship Id="rId444" Type="http://schemas.openxmlformats.org/officeDocument/2006/relationships/image" Target="../media/image205.png"/><Relationship Id="rId43" Type="http://schemas.openxmlformats.org/officeDocument/2006/relationships/hyperlink" Target="&#49884;&#54200;11&#54200;.pptx" TargetMode="External"/><Relationship Id="rId139" Type="http://schemas.openxmlformats.org/officeDocument/2006/relationships/hyperlink" Target="&#49884;&#54200;64&#54200;.pptx" TargetMode="External"/><Relationship Id="rId290" Type="http://schemas.openxmlformats.org/officeDocument/2006/relationships/image" Target="../media/image128.png"/><Relationship Id="rId304" Type="http://schemas.openxmlformats.org/officeDocument/2006/relationships/image" Target="../media/image135.png"/><Relationship Id="rId346" Type="http://schemas.openxmlformats.org/officeDocument/2006/relationships/image" Target="../media/image156.png"/><Relationship Id="rId388" Type="http://schemas.openxmlformats.org/officeDocument/2006/relationships/image" Target="../media/image177.png"/><Relationship Id="rId85" Type="http://schemas.openxmlformats.org/officeDocument/2006/relationships/hyperlink" Target="&#49884;&#54200;53&#54200;.pptx" TargetMode="External"/><Relationship Id="rId150" Type="http://schemas.openxmlformats.org/officeDocument/2006/relationships/image" Target="../media/image58.png"/><Relationship Id="rId192" Type="http://schemas.openxmlformats.org/officeDocument/2006/relationships/image" Target="../media/image79.png"/><Relationship Id="rId206" Type="http://schemas.openxmlformats.org/officeDocument/2006/relationships/image" Target="../media/image86.png"/><Relationship Id="rId413" Type="http://schemas.openxmlformats.org/officeDocument/2006/relationships/hyperlink" Target="../38&#49828;&#44032;&#47028;/&#49828;&#44032;&#47028;.pptx" TargetMode="External"/><Relationship Id="rId248" Type="http://schemas.openxmlformats.org/officeDocument/2006/relationships/image" Target="../media/image107.png"/><Relationship Id="rId455" Type="http://schemas.openxmlformats.org/officeDocument/2006/relationships/hyperlink" Target="../../&#49888;&#50557;PPT/59%20&#50556;&#44256;&#48372;&#49436;/&#50556;&#44256;&#48372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7.png"/><Relationship Id="rId315" Type="http://schemas.openxmlformats.org/officeDocument/2006/relationships/hyperlink" Target="&#49884;&#54200;102&#54200;.pptx" TargetMode="External"/><Relationship Id="rId357" Type="http://schemas.openxmlformats.org/officeDocument/2006/relationships/hyperlink" Target="../10&#49324;&#47924;&#50648;&#54616;/&#49324;&#47924;&#50648;&#54616;.pptx" TargetMode="External"/><Relationship Id="rId54" Type="http://schemas.openxmlformats.org/officeDocument/2006/relationships/image" Target="../media/image10.png"/><Relationship Id="rId96" Type="http://schemas.openxmlformats.org/officeDocument/2006/relationships/image" Target="../media/image31.png"/><Relationship Id="rId161" Type="http://schemas.openxmlformats.org/officeDocument/2006/relationships/hyperlink" Target="&#49884;&#54200;122&#54200;.pptx" TargetMode="External"/><Relationship Id="rId217" Type="http://schemas.openxmlformats.org/officeDocument/2006/relationships/hyperlink" Target="&#49884;&#54200;139&#54200;.pptx" TargetMode="External"/><Relationship Id="rId399" Type="http://schemas.openxmlformats.org/officeDocument/2006/relationships/hyperlink" Target="../31&#50724;&#48148;&#45852;/&#50724;&#48148;&#45852;1&#51109;.pptx" TargetMode="External"/><Relationship Id="rId259" Type="http://schemas.openxmlformats.org/officeDocument/2006/relationships/hyperlink" Target="&#49884;&#54200;29&#54200;.pptx" TargetMode="External"/><Relationship Id="rId424" Type="http://schemas.openxmlformats.org/officeDocument/2006/relationships/image" Target="../media/image195.png"/><Relationship Id="rId466" Type="http://schemas.openxmlformats.org/officeDocument/2006/relationships/image" Target="../media/image216.png"/><Relationship Id="rId23" Type="http://schemas.openxmlformats.org/officeDocument/2006/relationships/slide" Target="slide12.xml"/><Relationship Id="rId119" Type="http://schemas.openxmlformats.org/officeDocument/2006/relationships/hyperlink" Target="&#49884;&#54200;60&#54200;.pptx" TargetMode="External"/><Relationship Id="rId270" Type="http://schemas.openxmlformats.org/officeDocument/2006/relationships/image" Target="../media/image118.png"/><Relationship Id="rId326" Type="http://schemas.openxmlformats.org/officeDocument/2006/relationships/image" Target="../media/image146.png"/><Relationship Id="rId65" Type="http://schemas.openxmlformats.org/officeDocument/2006/relationships/hyperlink" Target="&#49884;&#54200;41&#54200;.pptx" TargetMode="External"/><Relationship Id="rId130" Type="http://schemas.openxmlformats.org/officeDocument/2006/relationships/image" Target="../media/image48.png"/><Relationship Id="rId368" Type="http://schemas.openxmlformats.org/officeDocument/2006/relationships/image" Target="../media/image167.png"/><Relationship Id="rId172" Type="http://schemas.openxmlformats.org/officeDocument/2006/relationships/image" Target="../media/image69.png"/><Relationship Id="rId228" Type="http://schemas.openxmlformats.org/officeDocument/2006/relationships/image" Target="../media/image97.png"/><Relationship Id="rId435" Type="http://schemas.openxmlformats.org/officeDocument/2006/relationships/hyperlink" Target="../../&#49888;&#50557;PPT/49%20&#50640;&#48288;&#49548;&#49436;/&#50640;&#48288;&#49548;&#49436;.pptx" TargetMode="External"/><Relationship Id="rId281" Type="http://schemas.openxmlformats.org/officeDocument/2006/relationships/hyperlink" Target="&#49884;&#54200;70&#54200;.pptx" TargetMode="External"/><Relationship Id="rId337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9.xml"/><Relationship Id="rId76" Type="http://schemas.openxmlformats.org/officeDocument/2006/relationships/image" Target="../media/image21.png"/><Relationship Id="rId141" Type="http://schemas.openxmlformats.org/officeDocument/2006/relationships/hyperlink" Target="&#49884;&#54200;63&#54200;.pptx" TargetMode="External"/><Relationship Id="rId379" Type="http://schemas.openxmlformats.org/officeDocument/2006/relationships/hyperlink" Target="../21&#51204;&#46020;&#49436;/&#51204;&#46020;&#4943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41&#54200;.pptx" TargetMode="External"/><Relationship Id="rId239" Type="http://schemas.openxmlformats.org/officeDocument/2006/relationships/hyperlink" Target="&#49884;&#54200;112&#54200;.pptx" TargetMode="External"/><Relationship Id="rId390" Type="http://schemas.openxmlformats.org/officeDocument/2006/relationships/image" Target="../media/image178.png"/><Relationship Id="rId404" Type="http://schemas.openxmlformats.org/officeDocument/2006/relationships/image" Target="../media/image185.png"/><Relationship Id="rId446" Type="http://schemas.openxmlformats.org/officeDocument/2006/relationships/image" Target="../media/image206.png"/><Relationship Id="rId250" Type="http://schemas.openxmlformats.org/officeDocument/2006/relationships/image" Target="../media/image108.png"/><Relationship Id="rId292" Type="http://schemas.openxmlformats.org/officeDocument/2006/relationships/image" Target="../media/image129.png"/><Relationship Id="rId306" Type="http://schemas.openxmlformats.org/officeDocument/2006/relationships/image" Target="../media/image136.png"/><Relationship Id="rId45" Type="http://schemas.openxmlformats.org/officeDocument/2006/relationships/hyperlink" Target="&#49884;&#54200;01&#54200;.pptx" TargetMode="External"/><Relationship Id="rId87" Type="http://schemas.openxmlformats.org/officeDocument/2006/relationships/hyperlink" Target="&#49884;&#54200;05&#54200;.pptx" TargetMode="External"/><Relationship Id="rId110" Type="http://schemas.openxmlformats.org/officeDocument/2006/relationships/image" Target="../media/image38.png"/><Relationship Id="rId348" Type="http://schemas.openxmlformats.org/officeDocument/2006/relationships/image" Target="../media/image157.png"/><Relationship Id="rId152" Type="http://schemas.openxmlformats.org/officeDocument/2006/relationships/image" Target="../media/image59.png"/><Relationship Id="rId194" Type="http://schemas.openxmlformats.org/officeDocument/2006/relationships/image" Target="../media/image80.png"/><Relationship Id="rId208" Type="http://schemas.openxmlformats.org/officeDocument/2006/relationships/image" Target="../media/image87.png"/><Relationship Id="rId415" Type="http://schemas.openxmlformats.org/officeDocument/2006/relationships/hyperlink" Target="../39&#47568;&#46972;&#44592;/&#47568;&#46972;&#44592;.pptx" TargetMode="External"/><Relationship Id="rId457" Type="http://schemas.openxmlformats.org/officeDocument/2006/relationships/hyperlink" Target="../../&#49888;&#50557;PPT/60%20&#48288;&#46300;&#47196;&#51204;&#49436;/&#48288;&#46300;&#47196;&#51204;&#49436;.pptx" TargetMode="External"/><Relationship Id="rId261" Type="http://schemas.openxmlformats.org/officeDocument/2006/relationships/hyperlink" Target="&#49884;&#54200;39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11.png"/><Relationship Id="rId317" Type="http://schemas.openxmlformats.org/officeDocument/2006/relationships/hyperlink" Target="&#49884;&#54200;99&#54200;.pptx" TargetMode="External"/><Relationship Id="rId359" Type="http://schemas.openxmlformats.org/officeDocument/2006/relationships/hyperlink" Target="../12&#50676;&#50773;&#44592;&#54616;/&#50676;&#50773;&#44592;&#54616;.pptx" TargetMode="External"/><Relationship Id="rId98" Type="http://schemas.openxmlformats.org/officeDocument/2006/relationships/image" Target="../media/image32.png"/><Relationship Id="rId121" Type="http://schemas.openxmlformats.org/officeDocument/2006/relationships/hyperlink" Target="&#49884;&#54200;07&#54200;.pptx" TargetMode="External"/><Relationship Id="rId163" Type="http://schemas.openxmlformats.org/officeDocument/2006/relationships/hyperlink" Target="&#49884;&#54200;121&#54200;.pptx" TargetMode="External"/><Relationship Id="rId219" Type="http://schemas.openxmlformats.org/officeDocument/2006/relationships/hyperlink" Target="&#49884;&#54200;129&#54200;.pptx" TargetMode="External"/><Relationship Id="rId370" Type="http://schemas.openxmlformats.org/officeDocument/2006/relationships/image" Target="../media/image168.png"/><Relationship Id="rId426" Type="http://schemas.openxmlformats.org/officeDocument/2006/relationships/image" Target="../media/image196.png"/><Relationship Id="rId230" Type="http://schemas.openxmlformats.org/officeDocument/2006/relationships/image" Target="../media/image98.png"/><Relationship Id="rId468" Type="http://schemas.openxmlformats.org/officeDocument/2006/relationships/image" Target="../media/image217.png"/><Relationship Id="rId25" Type="http://schemas.openxmlformats.org/officeDocument/2006/relationships/slide" Target="slide13.xml"/><Relationship Id="rId67" Type="http://schemas.openxmlformats.org/officeDocument/2006/relationships/hyperlink" Target="&#49884;&#54200;42&#54200;.pptx" TargetMode="External"/><Relationship Id="rId272" Type="http://schemas.openxmlformats.org/officeDocument/2006/relationships/image" Target="../media/image119.png"/><Relationship Id="rId328" Type="http://schemas.openxmlformats.org/officeDocument/2006/relationships/image" Target="../media/image147.png"/><Relationship Id="rId132" Type="http://schemas.openxmlformats.org/officeDocument/2006/relationships/image" Target="../media/image49.png"/><Relationship Id="rId174" Type="http://schemas.openxmlformats.org/officeDocument/2006/relationships/image" Target="../media/image70.png"/><Relationship Id="rId381" Type="http://schemas.openxmlformats.org/officeDocument/2006/relationships/hyperlink" Target="../22&#50500;&#44032;/&#50500;&#44032;.pptx" TargetMode="External"/><Relationship Id="rId241" Type="http://schemas.openxmlformats.org/officeDocument/2006/relationships/hyperlink" Target="&#49884;&#54200;113&#54200;.pptx" TargetMode="External"/><Relationship Id="rId437" Type="http://schemas.openxmlformats.org/officeDocument/2006/relationships/hyperlink" Target="../../&#49888;&#50557;PPT/50%20&#48716;&#47549;&#48372;&#49436;/&#48716;&#47549;&#48372;&#49436;.pptx" TargetMode="External"/><Relationship Id="rId36" Type="http://schemas.openxmlformats.org/officeDocument/2006/relationships/slide" Target="slide8.xml"/><Relationship Id="rId283" Type="http://schemas.openxmlformats.org/officeDocument/2006/relationships/hyperlink" Target="&#49884;&#54200;78&#54200;.pptx" TargetMode="External"/><Relationship Id="rId339" Type="http://schemas.openxmlformats.org/officeDocument/2006/relationships/hyperlink" Target="../02&#52636;&#50528;&#44413;&#44592;/&#52636;&#50528;&#44413;&#44592;.pptx" TargetMode="External"/><Relationship Id="rId78" Type="http://schemas.openxmlformats.org/officeDocument/2006/relationships/image" Target="../media/image22.png"/><Relationship Id="rId101" Type="http://schemas.openxmlformats.org/officeDocument/2006/relationships/hyperlink" Target="&#49884;&#54200;40&#54200;.pptx" TargetMode="External"/><Relationship Id="rId143" Type="http://schemas.openxmlformats.org/officeDocument/2006/relationships/hyperlink" Target="&#49884;&#54200;62&#54200;.pptx" TargetMode="External"/><Relationship Id="rId185" Type="http://schemas.openxmlformats.org/officeDocument/2006/relationships/hyperlink" Target="&#49884;&#54200;125&#54200;.pptx" TargetMode="External"/><Relationship Id="rId350" Type="http://schemas.openxmlformats.org/officeDocument/2006/relationships/image" Target="../media/image158.png"/><Relationship Id="rId406" Type="http://schemas.openxmlformats.org/officeDocument/2006/relationships/image" Target="../media/image186.png"/><Relationship Id="rId9" Type="http://schemas.openxmlformats.org/officeDocument/2006/relationships/slide" Target="slide24.xml"/><Relationship Id="rId210" Type="http://schemas.openxmlformats.org/officeDocument/2006/relationships/image" Target="../media/image88.png"/><Relationship Id="rId392" Type="http://schemas.openxmlformats.org/officeDocument/2006/relationships/image" Target="../media/image179.png"/><Relationship Id="rId448" Type="http://schemas.openxmlformats.org/officeDocument/2006/relationships/image" Target="../media/image207.png"/><Relationship Id="rId252" Type="http://schemas.openxmlformats.org/officeDocument/2006/relationships/image" Target="../media/image109.png"/><Relationship Id="rId294" Type="http://schemas.openxmlformats.org/officeDocument/2006/relationships/image" Target="../media/image130.png"/><Relationship Id="rId308" Type="http://schemas.openxmlformats.org/officeDocument/2006/relationships/image" Target="../media/image137.png"/><Relationship Id="rId47" Type="http://schemas.openxmlformats.org/officeDocument/2006/relationships/hyperlink" Target="&#49884;&#54200;02&#54200;.pptx" TargetMode="External"/><Relationship Id="rId89" Type="http://schemas.openxmlformats.org/officeDocument/2006/relationships/hyperlink" Target="&#49884;&#54200;15&#54200;.pptx" TargetMode="External"/><Relationship Id="rId112" Type="http://schemas.openxmlformats.org/officeDocument/2006/relationships/image" Target="../media/image39.png"/><Relationship Id="rId154" Type="http://schemas.openxmlformats.org/officeDocument/2006/relationships/image" Target="../media/image60.png"/><Relationship Id="rId361" Type="http://schemas.openxmlformats.org/officeDocument/2006/relationships/hyperlink" Target="../11&#50676;&#50773;&#44592;&#49345;/&#50676;&#50773;&#44592;&#49345;.pptx" TargetMode="External"/><Relationship Id="rId196" Type="http://schemas.openxmlformats.org/officeDocument/2006/relationships/image" Target="../media/image81.png"/><Relationship Id="rId417" Type="http://schemas.openxmlformats.org/officeDocument/2006/relationships/hyperlink" Target="../../&#49888;&#50557;PPT/40%20&#47560;&#53468;&#48373;&#51020;/&#47560;&#53468;&#48373;&#51020;.pptx" TargetMode="External"/><Relationship Id="rId459" Type="http://schemas.openxmlformats.org/officeDocument/2006/relationships/hyperlink" Target="../../&#49888;&#50557;PPT/61%20&#48288;&#46300;&#47196;&#54980;&#49436;/&#48288;&#46300;&#47196;&#5498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11&#54200;.pptx" TargetMode="External"/><Relationship Id="rId263" Type="http://schemas.openxmlformats.org/officeDocument/2006/relationships/hyperlink" Target="&#49884;&#54200;49&#54200;.pptx" TargetMode="External"/><Relationship Id="rId319" Type="http://schemas.openxmlformats.org/officeDocument/2006/relationships/hyperlink" Target="&#49884;&#54200;98&#54200;.pptx" TargetMode="External"/><Relationship Id="rId470" Type="http://schemas.openxmlformats.org/officeDocument/2006/relationships/image" Target="../media/image218.png"/><Relationship Id="rId58" Type="http://schemas.openxmlformats.org/officeDocument/2006/relationships/image" Target="../media/image12.png"/><Relationship Id="rId123" Type="http://schemas.openxmlformats.org/officeDocument/2006/relationships/hyperlink" Target="&#49884;&#54200;57&#54200;.pptx" TargetMode="External"/><Relationship Id="rId330" Type="http://schemas.openxmlformats.org/officeDocument/2006/relationships/image" Target="../media/image148.png"/><Relationship Id="rId165" Type="http://schemas.openxmlformats.org/officeDocument/2006/relationships/hyperlink" Target="&#49884;&#54200;123&#54200;.pptx" TargetMode="External"/><Relationship Id="rId372" Type="http://schemas.openxmlformats.org/officeDocument/2006/relationships/image" Target="../media/image169.png"/><Relationship Id="rId428" Type="http://schemas.openxmlformats.org/officeDocument/2006/relationships/image" Target="../media/image197.png"/><Relationship Id="rId232" Type="http://schemas.openxmlformats.org/officeDocument/2006/relationships/image" Target="../media/image99.png"/><Relationship Id="rId274" Type="http://schemas.openxmlformats.org/officeDocument/2006/relationships/image" Target="../media/image120.png"/><Relationship Id="rId27" Type="http://schemas.openxmlformats.org/officeDocument/2006/relationships/slide" Target="slide14.xml"/><Relationship Id="rId69" Type="http://schemas.openxmlformats.org/officeDocument/2006/relationships/hyperlink" Target="&#49884;&#54200;43&#54200;.pptx" TargetMode="External"/><Relationship Id="rId134" Type="http://schemas.openxmlformats.org/officeDocument/2006/relationships/image" Target="../media/image50.png"/><Relationship Id="rId80" Type="http://schemas.openxmlformats.org/officeDocument/2006/relationships/image" Target="../media/image23.png"/><Relationship Id="rId176" Type="http://schemas.openxmlformats.org/officeDocument/2006/relationships/image" Target="../media/image71.png"/><Relationship Id="rId341" Type="http://schemas.openxmlformats.org/officeDocument/2006/relationships/hyperlink" Target="&#52285;&#49464;&#44592;.pptx" TargetMode="External"/><Relationship Id="rId383" Type="http://schemas.openxmlformats.org/officeDocument/2006/relationships/hyperlink" Target="../23&#51060;&#49324;&#50556;/&#51060;&#49324;&#50556;.pptx" TargetMode="External"/><Relationship Id="rId439" Type="http://schemas.openxmlformats.org/officeDocument/2006/relationships/hyperlink" Target="../../&#49888;&#50557;PPT/51%20&#44264;&#47196;&#49352;&#49436;/&#44264;&#47196;&#49352;&#49436;.pptx" TargetMode="External"/><Relationship Id="rId201" Type="http://schemas.openxmlformats.org/officeDocument/2006/relationships/hyperlink" Target="&#49884;&#54200;146&#54200;.pptx" TargetMode="External"/><Relationship Id="rId243" Type="http://schemas.openxmlformats.org/officeDocument/2006/relationships/hyperlink" Target="&#49884;&#54200;114&#54200;.pptx" TargetMode="External"/><Relationship Id="rId285" Type="http://schemas.openxmlformats.org/officeDocument/2006/relationships/hyperlink" Target="&#49884;&#54200;88&#54200;.pptx" TargetMode="External"/><Relationship Id="rId450" Type="http://schemas.openxmlformats.org/officeDocument/2006/relationships/image" Target="../media/image208.png"/><Relationship Id="rId38" Type="http://schemas.openxmlformats.org/officeDocument/2006/relationships/image" Target="../media/image2.png"/><Relationship Id="rId103" Type="http://schemas.openxmlformats.org/officeDocument/2006/relationships/hyperlink" Target="&#49884;&#54200;50&#54200;.pptx" TargetMode="External"/><Relationship Id="rId310" Type="http://schemas.openxmlformats.org/officeDocument/2006/relationships/image" Target="../media/image138.png"/><Relationship Id="rId91" Type="http://schemas.openxmlformats.org/officeDocument/2006/relationships/hyperlink" Target="&#49884;&#54200;25&#54200;.pptx" TargetMode="External"/><Relationship Id="rId145" Type="http://schemas.openxmlformats.org/officeDocument/2006/relationships/hyperlink" Target="&#49884;&#54200;67&#54200;.pptx" TargetMode="External"/><Relationship Id="rId187" Type="http://schemas.openxmlformats.org/officeDocument/2006/relationships/hyperlink" Target="&#49884;&#54200;135&#54200;.pptx" TargetMode="External"/><Relationship Id="rId352" Type="http://schemas.openxmlformats.org/officeDocument/2006/relationships/image" Target="../media/image159.png"/><Relationship Id="rId394" Type="http://schemas.openxmlformats.org/officeDocument/2006/relationships/image" Target="../media/image180.png"/><Relationship Id="rId408" Type="http://schemas.openxmlformats.org/officeDocument/2006/relationships/image" Target="../media/image187.png"/><Relationship Id="rId212" Type="http://schemas.openxmlformats.org/officeDocument/2006/relationships/image" Target="../media/image89.png"/><Relationship Id="rId254" Type="http://schemas.openxmlformats.org/officeDocument/2006/relationships/image" Target="../media/image110.png"/><Relationship Id="rId49" Type="http://schemas.openxmlformats.org/officeDocument/2006/relationships/hyperlink" Target="&#49884;&#54200;33&#54200;.pptx" TargetMode="External"/><Relationship Id="rId114" Type="http://schemas.openxmlformats.org/officeDocument/2006/relationships/image" Target="../media/image40.png"/><Relationship Id="rId296" Type="http://schemas.openxmlformats.org/officeDocument/2006/relationships/image" Target="../media/image131.png"/><Relationship Id="rId461" Type="http://schemas.openxmlformats.org/officeDocument/2006/relationships/hyperlink" Target="../../&#49888;&#50557;PPT/62%20&#50836;&#54620;&#51068;&#49436;/&#50836;&#54620;&#51068;&#49436;.pptx" TargetMode="External"/><Relationship Id="rId60" Type="http://schemas.openxmlformats.org/officeDocument/2006/relationships/image" Target="../media/image13.png"/><Relationship Id="rId156" Type="http://schemas.openxmlformats.org/officeDocument/2006/relationships/image" Target="../media/image61.png"/><Relationship Id="rId198" Type="http://schemas.openxmlformats.org/officeDocument/2006/relationships/image" Target="../media/image82.png"/><Relationship Id="rId321" Type="http://schemas.openxmlformats.org/officeDocument/2006/relationships/hyperlink" Target="&#49884;&#54200;97&#54200;.pptx" TargetMode="External"/><Relationship Id="rId363" Type="http://schemas.openxmlformats.org/officeDocument/2006/relationships/hyperlink" Target="../13&#50669;&#45824;&#49345;/&#50669;&#45824;&#49345;.pptx" TargetMode="External"/><Relationship Id="rId419" Type="http://schemas.openxmlformats.org/officeDocument/2006/relationships/hyperlink" Target="../../&#49888;&#50557;PPT/41%20&#47560;&#44032;&#48373;&#51020;/&#47560;&#44032;&#48373;&#51020;.pptx" TargetMode="External"/><Relationship Id="rId223" Type="http://schemas.openxmlformats.org/officeDocument/2006/relationships/hyperlink" Target="&#49884;&#54200;103&#54200;.pptx" TargetMode="External"/><Relationship Id="rId430" Type="http://schemas.openxmlformats.org/officeDocument/2006/relationships/image" Target="../media/image198.png"/><Relationship Id="rId18" Type="http://schemas.openxmlformats.org/officeDocument/2006/relationships/slide" Target="slide29.xml"/><Relationship Id="rId265" Type="http://schemas.openxmlformats.org/officeDocument/2006/relationships/hyperlink" Target="&#49884;&#54200;59&#54200;.pptx" TargetMode="External"/><Relationship Id="rId472" Type="http://schemas.openxmlformats.org/officeDocument/2006/relationships/image" Target="../media/image221.png"/><Relationship Id="rId125" Type="http://schemas.openxmlformats.org/officeDocument/2006/relationships/hyperlink" Target="&#49884;&#54200;47&#54200;.pptx" TargetMode="External"/><Relationship Id="rId167" Type="http://schemas.openxmlformats.org/officeDocument/2006/relationships/hyperlink" Target="&#49884;&#54200;133&#54200;.pptx" TargetMode="External"/><Relationship Id="rId332" Type="http://schemas.openxmlformats.org/officeDocument/2006/relationships/image" Target="../media/image149.png"/><Relationship Id="rId374" Type="http://schemas.openxmlformats.org/officeDocument/2006/relationships/image" Target="../media/image170.png"/><Relationship Id="rId71" Type="http://schemas.openxmlformats.org/officeDocument/2006/relationships/hyperlink" Target="&#49884;&#54200;34&#54200;.pptx" TargetMode="External"/><Relationship Id="rId234" Type="http://schemas.openxmlformats.org/officeDocument/2006/relationships/image" Target="../media/image100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21.png"/><Relationship Id="rId44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40" Type="http://schemas.openxmlformats.org/officeDocument/2006/relationships/image" Target="../media/image3.png"/><Relationship Id="rId136" Type="http://schemas.openxmlformats.org/officeDocument/2006/relationships/image" Target="../media/image51.png"/><Relationship Id="rId178" Type="http://schemas.openxmlformats.org/officeDocument/2006/relationships/image" Target="../media/image72.png"/><Relationship Id="rId301" Type="http://schemas.openxmlformats.org/officeDocument/2006/relationships/hyperlink" Target="&#49884;&#54200;69&#54200;.pptx" TargetMode="External"/><Relationship Id="rId343" Type="http://schemas.openxmlformats.org/officeDocument/2006/relationships/hyperlink" Target="../03&#47112;&#50948;&#44592;/&#47112;&#50948;&#44592;.pptx" TargetMode="External"/><Relationship Id="rId82" Type="http://schemas.openxmlformats.org/officeDocument/2006/relationships/image" Target="../media/image24.png"/><Relationship Id="rId203" Type="http://schemas.openxmlformats.org/officeDocument/2006/relationships/hyperlink" Target="&#49884;&#54200;147&#54200;.pptx" TargetMode="External"/><Relationship Id="rId385" Type="http://schemas.openxmlformats.org/officeDocument/2006/relationships/hyperlink" Target="../24&#50696;&#47112;&#48120;&#50556;/&#50696;&#47112;&#48120;&#50556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5.png"/><Relationship Id="rId245" Type="http://schemas.openxmlformats.org/officeDocument/2006/relationships/hyperlink" Target="&#49884;&#54200;115&#54200;.pptx" TargetMode="External"/><Relationship Id="rId266" Type="http://schemas.openxmlformats.org/officeDocument/2006/relationships/image" Target="../media/image116.png"/><Relationship Id="rId287" Type="http://schemas.openxmlformats.org/officeDocument/2006/relationships/hyperlink" Target="&#49884;&#54200;81&#54200;.pptx" TargetMode="External"/><Relationship Id="rId410" Type="http://schemas.openxmlformats.org/officeDocument/2006/relationships/image" Target="../media/image188.png"/><Relationship Id="rId431" Type="http://schemas.openxmlformats.org/officeDocument/2006/relationships/hyperlink" Target="../../&#49888;&#50557;PPT/47%20&#44256;&#47536;&#46020;&#54980;&#49436;/&#44256;&#47536;&#46020;&#54980;&#49436;.pptx" TargetMode="External"/><Relationship Id="rId452" Type="http://schemas.openxmlformats.org/officeDocument/2006/relationships/image" Target="../media/image209.png"/><Relationship Id="rId30" Type="http://schemas.openxmlformats.org/officeDocument/2006/relationships/slide" Target="slide35.xml"/><Relationship Id="rId105" Type="http://schemas.openxmlformats.org/officeDocument/2006/relationships/hyperlink" Target="&#49884;&#54200;56&#54200;.pptx" TargetMode="External"/><Relationship Id="rId126" Type="http://schemas.openxmlformats.org/officeDocument/2006/relationships/image" Target="../media/image46.png"/><Relationship Id="rId147" Type="http://schemas.openxmlformats.org/officeDocument/2006/relationships/hyperlink" Target="&#49884;&#54200;68&#54200;.pptx" TargetMode="External"/><Relationship Id="rId168" Type="http://schemas.openxmlformats.org/officeDocument/2006/relationships/image" Target="../media/image67.png"/><Relationship Id="rId312" Type="http://schemas.openxmlformats.org/officeDocument/2006/relationships/image" Target="../media/image139.png"/><Relationship Id="rId333" Type="http://schemas.openxmlformats.org/officeDocument/2006/relationships/hyperlink" Target="&#49884;&#54200;91&#54200;.pptx" TargetMode="External"/><Relationship Id="rId354" Type="http://schemas.openxmlformats.org/officeDocument/2006/relationships/image" Target="../media/image160.png"/><Relationship Id="rId51" Type="http://schemas.openxmlformats.org/officeDocument/2006/relationships/hyperlink" Target="&#49884;&#54200;31&#54200;.pptx" TargetMode="External"/><Relationship Id="rId72" Type="http://schemas.openxmlformats.org/officeDocument/2006/relationships/image" Target="../media/image19.png"/><Relationship Id="rId93" Type="http://schemas.openxmlformats.org/officeDocument/2006/relationships/hyperlink" Target="&#49884;&#54200;45&#54200;.pptx" TargetMode="External"/><Relationship Id="rId189" Type="http://schemas.openxmlformats.org/officeDocument/2006/relationships/hyperlink" Target="&#49884;&#54200;145&#54200;.pptx" TargetMode="External"/><Relationship Id="rId375" Type="http://schemas.openxmlformats.org/officeDocument/2006/relationships/hyperlink" Target="../19&#49884;&#54200;/&#49884;&#54200;.pptx" TargetMode="External"/><Relationship Id="rId396" Type="http://schemas.openxmlformats.org/officeDocument/2006/relationships/image" Target="../media/image181.png"/><Relationship Id="rId3" Type="http://schemas.openxmlformats.org/officeDocument/2006/relationships/slide" Target="slide21.xml"/><Relationship Id="rId214" Type="http://schemas.openxmlformats.org/officeDocument/2006/relationships/image" Target="../media/image90.png"/><Relationship Id="rId235" Type="http://schemas.openxmlformats.org/officeDocument/2006/relationships/hyperlink" Target="&#49884;&#54200;108&#54200;.pptx" TargetMode="External"/><Relationship Id="rId256" Type="http://schemas.openxmlformats.org/officeDocument/2006/relationships/image" Target="../media/image111.png"/><Relationship Id="rId277" Type="http://schemas.openxmlformats.org/officeDocument/2006/relationships/hyperlink" Target="&#49884;&#54200;75&#54200;.pptx" TargetMode="External"/><Relationship Id="rId298" Type="http://schemas.openxmlformats.org/officeDocument/2006/relationships/image" Target="../media/image132.png"/><Relationship Id="rId400" Type="http://schemas.openxmlformats.org/officeDocument/2006/relationships/image" Target="../media/image183.png"/><Relationship Id="rId421" Type="http://schemas.openxmlformats.org/officeDocument/2006/relationships/hyperlink" Target="../../&#49888;&#50557;PPT/42%20&#45572;&#44032;&#48373;&#51020;/&#45572;&#44032;&#48373;&#51020;.pptx" TargetMode="External"/><Relationship Id="rId442" Type="http://schemas.openxmlformats.org/officeDocument/2006/relationships/image" Target="../media/image204.png"/><Relationship Id="rId463" Type="http://schemas.openxmlformats.org/officeDocument/2006/relationships/hyperlink" Target="../../&#49888;&#50557;PPT/63%20&#50836;&#54620;&#51060;&#49436;/&#50836;&#54620;&#51060;&#49436;1&#51109;.pptx" TargetMode="External"/><Relationship Id="rId116" Type="http://schemas.openxmlformats.org/officeDocument/2006/relationships/image" Target="../media/image41.png"/><Relationship Id="rId137" Type="http://schemas.openxmlformats.org/officeDocument/2006/relationships/hyperlink" Target="&#49884;&#54200;65&#54200;.pptx" TargetMode="External"/><Relationship Id="rId158" Type="http://schemas.openxmlformats.org/officeDocument/2006/relationships/image" Target="../media/image62.png"/><Relationship Id="rId302" Type="http://schemas.openxmlformats.org/officeDocument/2006/relationships/image" Target="../media/image134.png"/><Relationship Id="rId323" Type="http://schemas.openxmlformats.org/officeDocument/2006/relationships/hyperlink" Target="&#49884;&#54200;96&#54200;.pptx" TargetMode="External"/><Relationship Id="rId344" Type="http://schemas.openxmlformats.org/officeDocument/2006/relationships/image" Target="../media/image155.png"/><Relationship Id="rId20" Type="http://schemas.openxmlformats.org/officeDocument/2006/relationships/slide" Target="slide30.xml"/><Relationship Id="rId41" Type="http://schemas.openxmlformats.org/officeDocument/2006/relationships/hyperlink" Target="&#49884;&#54200;21&#54200;.pptx" TargetMode="External"/><Relationship Id="rId62" Type="http://schemas.openxmlformats.org/officeDocument/2006/relationships/image" Target="../media/image14.png"/><Relationship Id="rId83" Type="http://schemas.openxmlformats.org/officeDocument/2006/relationships/hyperlink" Target="&#49884;&#54200;52&#54200;.pptx" TargetMode="External"/><Relationship Id="rId179" Type="http://schemas.openxmlformats.org/officeDocument/2006/relationships/hyperlink" Target="&#49884;&#54200;143&#54200;.pptx" TargetMode="External"/><Relationship Id="rId365" Type="http://schemas.openxmlformats.org/officeDocument/2006/relationships/hyperlink" Target="../14&#50669;&#45824;&#54616;/&#50669;&#45824;&#54616;.pptx" TargetMode="External"/><Relationship Id="rId386" Type="http://schemas.openxmlformats.org/officeDocument/2006/relationships/image" Target="../media/image176.png"/><Relationship Id="rId190" Type="http://schemas.openxmlformats.org/officeDocument/2006/relationships/image" Target="../media/image78.png"/><Relationship Id="rId204" Type="http://schemas.openxmlformats.org/officeDocument/2006/relationships/image" Target="../media/image85.png"/><Relationship Id="rId225" Type="http://schemas.openxmlformats.org/officeDocument/2006/relationships/hyperlink" Target="&#49884;&#54200;104&#54200;.pptx" TargetMode="External"/><Relationship Id="rId246" Type="http://schemas.openxmlformats.org/officeDocument/2006/relationships/image" Target="../media/image106.png"/><Relationship Id="rId267" Type="http://schemas.openxmlformats.org/officeDocument/2006/relationships/hyperlink" Target="&#49884;&#54200;77&#54200;.pptx" TargetMode="External"/><Relationship Id="rId288" Type="http://schemas.openxmlformats.org/officeDocument/2006/relationships/image" Target="../media/image127.png"/><Relationship Id="rId411" Type="http://schemas.openxmlformats.org/officeDocument/2006/relationships/hyperlink" Target="../37&#54617;&#44060;/&#54617;&#44060;.pptx" TargetMode="External"/><Relationship Id="rId432" Type="http://schemas.openxmlformats.org/officeDocument/2006/relationships/image" Target="../media/image199.png"/><Relationship Id="rId453" Type="http://schemas.openxmlformats.org/officeDocument/2006/relationships/hyperlink" Target="../../&#49888;&#50557;PPT/58%20&#55176;&#48652;&#47532;&#49436;/&#55176;&#48652;&#47532;&#49436;.pptx" TargetMode="External"/><Relationship Id="rId106" Type="http://schemas.openxmlformats.org/officeDocument/2006/relationships/image" Target="../media/image36.png"/><Relationship Id="rId127" Type="http://schemas.openxmlformats.org/officeDocument/2006/relationships/hyperlink" Target="&#49884;&#54200;37&#54200;.pptx" TargetMode="External"/><Relationship Id="rId313" Type="http://schemas.openxmlformats.org/officeDocument/2006/relationships/hyperlink" Target="&#49884;&#54200;101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9.png"/><Relationship Id="rId73" Type="http://schemas.openxmlformats.org/officeDocument/2006/relationships/hyperlink" Target="&#49884;&#54200;14&#54200;.pptx" TargetMode="External"/><Relationship Id="rId94" Type="http://schemas.openxmlformats.org/officeDocument/2006/relationships/image" Target="../media/image30.png"/><Relationship Id="rId148" Type="http://schemas.openxmlformats.org/officeDocument/2006/relationships/image" Target="../media/image57.png"/><Relationship Id="rId169" Type="http://schemas.openxmlformats.org/officeDocument/2006/relationships/hyperlink" Target="&#49884;&#54200;132&#54200;.pptx" TargetMode="External"/><Relationship Id="rId334" Type="http://schemas.openxmlformats.org/officeDocument/2006/relationships/image" Target="../media/image150.png"/><Relationship Id="rId355" Type="http://schemas.openxmlformats.org/officeDocument/2006/relationships/hyperlink" Target="../09&#49324;&#47924;&#50648;&#49345;/&#49324;&#47924;&#50648;&#49345;.pptx" TargetMode="External"/><Relationship Id="rId376" Type="http://schemas.openxmlformats.org/officeDocument/2006/relationships/image" Target="../media/image171.png"/><Relationship Id="rId397" Type="http://schemas.openxmlformats.org/officeDocument/2006/relationships/hyperlink" Target="../30&#50500;&#47784;&#49828;/&#50500;&#47784;&#49828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73.png"/><Relationship Id="rId215" Type="http://schemas.openxmlformats.org/officeDocument/2006/relationships/hyperlink" Target="&#49884;&#54200;149&#54200;.pptx" TargetMode="External"/><Relationship Id="rId236" Type="http://schemas.openxmlformats.org/officeDocument/2006/relationships/image" Target="../media/image101.png"/><Relationship Id="rId257" Type="http://schemas.openxmlformats.org/officeDocument/2006/relationships/hyperlink" Target="&#49884;&#54200;19&#54200;.pptx" TargetMode="External"/><Relationship Id="rId278" Type="http://schemas.openxmlformats.org/officeDocument/2006/relationships/image" Target="../media/image122.png"/><Relationship Id="rId401" Type="http://schemas.openxmlformats.org/officeDocument/2006/relationships/hyperlink" Target="../32&#50836;&#45208;/&#50836;&#45208;.pptx" TargetMode="External"/><Relationship Id="rId422" Type="http://schemas.openxmlformats.org/officeDocument/2006/relationships/image" Target="../media/image194.png"/><Relationship Id="rId44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64" Type="http://schemas.openxmlformats.org/officeDocument/2006/relationships/image" Target="../media/image215.png"/><Relationship Id="rId303" Type="http://schemas.openxmlformats.org/officeDocument/2006/relationships/hyperlink" Target="&#49884;&#54200;79&#54200;.pptx" TargetMode="External"/><Relationship Id="rId42" Type="http://schemas.openxmlformats.org/officeDocument/2006/relationships/image" Target="../media/image4.png"/><Relationship Id="rId84" Type="http://schemas.openxmlformats.org/officeDocument/2006/relationships/image" Target="../media/image25.png"/><Relationship Id="rId138" Type="http://schemas.openxmlformats.org/officeDocument/2006/relationships/image" Target="../media/image52.png"/><Relationship Id="rId345" Type="http://schemas.openxmlformats.org/officeDocument/2006/relationships/hyperlink" Target="../04&#48124;&#49688;&#44592;/&#48124;&#49688;&#44592;.pptx" TargetMode="External"/><Relationship Id="rId387" Type="http://schemas.openxmlformats.org/officeDocument/2006/relationships/hyperlink" Target="../25&#50696;&#47112;&#48120;&#50556;&#50528;&#44032;/&#50696;&#47112;&#48120;&#50556;&#50528;&#44032;.pptx" TargetMode="External"/><Relationship Id="rId191" Type="http://schemas.openxmlformats.org/officeDocument/2006/relationships/hyperlink" Target="&#49884;&#54200;130&#54200;.pptx" TargetMode="External"/><Relationship Id="rId205" Type="http://schemas.openxmlformats.org/officeDocument/2006/relationships/hyperlink" Target="&#49884;&#54200;137&#54200;.pptx" TargetMode="External"/><Relationship Id="rId247" Type="http://schemas.openxmlformats.org/officeDocument/2006/relationships/hyperlink" Target="&#49884;&#54200;120&#54200;.pptx" TargetMode="External"/><Relationship Id="rId412" Type="http://schemas.openxmlformats.org/officeDocument/2006/relationships/image" Target="../media/image189.png"/><Relationship Id="rId107" Type="http://schemas.openxmlformats.org/officeDocument/2006/relationships/hyperlink" Target="&#49884;&#54200;06&#54200;.pptx" TargetMode="External"/><Relationship Id="rId289" Type="http://schemas.openxmlformats.org/officeDocument/2006/relationships/hyperlink" Target="&#49884;&#54200;82&#54200;.pptx" TargetMode="External"/><Relationship Id="rId454" Type="http://schemas.openxmlformats.org/officeDocument/2006/relationships/image" Target="../media/image210.png"/><Relationship Id="rId11" Type="http://schemas.openxmlformats.org/officeDocument/2006/relationships/slide" Target="slide25.xml"/><Relationship Id="rId53" Type="http://schemas.openxmlformats.org/officeDocument/2006/relationships/hyperlink" Target="&#49884;&#54200;32&#54200;.pptx" TargetMode="External"/><Relationship Id="rId149" Type="http://schemas.openxmlformats.org/officeDocument/2006/relationships/hyperlink" Target="&#49884;&#54200;58&#54200;.pptx" TargetMode="External"/><Relationship Id="rId314" Type="http://schemas.openxmlformats.org/officeDocument/2006/relationships/image" Target="../media/image140.png"/><Relationship Id="rId356" Type="http://schemas.openxmlformats.org/officeDocument/2006/relationships/image" Target="../media/image161.png"/><Relationship Id="rId398" Type="http://schemas.openxmlformats.org/officeDocument/2006/relationships/image" Target="../media/image182.png"/><Relationship Id="rId95" Type="http://schemas.openxmlformats.org/officeDocument/2006/relationships/hyperlink" Target="&#49884;&#54200;10&#54200;.pptx" TargetMode="External"/><Relationship Id="rId160" Type="http://schemas.openxmlformats.org/officeDocument/2006/relationships/image" Target="../media/image63.png"/><Relationship Id="rId216" Type="http://schemas.openxmlformats.org/officeDocument/2006/relationships/image" Target="../media/image91.png"/><Relationship Id="rId423" Type="http://schemas.openxmlformats.org/officeDocument/2006/relationships/hyperlink" Target="../../&#49888;&#50557;PPT/43%20&#50836;&#54620;&#48373;&#51020;/&#50836;&#54620;&#48373;&#51020;.pptx" TargetMode="External"/><Relationship Id="rId258" Type="http://schemas.openxmlformats.org/officeDocument/2006/relationships/image" Target="../media/image112.png"/><Relationship Id="rId465" Type="http://schemas.openxmlformats.org/officeDocument/2006/relationships/hyperlink" Target="../../&#49888;&#50557;PPT/64%20&#50836;&#54620;&#49340;&#49436;/&#50836;&#54620;&#49340;&#49436;1&#51109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5.png"/><Relationship Id="rId118" Type="http://schemas.openxmlformats.org/officeDocument/2006/relationships/image" Target="../media/image42.png"/><Relationship Id="rId325" Type="http://schemas.openxmlformats.org/officeDocument/2006/relationships/hyperlink" Target="&#49884;&#54200;95&#54200;.pptx" TargetMode="External"/><Relationship Id="rId367" Type="http://schemas.openxmlformats.org/officeDocument/2006/relationships/hyperlink" Target="../15&#50640;&#49828;&#46972;/&#50640;&#49828;&#46972;.pptx" TargetMode="External"/><Relationship Id="rId171" Type="http://schemas.openxmlformats.org/officeDocument/2006/relationships/hyperlink" Target="&#49884;&#54200;131&#54200;.pptx" TargetMode="External"/><Relationship Id="rId227" Type="http://schemas.openxmlformats.org/officeDocument/2006/relationships/hyperlink" Target="&#49884;&#54200;105&#54200;.pptx" TargetMode="External"/><Relationship Id="rId269" Type="http://schemas.openxmlformats.org/officeDocument/2006/relationships/hyperlink" Target="&#49884;&#54200;71&#54200;.pptx" TargetMode="External"/><Relationship Id="rId434" Type="http://schemas.openxmlformats.org/officeDocument/2006/relationships/image" Target="../media/image200.png"/><Relationship Id="rId33" Type="http://schemas.openxmlformats.org/officeDocument/2006/relationships/slide" Target="slide18.xml"/><Relationship Id="rId129" Type="http://schemas.openxmlformats.org/officeDocument/2006/relationships/hyperlink" Target="&#49884;&#54200;27&#54200;.pptx" TargetMode="External"/><Relationship Id="rId280" Type="http://schemas.openxmlformats.org/officeDocument/2006/relationships/image" Target="../media/image123.png"/><Relationship Id="rId336" Type="http://schemas.openxmlformats.org/officeDocument/2006/relationships/image" Target="../media/image151.png"/><Relationship Id="rId75" Type="http://schemas.openxmlformats.org/officeDocument/2006/relationships/hyperlink" Target="&#49884;&#54200;24&#54200;.pptx" TargetMode="External"/><Relationship Id="rId140" Type="http://schemas.openxmlformats.org/officeDocument/2006/relationships/image" Target="../media/image53.png"/><Relationship Id="rId182" Type="http://schemas.openxmlformats.org/officeDocument/2006/relationships/image" Target="../media/image74.png"/><Relationship Id="rId378" Type="http://schemas.openxmlformats.org/officeDocument/2006/relationships/image" Target="../media/image172.png"/><Relationship Id="rId403" Type="http://schemas.openxmlformats.org/officeDocument/2006/relationships/hyperlink" Target="../33&#48120;&#44032;/&#48120;&#44032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102.png"/><Relationship Id="rId445" Type="http://schemas.openxmlformats.org/officeDocument/2006/relationships/hyperlink" Target="../../&#49888;&#50557;PPT/54%20&#46356;&#47784;&#45936;&#51204;&#49436;/&#46356;&#47784;&#45936;&#51204;&#49436;.pptx" TargetMode="External"/><Relationship Id="rId291" Type="http://schemas.openxmlformats.org/officeDocument/2006/relationships/hyperlink" Target="&#49884;&#54200;83&#54200;.pptx" TargetMode="External"/><Relationship Id="rId305" Type="http://schemas.openxmlformats.org/officeDocument/2006/relationships/hyperlink" Target="&#49884;&#54200;80&#54200;.pptx" TargetMode="External"/><Relationship Id="rId347" Type="http://schemas.openxmlformats.org/officeDocument/2006/relationships/hyperlink" Target="../05&#49888;&#47749;&#44592;/&#49888;&#47749;&#44592;.pptx" TargetMode="External"/><Relationship Id="rId44" Type="http://schemas.openxmlformats.org/officeDocument/2006/relationships/image" Target="../media/image5.png"/><Relationship Id="rId86" Type="http://schemas.openxmlformats.org/officeDocument/2006/relationships/image" Target="../media/image26.png"/><Relationship Id="rId151" Type="http://schemas.openxmlformats.org/officeDocument/2006/relationships/hyperlink" Target="&#49884;&#54200;48&#54200;.pptx" TargetMode="External"/><Relationship Id="rId389" Type="http://schemas.openxmlformats.org/officeDocument/2006/relationships/hyperlink" Target="../26&#50640;&#49828;&#44180;/&#50640;&#49828;&#44180;.pptx" TargetMode="External"/><Relationship Id="rId193" Type="http://schemas.openxmlformats.org/officeDocument/2006/relationships/hyperlink" Target="&#49884;&#54200;140&#54200;.pptx" TargetMode="External"/><Relationship Id="rId207" Type="http://schemas.openxmlformats.org/officeDocument/2006/relationships/hyperlink" Target="&#49884;&#54200;127&#54200;.pptx" TargetMode="External"/><Relationship Id="rId249" Type="http://schemas.openxmlformats.org/officeDocument/2006/relationships/hyperlink" Target="&#49884;&#54200;116&#54200;.pptx" TargetMode="External"/><Relationship Id="rId414" Type="http://schemas.openxmlformats.org/officeDocument/2006/relationships/image" Target="../media/image190.png"/><Relationship Id="rId456" Type="http://schemas.openxmlformats.org/officeDocument/2006/relationships/image" Target="../media/image211.png"/><Relationship Id="rId13" Type="http://schemas.openxmlformats.org/officeDocument/2006/relationships/slide" Target="slide26.xml"/><Relationship Id="rId109" Type="http://schemas.openxmlformats.org/officeDocument/2006/relationships/hyperlink" Target="&#49884;&#54200;16&#54200;.pptx" TargetMode="External"/><Relationship Id="rId260" Type="http://schemas.openxmlformats.org/officeDocument/2006/relationships/image" Target="../media/image113.png"/><Relationship Id="rId316" Type="http://schemas.openxmlformats.org/officeDocument/2006/relationships/image" Target="../media/image141.png"/><Relationship Id="rId55" Type="http://schemas.openxmlformats.org/officeDocument/2006/relationships/hyperlink" Target="&#49884;&#54200;03&#54200;.pptx" TargetMode="External"/><Relationship Id="rId97" Type="http://schemas.openxmlformats.org/officeDocument/2006/relationships/hyperlink" Target="&#49884;&#54200;20&#54200;.pptx" TargetMode="External"/><Relationship Id="rId120" Type="http://schemas.openxmlformats.org/officeDocument/2006/relationships/image" Target="../media/image43.png"/><Relationship Id="rId358" Type="http://schemas.openxmlformats.org/officeDocument/2006/relationships/image" Target="../media/image162.png"/><Relationship Id="rId162" Type="http://schemas.openxmlformats.org/officeDocument/2006/relationships/image" Target="../media/image64.png"/><Relationship Id="rId218" Type="http://schemas.openxmlformats.org/officeDocument/2006/relationships/image" Target="../media/image92.png"/><Relationship Id="rId425" Type="http://schemas.openxmlformats.org/officeDocument/2006/relationships/hyperlink" Target="../../&#49888;&#50557;PPT/44%20&#49324;&#46020;&#54665;&#51204;/&#49324;&#46020;&#54665;&#51204;.pptx" TargetMode="External"/><Relationship Id="rId467" Type="http://schemas.openxmlformats.org/officeDocument/2006/relationships/hyperlink" Target="../../&#49888;&#50557;PPT/65%20&#50976;&#45796;&#49436;/&#50976;&#45796;&#49436;1&#51109;.pptx" TargetMode="External"/><Relationship Id="rId271" Type="http://schemas.openxmlformats.org/officeDocument/2006/relationships/hyperlink" Target="&#49884;&#54200;72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6.png"/><Relationship Id="rId131" Type="http://schemas.openxmlformats.org/officeDocument/2006/relationships/hyperlink" Target="&#49884;&#54200;17&#54200;.pptx" TargetMode="External"/><Relationship Id="rId327" Type="http://schemas.openxmlformats.org/officeDocument/2006/relationships/hyperlink" Target="&#49884;&#54200;94&#54200;.pptx" TargetMode="External"/><Relationship Id="rId369" Type="http://schemas.openxmlformats.org/officeDocument/2006/relationships/hyperlink" Target="../16&#45712;&#54756;&#48120;&#50556;/&#45712;&#54756;&#48120;&#50556;.pptx" TargetMode="External"/><Relationship Id="rId173" Type="http://schemas.openxmlformats.org/officeDocument/2006/relationships/hyperlink" Target="&#49884;&#54200;134&#54200;.pptx" TargetMode="External"/><Relationship Id="rId229" Type="http://schemas.openxmlformats.org/officeDocument/2006/relationships/hyperlink" Target="&#49884;&#54200;110&#54200;.pptx" TargetMode="External"/><Relationship Id="rId380" Type="http://schemas.openxmlformats.org/officeDocument/2006/relationships/image" Target="../media/image173.png"/><Relationship Id="rId436" Type="http://schemas.openxmlformats.org/officeDocument/2006/relationships/image" Target="../media/image201.png"/><Relationship Id="rId240" Type="http://schemas.openxmlformats.org/officeDocument/2006/relationships/image" Target="../media/image103.png"/><Relationship Id="rId35" Type="http://schemas.openxmlformats.org/officeDocument/2006/relationships/slide" Target="slide20.xml"/><Relationship Id="rId77" Type="http://schemas.openxmlformats.org/officeDocument/2006/relationships/hyperlink" Target="&#49884;&#54200;54&#54200;.pptx" TargetMode="External"/><Relationship Id="rId100" Type="http://schemas.openxmlformats.org/officeDocument/2006/relationships/image" Target="../media/image33.png"/><Relationship Id="rId282" Type="http://schemas.openxmlformats.org/officeDocument/2006/relationships/image" Target="../media/image124.png"/><Relationship Id="rId338" Type="http://schemas.openxmlformats.org/officeDocument/2006/relationships/image" Target="../media/image152.png"/><Relationship Id="rId8" Type="http://schemas.openxmlformats.org/officeDocument/2006/relationships/slide" Target="slide4.xml"/><Relationship Id="rId142" Type="http://schemas.openxmlformats.org/officeDocument/2006/relationships/image" Target="../media/image54.png"/><Relationship Id="rId184" Type="http://schemas.openxmlformats.org/officeDocument/2006/relationships/image" Target="../media/image75.png"/><Relationship Id="rId391" Type="http://schemas.openxmlformats.org/officeDocument/2006/relationships/hyperlink" Target="../27&#45796;&#45768;&#50648;/&#45796;&#45768;&#50648;.pptx" TargetMode="External"/><Relationship Id="rId405" Type="http://schemas.openxmlformats.org/officeDocument/2006/relationships/hyperlink" Target="../34&#45208;&#54996;/&#45208;&#54996;.pptx" TargetMode="External"/><Relationship Id="rId447" Type="http://schemas.openxmlformats.org/officeDocument/2006/relationships/hyperlink" Target="../../&#49888;&#50557;PPT/55%20&#46356;&#47784;&#45936;&#54980;&#49436;/&#46356;&#47784;&#45936;&#54980;&#49436;.pptx" TargetMode="External"/><Relationship Id="rId251" Type="http://schemas.openxmlformats.org/officeDocument/2006/relationships/hyperlink" Target="&#49884;&#54200;117&#54200;.pptx" TargetMode="External"/><Relationship Id="rId46" Type="http://schemas.openxmlformats.org/officeDocument/2006/relationships/image" Target="../media/image6.png"/><Relationship Id="rId293" Type="http://schemas.openxmlformats.org/officeDocument/2006/relationships/hyperlink" Target="&#49884;&#54200;84&#54200;.pptx" TargetMode="External"/><Relationship Id="rId307" Type="http://schemas.openxmlformats.org/officeDocument/2006/relationships/hyperlink" Target="&#49884;&#54200;90&#54200;.pptx" TargetMode="External"/><Relationship Id="rId349" Type="http://schemas.openxmlformats.org/officeDocument/2006/relationships/hyperlink" Target="../06&#50668;&#54840;&#49688;&#50500;/&#50668;&#54840;&#49688;&#50500;.pptx" TargetMode="External"/><Relationship Id="rId88" Type="http://schemas.openxmlformats.org/officeDocument/2006/relationships/image" Target="../media/image27.png"/><Relationship Id="rId111" Type="http://schemas.openxmlformats.org/officeDocument/2006/relationships/hyperlink" Target="&#49884;&#54200;26&#54200;.pptx" TargetMode="External"/><Relationship Id="rId153" Type="http://schemas.openxmlformats.org/officeDocument/2006/relationships/hyperlink" Target="&#49884;&#54200;38&#54200;.pptx" TargetMode="External"/><Relationship Id="rId195" Type="http://schemas.openxmlformats.org/officeDocument/2006/relationships/hyperlink" Target="&#49884;&#54200;150&#54200;.pptx" TargetMode="External"/><Relationship Id="rId209" Type="http://schemas.openxmlformats.org/officeDocument/2006/relationships/hyperlink" Target="&#49884;&#54200;128&#54200;.pptx" TargetMode="External"/><Relationship Id="rId360" Type="http://schemas.openxmlformats.org/officeDocument/2006/relationships/image" Target="../media/image163.png"/><Relationship Id="rId416" Type="http://schemas.openxmlformats.org/officeDocument/2006/relationships/image" Target="../media/image191.png"/><Relationship Id="rId220" Type="http://schemas.openxmlformats.org/officeDocument/2006/relationships/image" Target="../media/image93.png"/><Relationship Id="rId458" Type="http://schemas.openxmlformats.org/officeDocument/2006/relationships/image" Target="../media/image212.png"/><Relationship Id="rId15" Type="http://schemas.openxmlformats.org/officeDocument/2006/relationships/slide" Target="slide27.xml"/><Relationship Id="rId57" Type="http://schemas.openxmlformats.org/officeDocument/2006/relationships/hyperlink" Target="&#49884;&#54200;13&#54200;.pptx" TargetMode="External"/><Relationship Id="rId262" Type="http://schemas.openxmlformats.org/officeDocument/2006/relationships/image" Target="../media/image114.png"/><Relationship Id="rId318" Type="http://schemas.openxmlformats.org/officeDocument/2006/relationships/image" Target="../media/image142.png"/><Relationship Id="rId99" Type="http://schemas.openxmlformats.org/officeDocument/2006/relationships/hyperlink" Target="&#49884;&#54200;30&#54200;.pptx" TargetMode="External"/><Relationship Id="rId122" Type="http://schemas.openxmlformats.org/officeDocument/2006/relationships/image" Target="../media/image44.png"/><Relationship Id="rId164" Type="http://schemas.openxmlformats.org/officeDocument/2006/relationships/image" Target="../media/image65.png"/><Relationship Id="rId371" Type="http://schemas.openxmlformats.org/officeDocument/2006/relationships/hyperlink" Target="../17&#50640;&#49828;&#45908;/&#50640;&#49828;&#45908;.pptx" TargetMode="External"/><Relationship Id="rId427" Type="http://schemas.openxmlformats.org/officeDocument/2006/relationships/hyperlink" Target="../../&#49888;&#50557;PPT/45%20&#47196;&#47560;&#49436;/&#47196;&#47560;&#49436;.pptx" TargetMode="External"/><Relationship Id="rId469" Type="http://schemas.openxmlformats.org/officeDocument/2006/relationships/hyperlink" Target="../../&#49888;&#50557;PPT/66%20&#50836;&#54620;&#44228;&#49884;&#47197;/&#50836;&#54620;&#44228;&#49884;&#47197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07&#54200;.pptx" TargetMode="External"/><Relationship Id="rId273" Type="http://schemas.openxmlformats.org/officeDocument/2006/relationships/hyperlink" Target="&#49884;&#54200;73&#54200;.pptx" TargetMode="External"/><Relationship Id="rId329" Type="http://schemas.openxmlformats.org/officeDocument/2006/relationships/hyperlink" Target="&#49884;&#54200;93&#54200;.pptx" TargetMode="External"/><Relationship Id="rId68" Type="http://schemas.openxmlformats.org/officeDocument/2006/relationships/image" Target="../media/image17.png"/><Relationship Id="rId133" Type="http://schemas.openxmlformats.org/officeDocument/2006/relationships/hyperlink" Target="&#49884;&#54200;66&#54200;.pptx" TargetMode="External"/><Relationship Id="rId175" Type="http://schemas.openxmlformats.org/officeDocument/2006/relationships/hyperlink" Target="&#49884;&#54200;144&#54200;.pptx" TargetMode="External"/><Relationship Id="rId340" Type="http://schemas.openxmlformats.org/officeDocument/2006/relationships/image" Target="../media/image153.png"/><Relationship Id="rId200" Type="http://schemas.openxmlformats.org/officeDocument/2006/relationships/image" Target="../media/image83.png"/><Relationship Id="rId382" Type="http://schemas.openxmlformats.org/officeDocument/2006/relationships/image" Target="../media/image174.png"/><Relationship Id="rId438" Type="http://schemas.openxmlformats.org/officeDocument/2006/relationships/image" Target="../media/image202.png"/><Relationship Id="rId242" Type="http://schemas.openxmlformats.org/officeDocument/2006/relationships/image" Target="../media/image104.png"/><Relationship Id="rId284" Type="http://schemas.openxmlformats.org/officeDocument/2006/relationships/image" Target="../media/image125.png"/><Relationship Id="rId37" Type="http://schemas.openxmlformats.org/officeDocument/2006/relationships/hyperlink" Target="&#49884;&#54200;12&#54200;.pptx" TargetMode="External"/><Relationship Id="rId79" Type="http://schemas.openxmlformats.org/officeDocument/2006/relationships/hyperlink" Target="&#49884;&#54200;55&#54200;.pptx" TargetMode="External"/><Relationship Id="rId102" Type="http://schemas.openxmlformats.org/officeDocument/2006/relationships/image" Target="../media/image34.png"/><Relationship Id="rId144" Type="http://schemas.openxmlformats.org/officeDocument/2006/relationships/image" Target="../media/image55.png"/><Relationship Id="rId90" Type="http://schemas.openxmlformats.org/officeDocument/2006/relationships/image" Target="../media/image28.png"/><Relationship Id="rId186" Type="http://schemas.openxmlformats.org/officeDocument/2006/relationships/image" Target="../media/image76.png"/><Relationship Id="rId351" Type="http://schemas.openxmlformats.org/officeDocument/2006/relationships/hyperlink" Target="../07&#49324;&#49324;&#44592;/&#49324;&#49324;&#44592;.pptx" TargetMode="External"/><Relationship Id="rId393" Type="http://schemas.openxmlformats.org/officeDocument/2006/relationships/hyperlink" Target="../28&#54840;&#49464;&#50500;/&#54840;&#49464;&#50500;.pptx" TargetMode="External"/><Relationship Id="rId407" Type="http://schemas.openxmlformats.org/officeDocument/2006/relationships/hyperlink" Target="../35&#54616;&#48149;&#44397;/&#54616;&#48149;&#44397;.pptx" TargetMode="External"/><Relationship Id="rId449" Type="http://schemas.openxmlformats.org/officeDocument/2006/relationships/hyperlink" Target="../../&#49888;&#50557;PPT/56%20&#46356;&#46020;&#49436;/&#46356;&#46020;&#49436;.pptx" TargetMode="External"/><Relationship Id="rId211" Type="http://schemas.openxmlformats.org/officeDocument/2006/relationships/hyperlink" Target="&#49884;&#54200;138&#54200;.pptx" TargetMode="External"/><Relationship Id="rId253" Type="http://schemas.openxmlformats.org/officeDocument/2006/relationships/hyperlink" Target="&#49884;&#54200;118&#54200;.pptx" TargetMode="External"/><Relationship Id="rId295" Type="http://schemas.openxmlformats.org/officeDocument/2006/relationships/hyperlink" Target="&#49884;&#54200;85&#54200;.pptx" TargetMode="External"/><Relationship Id="rId309" Type="http://schemas.openxmlformats.org/officeDocument/2006/relationships/hyperlink" Target="&#49884;&#54200;89&#54200;.pptx" TargetMode="External"/><Relationship Id="rId460" Type="http://schemas.openxmlformats.org/officeDocument/2006/relationships/image" Target="../media/image213.png"/><Relationship Id="rId48" Type="http://schemas.openxmlformats.org/officeDocument/2006/relationships/image" Target="../media/image7.png"/><Relationship Id="rId113" Type="http://schemas.openxmlformats.org/officeDocument/2006/relationships/hyperlink" Target="&#49884;&#54200;35&#54200;.pptx" TargetMode="External"/><Relationship Id="rId320" Type="http://schemas.openxmlformats.org/officeDocument/2006/relationships/image" Target="../media/image143.png"/><Relationship Id="rId155" Type="http://schemas.openxmlformats.org/officeDocument/2006/relationships/hyperlink" Target="&#49884;&#54200;28&#54200;.pptx" TargetMode="External"/><Relationship Id="rId197" Type="http://schemas.openxmlformats.org/officeDocument/2006/relationships/hyperlink" Target="&#49884;&#54200;126&#54200;.pptx" TargetMode="External"/><Relationship Id="rId362" Type="http://schemas.openxmlformats.org/officeDocument/2006/relationships/image" Target="../media/image164.png"/><Relationship Id="rId418" Type="http://schemas.openxmlformats.org/officeDocument/2006/relationships/image" Target="../media/image192.png"/><Relationship Id="rId222" Type="http://schemas.openxmlformats.org/officeDocument/2006/relationships/image" Target="../media/image94.png"/><Relationship Id="rId264" Type="http://schemas.openxmlformats.org/officeDocument/2006/relationships/image" Target="../media/image115.png"/><Relationship Id="rId471" Type="http://schemas.openxmlformats.org/officeDocument/2006/relationships/image" Target="../media/image219.png"/><Relationship Id="rId17" Type="http://schemas.openxmlformats.org/officeDocument/2006/relationships/slide" Target="slide9.xml"/><Relationship Id="rId59" Type="http://schemas.openxmlformats.org/officeDocument/2006/relationships/hyperlink" Target="&#49884;&#54200;23&#54200;.pptx" TargetMode="External"/><Relationship Id="rId124" Type="http://schemas.openxmlformats.org/officeDocument/2006/relationships/image" Target="../media/image45.png"/><Relationship Id="rId70" Type="http://schemas.openxmlformats.org/officeDocument/2006/relationships/image" Target="../media/image18.png"/><Relationship Id="rId166" Type="http://schemas.openxmlformats.org/officeDocument/2006/relationships/image" Target="../media/image66.png"/><Relationship Id="rId331" Type="http://schemas.openxmlformats.org/officeDocument/2006/relationships/hyperlink" Target="&#49884;&#54200;92&#54200;.pptx" TargetMode="External"/><Relationship Id="rId373" Type="http://schemas.openxmlformats.org/officeDocument/2006/relationships/hyperlink" Target="../18&#50853;&#44592;/&#50853;&#44592;.pptx" TargetMode="External"/><Relationship Id="rId429" Type="http://schemas.openxmlformats.org/officeDocument/2006/relationships/hyperlink" Target="../../&#49888;&#50557;PPT/46%20&#44256;&#47536;&#46020;&#51204;&#49436;/&#44256;&#47536;&#46020;&#51204;&#49436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6&#54200;.pptx" TargetMode="External"/><Relationship Id="rId440" Type="http://schemas.openxmlformats.org/officeDocument/2006/relationships/image" Target="../media/image203.png"/><Relationship Id="rId28" Type="http://schemas.openxmlformats.org/officeDocument/2006/relationships/slide" Target="slide34.xml"/><Relationship Id="rId275" Type="http://schemas.openxmlformats.org/officeDocument/2006/relationships/hyperlink" Target="&#49884;&#54200;74&#54200;.pptx" TargetMode="External"/><Relationship Id="rId300" Type="http://schemas.openxmlformats.org/officeDocument/2006/relationships/image" Target="../media/image133.png"/><Relationship Id="rId81" Type="http://schemas.openxmlformats.org/officeDocument/2006/relationships/hyperlink" Target="&#49884;&#54200;51&#54200;.pptx" TargetMode="External"/><Relationship Id="rId135" Type="http://schemas.openxmlformats.org/officeDocument/2006/relationships/hyperlink" Target="&#49884;&#54200;61&#54200;.pptx" TargetMode="External"/><Relationship Id="rId177" Type="http://schemas.openxmlformats.org/officeDocument/2006/relationships/hyperlink" Target="&#49884;&#54200;124&#54200;.pptx" TargetMode="External"/><Relationship Id="rId342" Type="http://schemas.openxmlformats.org/officeDocument/2006/relationships/image" Target="../media/image154.png"/><Relationship Id="rId384" Type="http://schemas.openxmlformats.org/officeDocument/2006/relationships/image" Target="../media/image175.png"/><Relationship Id="rId202" Type="http://schemas.openxmlformats.org/officeDocument/2006/relationships/image" Target="../media/image84.png"/><Relationship Id="rId244" Type="http://schemas.openxmlformats.org/officeDocument/2006/relationships/image" Target="../media/image105.png"/><Relationship Id="rId39" Type="http://schemas.openxmlformats.org/officeDocument/2006/relationships/hyperlink" Target="&#49884;&#54200;22&#54200;.pptx" TargetMode="External"/><Relationship Id="rId286" Type="http://schemas.openxmlformats.org/officeDocument/2006/relationships/image" Target="../media/image126.png"/><Relationship Id="rId451" Type="http://schemas.openxmlformats.org/officeDocument/2006/relationships/hyperlink" Target="../../&#49888;&#50557;PPT/57%20&#48716;&#47112;&#47788;&#49436;/&#48716;&#47112;&#47788;&#49436;1&#51109;.pptx" TargetMode="External"/><Relationship Id="rId50" Type="http://schemas.openxmlformats.org/officeDocument/2006/relationships/image" Target="../media/image8.png"/><Relationship Id="rId104" Type="http://schemas.openxmlformats.org/officeDocument/2006/relationships/image" Target="../media/image35.png"/><Relationship Id="rId146" Type="http://schemas.openxmlformats.org/officeDocument/2006/relationships/image" Target="../media/image56.png"/><Relationship Id="rId188" Type="http://schemas.openxmlformats.org/officeDocument/2006/relationships/image" Target="../media/image77.png"/><Relationship Id="rId311" Type="http://schemas.openxmlformats.org/officeDocument/2006/relationships/hyperlink" Target="&#49884;&#54200;100&#54200;.pptx" TargetMode="External"/><Relationship Id="rId353" Type="http://schemas.openxmlformats.org/officeDocument/2006/relationships/hyperlink" Target="../08&#47355;&#44592;/&#47355;&#44592;.pptx" TargetMode="External"/><Relationship Id="rId395" Type="http://schemas.openxmlformats.org/officeDocument/2006/relationships/hyperlink" Target="../29&#50836;&#50648;/&#50836;&#50648;.pptx" TargetMode="External"/><Relationship Id="rId409" Type="http://schemas.openxmlformats.org/officeDocument/2006/relationships/hyperlink" Target="../36&#49828;&#48148;&#45264;/&#49828;&#48148;&#45264;.pptx" TargetMode="External"/><Relationship Id="rId92" Type="http://schemas.openxmlformats.org/officeDocument/2006/relationships/image" Target="../media/image29.png"/><Relationship Id="rId213" Type="http://schemas.openxmlformats.org/officeDocument/2006/relationships/hyperlink" Target="&#49884;&#54200;148&#54200;.pptx" TargetMode="External"/><Relationship Id="rId420" Type="http://schemas.openxmlformats.org/officeDocument/2006/relationships/image" Target="../media/image193.png"/><Relationship Id="rId255" Type="http://schemas.openxmlformats.org/officeDocument/2006/relationships/hyperlink" Target="&#49884;&#54200;119&#54200;.pptx" TargetMode="External"/><Relationship Id="rId297" Type="http://schemas.openxmlformats.org/officeDocument/2006/relationships/hyperlink" Target="&#49884;&#54200;86&#54200;.pptx" TargetMode="External"/><Relationship Id="rId462" Type="http://schemas.openxmlformats.org/officeDocument/2006/relationships/image" Target="../media/image214.png"/><Relationship Id="rId115" Type="http://schemas.openxmlformats.org/officeDocument/2006/relationships/hyperlink" Target="&#49884;&#54200;36&#54200;.pptx" TargetMode="External"/><Relationship Id="rId157" Type="http://schemas.openxmlformats.org/officeDocument/2006/relationships/hyperlink" Target="&#49884;&#54200;18&#54200;.pptx" TargetMode="External"/><Relationship Id="rId322" Type="http://schemas.openxmlformats.org/officeDocument/2006/relationships/image" Target="../media/image144.png"/><Relationship Id="rId364" Type="http://schemas.openxmlformats.org/officeDocument/2006/relationships/image" Target="../media/image165.png"/><Relationship Id="rId61" Type="http://schemas.openxmlformats.org/officeDocument/2006/relationships/hyperlink" Target="&#49884;&#54200;44&#54200;.pptx" TargetMode="External"/><Relationship Id="rId199" Type="http://schemas.openxmlformats.org/officeDocument/2006/relationships/hyperlink" Target="&#49884;&#54200;136&#54200;.pptx" TargetMode="External"/></Relationships>
</file>

<file path=ppt/slides/_rels/slide3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46&#54200;.pptx" TargetMode="External"/><Relationship Id="rId299" Type="http://schemas.openxmlformats.org/officeDocument/2006/relationships/hyperlink" Target="&#49884;&#54200;87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04&#54200;.pptx" TargetMode="External"/><Relationship Id="rId159" Type="http://schemas.openxmlformats.org/officeDocument/2006/relationships/hyperlink" Target="&#49884;&#54200;08&#54200;.pptx" TargetMode="External"/><Relationship Id="rId324" Type="http://schemas.openxmlformats.org/officeDocument/2006/relationships/image" Target="../media/image145.png"/><Relationship Id="rId366" Type="http://schemas.openxmlformats.org/officeDocument/2006/relationships/image" Target="../media/image166.png"/><Relationship Id="rId170" Type="http://schemas.openxmlformats.org/officeDocument/2006/relationships/image" Target="../media/image68.png"/><Relationship Id="rId226" Type="http://schemas.openxmlformats.org/officeDocument/2006/relationships/image" Target="../media/image96.png"/><Relationship Id="rId433" Type="http://schemas.openxmlformats.org/officeDocument/2006/relationships/hyperlink" Target="../../&#49888;&#50557;PPT/48%20&#44040;&#46972;&#46356;&#50500;&#49436;/&#44040;&#46972;&#46356;&#50500;&#49436;.pptx" TargetMode="External"/><Relationship Id="rId268" Type="http://schemas.openxmlformats.org/officeDocument/2006/relationships/image" Target="../media/image117.png"/><Relationship Id="rId32" Type="http://schemas.openxmlformats.org/officeDocument/2006/relationships/slide" Target="slide17.xml"/><Relationship Id="rId74" Type="http://schemas.openxmlformats.org/officeDocument/2006/relationships/image" Target="../media/image20.png"/><Relationship Id="rId128" Type="http://schemas.openxmlformats.org/officeDocument/2006/relationships/image" Target="../media/image47.png"/><Relationship Id="rId335" Type="http://schemas.openxmlformats.org/officeDocument/2006/relationships/hyperlink" Target="&#49884;&#54200;09&#54200;.pptx" TargetMode="External"/><Relationship Id="rId377" Type="http://schemas.openxmlformats.org/officeDocument/2006/relationships/hyperlink" Target="../20&#51104;&#50616;/&#51104;&#50616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42&#54200;.pptx" TargetMode="External"/><Relationship Id="rId237" Type="http://schemas.openxmlformats.org/officeDocument/2006/relationships/hyperlink" Target="&#49884;&#54200;109&#54200;.pptx" TargetMode="External"/><Relationship Id="rId402" Type="http://schemas.openxmlformats.org/officeDocument/2006/relationships/image" Target="../media/image184.png"/><Relationship Id="rId279" Type="http://schemas.openxmlformats.org/officeDocument/2006/relationships/hyperlink" Target="&#49884;&#54200;76&#54200;.pptx" TargetMode="External"/><Relationship Id="rId444" Type="http://schemas.openxmlformats.org/officeDocument/2006/relationships/image" Target="../media/image205.png"/><Relationship Id="rId43" Type="http://schemas.openxmlformats.org/officeDocument/2006/relationships/hyperlink" Target="&#49884;&#54200;11&#54200;.pptx" TargetMode="External"/><Relationship Id="rId139" Type="http://schemas.openxmlformats.org/officeDocument/2006/relationships/hyperlink" Target="&#49884;&#54200;64&#54200;.pptx" TargetMode="External"/><Relationship Id="rId290" Type="http://schemas.openxmlformats.org/officeDocument/2006/relationships/image" Target="../media/image128.png"/><Relationship Id="rId304" Type="http://schemas.openxmlformats.org/officeDocument/2006/relationships/image" Target="../media/image135.png"/><Relationship Id="rId346" Type="http://schemas.openxmlformats.org/officeDocument/2006/relationships/image" Target="../media/image156.png"/><Relationship Id="rId388" Type="http://schemas.openxmlformats.org/officeDocument/2006/relationships/image" Target="../media/image177.png"/><Relationship Id="rId85" Type="http://schemas.openxmlformats.org/officeDocument/2006/relationships/hyperlink" Target="&#49884;&#54200;53&#54200;.pptx" TargetMode="External"/><Relationship Id="rId150" Type="http://schemas.openxmlformats.org/officeDocument/2006/relationships/image" Target="../media/image58.png"/><Relationship Id="rId192" Type="http://schemas.openxmlformats.org/officeDocument/2006/relationships/image" Target="../media/image79.png"/><Relationship Id="rId206" Type="http://schemas.openxmlformats.org/officeDocument/2006/relationships/image" Target="../media/image86.png"/><Relationship Id="rId413" Type="http://schemas.openxmlformats.org/officeDocument/2006/relationships/hyperlink" Target="../38&#49828;&#44032;&#47028;/&#49828;&#44032;&#47028;.pptx" TargetMode="External"/><Relationship Id="rId248" Type="http://schemas.openxmlformats.org/officeDocument/2006/relationships/image" Target="../media/image107.png"/><Relationship Id="rId455" Type="http://schemas.openxmlformats.org/officeDocument/2006/relationships/hyperlink" Target="../../&#49888;&#50557;PPT/59%20&#50556;&#44256;&#48372;&#49436;/&#50556;&#44256;&#48372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7.png"/><Relationship Id="rId315" Type="http://schemas.openxmlformats.org/officeDocument/2006/relationships/hyperlink" Target="&#49884;&#54200;102&#54200;.pptx" TargetMode="External"/><Relationship Id="rId357" Type="http://schemas.openxmlformats.org/officeDocument/2006/relationships/hyperlink" Target="../10&#49324;&#47924;&#50648;&#54616;/&#49324;&#47924;&#50648;&#54616;.pptx" TargetMode="External"/><Relationship Id="rId54" Type="http://schemas.openxmlformats.org/officeDocument/2006/relationships/image" Target="../media/image10.png"/><Relationship Id="rId96" Type="http://schemas.openxmlformats.org/officeDocument/2006/relationships/image" Target="../media/image31.png"/><Relationship Id="rId161" Type="http://schemas.openxmlformats.org/officeDocument/2006/relationships/hyperlink" Target="&#49884;&#54200;122&#54200;.pptx" TargetMode="External"/><Relationship Id="rId217" Type="http://schemas.openxmlformats.org/officeDocument/2006/relationships/hyperlink" Target="&#49884;&#54200;139&#54200;.pptx" TargetMode="External"/><Relationship Id="rId399" Type="http://schemas.openxmlformats.org/officeDocument/2006/relationships/hyperlink" Target="../31&#50724;&#48148;&#45852;/&#50724;&#48148;&#45852;1&#51109;.pptx" TargetMode="External"/><Relationship Id="rId259" Type="http://schemas.openxmlformats.org/officeDocument/2006/relationships/hyperlink" Target="&#49884;&#54200;29&#54200;.pptx" TargetMode="External"/><Relationship Id="rId424" Type="http://schemas.openxmlformats.org/officeDocument/2006/relationships/image" Target="../media/image195.png"/><Relationship Id="rId466" Type="http://schemas.openxmlformats.org/officeDocument/2006/relationships/image" Target="../media/image216.png"/><Relationship Id="rId23" Type="http://schemas.openxmlformats.org/officeDocument/2006/relationships/slide" Target="slide12.xml"/><Relationship Id="rId119" Type="http://schemas.openxmlformats.org/officeDocument/2006/relationships/hyperlink" Target="&#49884;&#54200;60&#54200;.pptx" TargetMode="External"/><Relationship Id="rId270" Type="http://schemas.openxmlformats.org/officeDocument/2006/relationships/image" Target="../media/image118.png"/><Relationship Id="rId326" Type="http://schemas.openxmlformats.org/officeDocument/2006/relationships/image" Target="../media/image146.png"/><Relationship Id="rId65" Type="http://schemas.openxmlformats.org/officeDocument/2006/relationships/hyperlink" Target="&#49884;&#54200;41&#54200;.pptx" TargetMode="External"/><Relationship Id="rId130" Type="http://schemas.openxmlformats.org/officeDocument/2006/relationships/image" Target="../media/image48.png"/><Relationship Id="rId368" Type="http://schemas.openxmlformats.org/officeDocument/2006/relationships/image" Target="../media/image167.png"/><Relationship Id="rId172" Type="http://schemas.openxmlformats.org/officeDocument/2006/relationships/image" Target="../media/image69.png"/><Relationship Id="rId228" Type="http://schemas.openxmlformats.org/officeDocument/2006/relationships/image" Target="../media/image97.png"/><Relationship Id="rId435" Type="http://schemas.openxmlformats.org/officeDocument/2006/relationships/hyperlink" Target="../../&#49888;&#50557;PPT/49%20&#50640;&#48288;&#49548;&#49436;/&#50640;&#48288;&#49548;&#49436;.pptx" TargetMode="External"/><Relationship Id="rId281" Type="http://schemas.openxmlformats.org/officeDocument/2006/relationships/hyperlink" Target="&#49884;&#54200;70&#54200;.pptx" TargetMode="External"/><Relationship Id="rId337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9.xml"/><Relationship Id="rId76" Type="http://schemas.openxmlformats.org/officeDocument/2006/relationships/image" Target="../media/image21.png"/><Relationship Id="rId141" Type="http://schemas.openxmlformats.org/officeDocument/2006/relationships/hyperlink" Target="&#49884;&#54200;63&#54200;.pptx" TargetMode="External"/><Relationship Id="rId379" Type="http://schemas.openxmlformats.org/officeDocument/2006/relationships/hyperlink" Target="../21&#51204;&#46020;&#49436;/&#51204;&#46020;&#4943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41&#54200;.pptx" TargetMode="External"/><Relationship Id="rId239" Type="http://schemas.openxmlformats.org/officeDocument/2006/relationships/hyperlink" Target="&#49884;&#54200;112&#54200;.pptx" TargetMode="External"/><Relationship Id="rId390" Type="http://schemas.openxmlformats.org/officeDocument/2006/relationships/image" Target="../media/image178.png"/><Relationship Id="rId404" Type="http://schemas.openxmlformats.org/officeDocument/2006/relationships/image" Target="../media/image185.png"/><Relationship Id="rId446" Type="http://schemas.openxmlformats.org/officeDocument/2006/relationships/image" Target="../media/image206.png"/><Relationship Id="rId250" Type="http://schemas.openxmlformats.org/officeDocument/2006/relationships/image" Target="../media/image108.png"/><Relationship Id="rId292" Type="http://schemas.openxmlformats.org/officeDocument/2006/relationships/image" Target="../media/image129.png"/><Relationship Id="rId306" Type="http://schemas.openxmlformats.org/officeDocument/2006/relationships/image" Target="../media/image136.png"/><Relationship Id="rId45" Type="http://schemas.openxmlformats.org/officeDocument/2006/relationships/hyperlink" Target="&#49884;&#54200;01&#54200;.pptx" TargetMode="External"/><Relationship Id="rId87" Type="http://schemas.openxmlformats.org/officeDocument/2006/relationships/hyperlink" Target="&#49884;&#54200;05&#54200;.pptx" TargetMode="External"/><Relationship Id="rId110" Type="http://schemas.openxmlformats.org/officeDocument/2006/relationships/image" Target="../media/image38.png"/><Relationship Id="rId348" Type="http://schemas.openxmlformats.org/officeDocument/2006/relationships/image" Target="../media/image157.png"/><Relationship Id="rId152" Type="http://schemas.openxmlformats.org/officeDocument/2006/relationships/image" Target="../media/image59.png"/><Relationship Id="rId194" Type="http://schemas.openxmlformats.org/officeDocument/2006/relationships/image" Target="../media/image80.png"/><Relationship Id="rId208" Type="http://schemas.openxmlformats.org/officeDocument/2006/relationships/image" Target="../media/image87.png"/><Relationship Id="rId415" Type="http://schemas.openxmlformats.org/officeDocument/2006/relationships/hyperlink" Target="../39&#47568;&#46972;&#44592;/&#47568;&#46972;&#44592;.pptx" TargetMode="External"/><Relationship Id="rId457" Type="http://schemas.openxmlformats.org/officeDocument/2006/relationships/hyperlink" Target="../../&#49888;&#50557;PPT/60%20&#48288;&#46300;&#47196;&#51204;&#49436;/&#48288;&#46300;&#47196;&#51204;&#49436;.pptx" TargetMode="External"/><Relationship Id="rId261" Type="http://schemas.openxmlformats.org/officeDocument/2006/relationships/hyperlink" Target="&#49884;&#54200;39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11.png"/><Relationship Id="rId317" Type="http://schemas.openxmlformats.org/officeDocument/2006/relationships/hyperlink" Target="&#49884;&#54200;99&#54200;.pptx" TargetMode="External"/><Relationship Id="rId359" Type="http://schemas.openxmlformats.org/officeDocument/2006/relationships/hyperlink" Target="../12&#50676;&#50773;&#44592;&#54616;/&#50676;&#50773;&#44592;&#54616;.pptx" TargetMode="External"/><Relationship Id="rId98" Type="http://schemas.openxmlformats.org/officeDocument/2006/relationships/image" Target="../media/image32.png"/><Relationship Id="rId121" Type="http://schemas.openxmlformats.org/officeDocument/2006/relationships/hyperlink" Target="&#49884;&#54200;07&#54200;.pptx" TargetMode="External"/><Relationship Id="rId163" Type="http://schemas.openxmlformats.org/officeDocument/2006/relationships/hyperlink" Target="&#49884;&#54200;121&#54200;.pptx" TargetMode="External"/><Relationship Id="rId219" Type="http://schemas.openxmlformats.org/officeDocument/2006/relationships/hyperlink" Target="&#49884;&#54200;129&#54200;.pptx" TargetMode="External"/><Relationship Id="rId370" Type="http://schemas.openxmlformats.org/officeDocument/2006/relationships/image" Target="../media/image168.png"/><Relationship Id="rId426" Type="http://schemas.openxmlformats.org/officeDocument/2006/relationships/image" Target="../media/image196.png"/><Relationship Id="rId230" Type="http://schemas.openxmlformats.org/officeDocument/2006/relationships/image" Target="../media/image98.png"/><Relationship Id="rId468" Type="http://schemas.openxmlformats.org/officeDocument/2006/relationships/image" Target="../media/image217.png"/><Relationship Id="rId25" Type="http://schemas.openxmlformats.org/officeDocument/2006/relationships/slide" Target="slide13.xml"/><Relationship Id="rId67" Type="http://schemas.openxmlformats.org/officeDocument/2006/relationships/hyperlink" Target="&#49884;&#54200;42&#54200;.pptx" TargetMode="External"/><Relationship Id="rId272" Type="http://schemas.openxmlformats.org/officeDocument/2006/relationships/image" Target="../media/image119.png"/><Relationship Id="rId328" Type="http://schemas.openxmlformats.org/officeDocument/2006/relationships/image" Target="../media/image147.png"/><Relationship Id="rId132" Type="http://schemas.openxmlformats.org/officeDocument/2006/relationships/image" Target="../media/image49.png"/><Relationship Id="rId174" Type="http://schemas.openxmlformats.org/officeDocument/2006/relationships/image" Target="../media/image70.png"/><Relationship Id="rId381" Type="http://schemas.openxmlformats.org/officeDocument/2006/relationships/hyperlink" Target="../22&#50500;&#44032;/&#50500;&#44032;.pptx" TargetMode="External"/><Relationship Id="rId241" Type="http://schemas.openxmlformats.org/officeDocument/2006/relationships/hyperlink" Target="&#49884;&#54200;113&#54200;.pptx" TargetMode="External"/><Relationship Id="rId437" Type="http://schemas.openxmlformats.org/officeDocument/2006/relationships/hyperlink" Target="../../&#49888;&#50557;PPT/50%20&#48716;&#47549;&#48372;&#49436;/&#48716;&#47549;&#48372;&#49436;.pptx" TargetMode="External"/><Relationship Id="rId36" Type="http://schemas.openxmlformats.org/officeDocument/2006/relationships/slide" Target="slide8.xml"/><Relationship Id="rId283" Type="http://schemas.openxmlformats.org/officeDocument/2006/relationships/hyperlink" Target="&#49884;&#54200;78&#54200;.pptx" TargetMode="External"/><Relationship Id="rId339" Type="http://schemas.openxmlformats.org/officeDocument/2006/relationships/hyperlink" Target="../02&#52636;&#50528;&#44413;&#44592;/&#52636;&#50528;&#44413;&#44592;.pptx" TargetMode="External"/><Relationship Id="rId78" Type="http://schemas.openxmlformats.org/officeDocument/2006/relationships/image" Target="../media/image22.png"/><Relationship Id="rId101" Type="http://schemas.openxmlformats.org/officeDocument/2006/relationships/hyperlink" Target="&#49884;&#54200;40&#54200;.pptx" TargetMode="External"/><Relationship Id="rId143" Type="http://schemas.openxmlformats.org/officeDocument/2006/relationships/hyperlink" Target="&#49884;&#54200;62&#54200;.pptx" TargetMode="External"/><Relationship Id="rId185" Type="http://schemas.openxmlformats.org/officeDocument/2006/relationships/hyperlink" Target="&#49884;&#54200;125&#54200;.pptx" TargetMode="External"/><Relationship Id="rId350" Type="http://schemas.openxmlformats.org/officeDocument/2006/relationships/image" Target="../media/image158.png"/><Relationship Id="rId406" Type="http://schemas.openxmlformats.org/officeDocument/2006/relationships/image" Target="../media/image186.png"/><Relationship Id="rId9" Type="http://schemas.openxmlformats.org/officeDocument/2006/relationships/slide" Target="slide24.xml"/><Relationship Id="rId210" Type="http://schemas.openxmlformats.org/officeDocument/2006/relationships/image" Target="../media/image88.png"/><Relationship Id="rId392" Type="http://schemas.openxmlformats.org/officeDocument/2006/relationships/image" Target="../media/image179.png"/><Relationship Id="rId448" Type="http://schemas.openxmlformats.org/officeDocument/2006/relationships/image" Target="../media/image207.png"/><Relationship Id="rId252" Type="http://schemas.openxmlformats.org/officeDocument/2006/relationships/image" Target="../media/image109.png"/><Relationship Id="rId294" Type="http://schemas.openxmlformats.org/officeDocument/2006/relationships/image" Target="../media/image130.png"/><Relationship Id="rId308" Type="http://schemas.openxmlformats.org/officeDocument/2006/relationships/image" Target="../media/image137.png"/><Relationship Id="rId47" Type="http://schemas.openxmlformats.org/officeDocument/2006/relationships/hyperlink" Target="&#49884;&#54200;02&#54200;.pptx" TargetMode="External"/><Relationship Id="rId89" Type="http://schemas.openxmlformats.org/officeDocument/2006/relationships/hyperlink" Target="&#49884;&#54200;15&#54200;.pptx" TargetMode="External"/><Relationship Id="rId112" Type="http://schemas.openxmlformats.org/officeDocument/2006/relationships/image" Target="../media/image39.png"/><Relationship Id="rId154" Type="http://schemas.openxmlformats.org/officeDocument/2006/relationships/image" Target="../media/image60.png"/><Relationship Id="rId361" Type="http://schemas.openxmlformats.org/officeDocument/2006/relationships/hyperlink" Target="../11&#50676;&#50773;&#44592;&#49345;/&#50676;&#50773;&#44592;&#49345;.pptx" TargetMode="External"/><Relationship Id="rId196" Type="http://schemas.openxmlformats.org/officeDocument/2006/relationships/image" Target="../media/image81.png"/><Relationship Id="rId417" Type="http://schemas.openxmlformats.org/officeDocument/2006/relationships/hyperlink" Target="../../&#49888;&#50557;PPT/40%20&#47560;&#53468;&#48373;&#51020;/&#47560;&#53468;&#48373;&#51020;.pptx" TargetMode="External"/><Relationship Id="rId459" Type="http://schemas.openxmlformats.org/officeDocument/2006/relationships/hyperlink" Target="../../&#49888;&#50557;PPT/61%20&#48288;&#46300;&#47196;&#54980;&#49436;/&#48288;&#46300;&#47196;&#5498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11&#54200;.pptx" TargetMode="External"/><Relationship Id="rId263" Type="http://schemas.openxmlformats.org/officeDocument/2006/relationships/hyperlink" Target="&#49884;&#54200;49&#54200;.pptx" TargetMode="External"/><Relationship Id="rId319" Type="http://schemas.openxmlformats.org/officeDocument/2006/relationships/hyperlink" Target="&#49884;&#54200;98&#54200;.pptx" TargetMode="External"/><Relationship Id="rId470" Type="http://schemas.openxmlformats.org/officeDocument/2006/relationships/image" Target="../media/image218.png"/><Relationship Id="rId58" Type="http://schemas.openxmlformats.org/officeDocument/2006/relationships/image" Target="../media/image12.png"/><Relationship Id="rId123" Type="http://schemas.openxmlformats.org/officeDocument/2006/relationships/hyperlink" Target="&#49884;&#54200;57&#54200;.pptx" TargetMode="External"/><Relationship Id="rId330" Type="http://schemas.openxmlformats.org/officeDocument/2006/relationships/image" Target="../media/image148.png"/><Relationship Id="rId165" Type="http://schemas.openxmlformats.org/officeDocument/2006/relationships/hyperlink" Target="&#49884;&#54200;123&#54200;.pptx" TargetMode="External"/><Relationship Id="rId372" Type="http://schemas.openxmlformats.org/officeDocument/2006/relationships/image" Target="../media/image169.png"/><Relationship Id="rId428" Type="http://schemas.openxmlformats.org/officeDocument/2006/relationships/image" Target="../media/image197.png"/><Relationship Id="rId232" Type="http://schemas.openxmlformats.org/officeDocument/2006/relationships/image" Target="../media/image99.png"/><Relationship Id="rId274" Type="http://schemas.openxmlformats.org/officeDocument/2006/relationships/image" Target="../media/image120.png"/><Relationship Id="rId27" Type="http://schemas.openxmlformats.org/officeDocument/2006/relationships/slide" Target="slide14.xml"/><Relationship Id="rId69" Type="http://schemas.openxmlformats.org/officeDocument/2006/relationships/hyperlink" Target="&#49884;&#54200;43&#54200;.pptx" TargetMode="External"/><Relationship Id="rId134" Type="http://schemas.openxmlformats.org/officeDocument/2006/relationships/image" Target="../media/image50.png"/><Relationship Id="rId80" Type="http://schemas.openxmlformats.org/officeDocument/2006/relationships/image" Target="../media/image23.png"/><Relationship Id="rId176" Type="http://schemas.openxmlformats.org/officeDocument/2006/relationships/image" Target="../media/image71.png"/><Relationship Id="rId341" Type="http://schemas.openxmlformats.org/officeDocument/2006/relationships/hyperlink" Target="&#52285;&#49464;&#44592;.pptx" TargetMode="External"/><Relationship Id="rId383" Type="http://schemas.openxmlformats.org/officeDocument/2006/relationships/hyperlink" Target="../23&#51060;&#49324;&#50556;/&#51060;&#49324;&#50556;.pptx" TargetMode="External"/><Relationship Id="rId439" Type="http://schemas.openxmlformats.org/officeDocument/2006/relationships/hyperlink" Target="../../&#49888;&#50557;PPT/51%20&#44264;&#47196;&#49352;&#49436;/&#44264;&#47196;&#49352;&#49436;.pptx" TargetMode="External"/><Relationship Id="rId201" Type="http://schemas.openxmlformats.org/officeDocument/2006/relationships/hyperlink" Target="&#49884;&#54200;146&#54200;.pptx" TargetMode="External"/><Relationship Id="rId243" Type="http://schemas.openxmlformats.org/officeDocument/2006/relationships/hyperlink" Target="&#49884;&#54200;114&#54200;.pptx" TargetMode="External"/><Relationship Id="rId285" Type="http://schemas.openxmlformats.org/officeDocument/2006/relationships/hyperlink" Target="&#49884;&#54200;88&#54200;.pptx" TargetMode="External"/><Relationship Id="rId450" Type="http://schemas.openxmlformats.org/officeDocument/2006/relationships/image" Target="../media/image208.png"/><Relationship Id="rId38" Type="http://schemas.openxmlformats.org/officeDocument/2006/relationships/image" Target="../media/image2.png"/><Relationship Id="rId103" Type="http://schemas.openxmlformats.org/officeDocument/2006/relationships/hyperlink" Target="&#49884;&#54200;50&#54200;.pptx" TargetMode="External"/><Relationship Id="rId310" Type="http://schemas.openxmlformats.org/officeDocument/2006/relationships/image" Target="../media/image138.png"/><Relationship Id="rId91" Type="http://schemas.openxmlformats.org/officeDocument/2006/relationships/hyperlink" Target="&#49884;&#54200;25&#54200;.pptx" TargetMode="External"/><Relationship Id="rId145" Type="http://schemas.openxmlformats.org/officeDocument/2006/relationships/hyperlink" Target="&#49884;&#54200;67&#54200;.pptx" TargetMode="External"/><Relationship Id="rId187" Type="http://schemas.openxmlformats.org/officeDocument/2006/relationships/hyperlink" Target="&#49884;&#54200;135&#54200;.pptx" TargetMode="External"/><Relationship Id="rId352" Type="http://schemas.openxmlformats.org/officeDocument/2006/relationships/image" Target="../media/image159.png"/><Relationship Id="rId394" Type="http://schemas.openxmlformats.org/officeDocument/2006/relationships/image" Target="../media/image180.png"/><Relationship Id="rId408" Type="http://schemas.openxmlformats.org/officeDocument/2006/relationships/image" Target="../media/image187.png"/><Relationship Id="rId212" Type="http://schemas.openxmlformats.org/officeDocument/2006/relationships/image" Target="../media/image89.png"/><Relationship Id="rId254" Type="http://schemas.openxmlformats.org/officeDocument/2006/relationships/image" Target="../media/image110.png"/><Relationship Id="rId49" Type="http://schemas.openxmlformats.org/officeDocument/2006/relationships/hyperlink" Target="&#49884;&#54200;33&#54200;.pptx" TargetMode="External"/><Relationship Id="rId114" Type="http://schemas.openxmlformats.org/officeDocument/2006/relationships/image" Target="../media/image40.png"/><Relationship Id="rId296" Type="http://schemas.openxmlformats.org/officeDocument/2006/relationships/image" Target="../media/image131.png"/><Relationship Id="rId461" Type="http://schemas.openxmlformats.org/officeDocument/2006/relationships/hyperlink" Target="../../&#49888;&#50557;PPT/62%20&#50836;&#54620;&#51068;&#49436;/&#50836;&#54620;&#51068;&#49436;.pptx" TargetMode="External"/><Relationship Id="rId60" Type="http://schemas.openxmlformats.org/officeDocument/2006/relationships/image" Target="../media/image13.png"/><Relationship Id="rId156" Type="http://schemas.openxmlformats.org/officeDocument/2006/relationships/image" Target="../media/image61.png"/><Relationship Id="rId198" Type="http://schemas.openxmlformats.org/officeDocument/2006/relationships/image" Target="../media/image82.png"/><Relationship Id="rId321" Type="http://schemas.openxmlformats.org/officeDocument/2006/relationships/hyperlink" Target="&#49884;&#54200;97&#54200;.pptx" TargetMode="External"/><Relationship Id="rId363" Type="http://schemas.openxmlformats.org/officeDocument/2006/relationships/hyperlink" Target="../13&#50669;&#45824;&#49345;/&#50669;&#45824;&#49345;.pptx" TargetMode="External"/><Relationship Id="rId419" Type="http://schemas.openxmlformats.org/officeDocument/2006/relationships/hyperlink" Target="../../&#49888;&#50557;PPT/41%20&#47560;&#44032;&#48373;&#51020;/&#47560;&#44032;&#48373;&#51020;.pptx" TargetMode="External"/><Relationship Id="rId223" Type="http://schemas.openxmlformats.org/officeDocument/2006/relationships/hyperlink" Target="&#49884;&#54200;103&#54200;.pptx" TargetMode="External"/><Relationship Id="rId430" Type="http://schemas.openxmlformats.org/officeDocument/2006/relationships/image" Target="../media/image198.png"/><Relationship Id="rId18" Type="http://schemas.openxmlformats.org/officeDocument/2006/relationships/slide" Target="slide29.xml"/><Relationship Id="rId265" Type="http://schemas.openxmlformats.org/officeDocument/2006/relationships/hyperlink" Target="&#49884;&#54200;59&#54200;.pptx" TargetMode="External"/><Relationship Id="rId472" Type="http://schemas.openxmlformats.org/officeDocument/2006/relationships/image" Target="../media/image222.png"/><Relationship Id="rId125" Type="http://schemas.openxmlformats.org/officeDocument/2006/relationships/hyperlink" Target="&#49884;&#54200;47&#54200;.pptx" TargetMode="External"/><Relationship Id="rId167" Type="http://schemas.openxmlformats.org/officeDocument/2006/relationships/hyperlink" Target="&#49884;&#54200;133&#54200;.pptx" TargetMode="External"/><Relationship Id="rId332" Type="http://schemas.openxmlformats.org/officeDocument/2006/relationships/image" Target="../media/image149.png"/><Relationship Id="rId374" Type="http://schemas.openxmlformats.org/officeDocument/2006/relationships/image" Target="../media/image170.png"/><Relationship Id="rId71" Type="http://schemas.openxmlformats.org/officeDocument/2006/relationships/hyperlink" Target="&#49884;&#54200;34&#54200;.pptx" TargetMode="External"/><Relationship Id="rId234" Type="http://schemas.openxmlformats.org/officeDocument/2006/relationships/image" Target="../media/image100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21.png"/><Relationship Id="rId44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40" Type="http://schemas.openxmlformats.org/officeDocument/2006/relationships/image" Target="../media/image3.png"/><Relationship Id="rId136" Type="http://schemas.openxmlformats.org/officeDocument/2006/relationships/image" Target="../media/image51.png"/><Relationship Id="rId178" Type="http://schemas.openxmlformats.org/officeDocument/2006/relationships/image" Target="../media/image72.png"/><Relationship Id="rId301" Type="http://schemas.openxmlformats.org/officeDocument/2006/relationships/hyperlink" Target="&#49884;&#54200;69&#54200;.pptx" TargetMode="External"/><Relationship Id="rId343" Type="http://schemas.openxmlformats.org/officeDocument/2006/relationships/hyperlink" Target="../03&#47112;&#50948;&#44592;/&#47112;&#50948;&#44592;.pptx" TargetMode="External"/><Relationship Id="rId82" Type="http://schemas.openxmlformats.org/officeDocument/2006/relationships/image" Target="../media/image24.png"/><Relationship Id="rId203" Type="http://schemas.openxmlformats.org/officeDocument/2006/relationships/hyperlink" Target="&#49884;&#54200;147&#54200;.pptx" TargetMode="External"/><Relationship Id="rId385" Type="http://schemas.openxmlformats.org/officeDocument/2006/relationships/hyperlink" Target="../24&#50696;&#47112;&#48120;&#50556;/&#50696;&#47112;&#48120;&#50556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5.png"/><Relationship Id="rId245" Type="http://schemas.openxmlformats.org/officeDocument/2006/relationships/hyperlink" Target="&#49884;&#54200;115&#54200;.pptx" TargetMode="External"/><Relationship Id="rId266" Type="http://schemas.openxmlformats.org/officeDocument/2006/relationships/image" Target="../media/image116.png"/><Relationship Id="rId287" Type="http://schemas.openxmlformats.org/officeDocument/2006/relationships/hyperlink" Target="&#49884;&#54200;81&#54200;.pptx" TargetMode="External"/><Relationship Id="rId410" Type="http://schemas.openxmlformats.org/officeDocument/2006/relationships/image" Target="../media/image188.png"/><Relationship Id="rId431" Type="http://schemas.openxmlformats.org/officeDocument/2006/relationships/hyperlink" Target="../../&#49888;&#50557;PPT/47%20&#44256;&#47536;&#46020;&#54980;&#49436;/&#44256;&#47536;&#46020;&#54980;&#49436;.pptx" TargetMode="External"/><Relationship Id="rId452" Type="http://schemas.openxmlformats.org/officeDocument/2006/relationships/image" Target="../media/image209.png"/><Relationship Id="rId30" Type="http://schemas.openxmlformats.org/officeDocument/2006/relationships/slide" Target="slide35.xml"/><Relationship Id="rId105" Type="http://schemas.openxmlformats.org/officeDocument/2006/relationships/hyperlink" Target="&#49884;&#54200;56&#54200;.pptx" TargetMode="External"/><Relationship Id="rId126" Type="http://schemas.openxmlformats.org/officeDocument/2006/relationships/image" Target="../media/image46.png"/><Relationship Id="rId147" Type="http://schemas.openxmlformats.org/officeDocument/2006/relationships/hyperlink" Target="&#49884;&#54200;68&#54200;.pptx" TargetMode="External"/><Relationship Id="rId168" Type="http://schemas.openxmlformats.org/officeDocument/2006/relationships/image" Target="../media/image67.png"/><Relationship Id="rId312" Type="http://schemas.openxmlformats.org/officeDocument/2006/relationships/image" Target="../media/image139.png"/><Relationship Id="rId333" Type="http://schemas.openxmlformats.org/officeDocument/2006/relationships/hyperlink" Target="&#49884;&#54200;91&#54200;.pptx" TargetMode="External"/><Relationship Id="rId354" Type="http://schemas.openxmlformats.org/officeDocument/2006/relationships/image" Target="../media/image160.png"/><Relationship Id="rId51" Type="http://schemas.openxmlformats.org/officeDocument/2006/relationships/hyperlink" Target="&#49884;&#54200;31&#54200;.pptx" TargetMode="External"/><Relationship Id="rId72" Type="http://schemas.openxmlformats.org/officeDocument/2006/relationships/image" Target="../media/image19.png"/><Relationship Id="rId93" Type="http://schemas.openxmlformats.org/officeDocument/2006/relationships/hyperlink" Target="&#49884;&#54200;45&#54200;.pptx" TargetMode="External"/><Relationship Id="rId189" Type="http://schemas.openxmlformats.org/officeDocument/2006/relationships/hyperlink" Target="&#49884;&#54200;145&#54200;.pptx" TargetMode="External"/><Relationship Id="rId375" Type="http://schemas.openxmlformats.org/officeDocument/2006/relationships/hyperlink" Target="../19&#49884;&#54200;/&#49884;&#54200;.pptx" TargetMode="External"/><Relationship Id="rId396" Type="http://schemas.openxmlformats.org/officeDocument/2006/relationships/image" Target="../media/image181.png"/><Relationship Id="rId3" Type="http://schemas.openxmlformats.org/officeDocument/2006/relationships/slide" Target="slide21.xml"/><Relationship Id="rId214" Type="http://schemas.openxmlformats.org/officeDocument/2006/relationships/image" Target="../media/image90.png"/><Relationship Id="rId235" Type="http://schemas.openxmlformats.org/officeDocument/2006/relationships/hyperlink" Target="&#49884;&#54200;108&#54200;.pptx" TargetMode="External"/><Relationship Id="rId256" Type="http://schemas.openxmlformats.org/officeDocument/2006/relationships/image" Target="../media/image111.png"/><Relationship Id="rId277" Type="http://schemas.openxmlformats.org/officeDocument/2006/relationships/hyperlink" Target="&#49884;&#54200;75&#54200;.pptx" TargetMode="External"/><Relationship Id="rId298" Type="http://schemas.openxmlformats.org/officeDocument/2006/relationships/image" Target="../media/image132.png"/><Relationship Id="rId400" Type="http://schemas.openxmlformats.org/officeDocument/2006/relationships/image" Target="../media/image183.png"/><Relationship Id="rId421" Type="http://schemas.openxmlformats.org/officeDocument/2006/relationships/hyperlink" Target="../../&#49888;&#50557;PPT/42%20&#45572;&#44032;&#48373;&#51020;/&#45572;&#44032;&#48373;&#51020;.pptx" TargetMode="External"/><Relationship Id="rId442" Type="http://schemas.openxmlformats.org/officeDocument/2006/relationships/image" Target="../media/image204.png"/><Relationship Id="rId463" Type="http://schemas.openxmlformats.org/officeDocument/2006/relationships/hyperlink" Target="../../&#49888;&#50557;PPT/63%20&#50836;&#54620;&#51060;&#49436;/&#50836;&#54620;&#51060;&#49436;1&#51109;.pptx" TargetMode="External"/><Relationship Id="rId116" Type="http://schemas.openxmlformats.org/officeDocument/2006/relationships/image" Target="../media/image41.png"/><Relationship Id="rId137" Type="http://schemas.openxmlformats.org/officeDocument/2006/relationships/hyperlink" Target="&#49884;&#54200;65&#54200;.pptx" TargetMode="External"/><Relationship Id="rId158" Type="http://schemas.openxmlformats.org/officeDocument/2006/relationships/image" Target="../media/image62.png"/><Relationship Id="rId302" Type="http://schemas.openxmlformats.org/officeDocument/2006/relationships/image" Target="../media/image134.png"/><Relationship Id="rId323" Type="http://schemas.openxmlformats.org/officeDocument/2006/relationships/hyperlink" Target="&#49884;&#54200;96&#54200;.pptx" TargetMode="External"/><Relationship Id="rId344" Type="http://schemas.openxmlformats.org/officeDocument/2006/relationships/image" Target="../media/image155.png"/><Relationship Id="rId20" Type="http://schemas.openxmlformats.org/officeDocument/2006/relationships/slide" Target="slide30.xml"/><Relationship Id="rId41" Type="http://schemas.openxmlformats.org/officeDocument/2006/relationships/hyperlink" Target="&#49884;&#54200;21&#54200;.pptx" TargetMode="External"/><Relationship Id="rId62" Type="http://schemas.openxmlformats.org/officeDocument/2006/relationships/image" Target="../media/image14.png"/><Relationship Id="rId83" Type="http://schemas.openxmlformats.org/officeDocument/2006/relationships/hyperlink" Target="&#49884;&#54200;52&#54200;.pptx" TargetMode="External"/><Relationship Id="rId179" Type="http://schemas.openxmlformats.org/officeDocument/2006/relationships/hyperlink" Target="&#49884;&#54200;143&#54200;.pptx" TargetMode="External"/><Relationship Id="rId365" Type="http://schemas.openxmlformats.org/officeDocument/2006/relationships/hyperlink" Target="../14&#50669;&#45824;&#54616;/&#50669;&#45824;&#54616;.pptx" TargetMode="External"/><Relationship Id="rId386" Type="http://schemas.openxmlformats.org/officeDocument/2006/relationships/image" Target="../media/image176.png"/><Relationship Id="rId190" Type="http://schemas.openxmlformats.org/officeDocument/2006/relationships/image" Target="../media/image78.png"/><Relationship Id="rId204" Type="http://schemas.openxmlformats.org/officeDocument/2006/relationships/image" Target="../media/image85.png"/><Relationship Id="rId225" Type="http://schemas.openxmlformats.org/officeDocument/2006/relationships/hyperlink" Target="&#49884;&#54200;104&#54200;.pptx" TargetMode="External"/><Relationship Id="rId246" Type="http://schemas.openxmlformats.org/officeDocument/2006/relationships/image" Target="../media/image106.png"/><Relationship Id="rId267" Type="http://schemas.openxmlformats.org/officeDocument/2006/relationships/hyperlink" Target="&#49884;&#54200;77&#54200;.pptx" TargetMode="External"/><Relationship Id="rId288" Type="http://schemas.openxmlformats.org/officeDocument/2006/relationships/image" Target="../media/image127.png"/><Relationship Id="rId411" Type="http://schemas.openxmlformats.org/officeDocument/2006/relationships/hyperlink" Target="../37&#54617;&#44060;/&#54617;&#44060;.pptx" TargetMode="External"/><Relationship Id="rId432" Type="http://schemas.openxmlformats.org/officeDocument/2006/relationships/image" Target="../media/image199.png"/><Relationship Id="rId453" Type="http://schemas.openxmlformats.org/officeDocument/2006/relationships/hyperlink" Target="../../&#49888;&#50557;PPT/58%20&#55176;&#48652;&#47532;&#49436;/&#55176;&#48652;&#47532;&#49436;.pptx" TargetMode="External"/><Relationship Id="rId106" Type="http://schemas.openxmlformats.org/officeDocument/2006/relationships/image" Target="../media/image36.png"/><Relationship Id="rId127" Type="http://schemas.openxmlformats.org/officeDocument/2006/relationships/hyperlink" Target="&#49884;&#54200;37&#54200;.pptx" TargetMode="External"/><Relationship Id="rId313" Type="http://schemas.openxmlformats.org/officeDocument/2006/relationships/hyperlink" Target="&#49884;&#54200;101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9.png"/><Relationship Id="rId73" Type="http://schemas.openxmlformats.org/officeDocument/2006/relationships/hyperlink" Target="&#49884;&#54200;14&#54200;.pptx" TargetMode="External"/><Relationship Id="rId94" Type="http://schemas.openxmlformats.org/officeDocument/2006/relationships/image" Target="../media/image30.png"/><Relationship Id="rId148" Type="http://schemas.openxmlformats.org/officeDocument/2006/relationships/image" Target="../media/image57.png"/><Relationship Id="rId169" Type="http://schemas.openxmlformats.org/officeDocument/2006/relationships/hyperlink" Target="&#49884;&#54200;132&#54200;.pptx" TargetMode="External"/><Relationship Id="rId334" Type="http://schemas.openxmlformats.org/officeDocument/2006/relationships/image" Target="../media/image150.png"/><Relationship Id="rId355" Type="http://schemas.openxmlformats.org/officeDocument/2006/relationships/hyperlink" Target="../09&#49324;&#47924;&#50648;&#49345;/&#49324;&#47924;&#50648;&#49345;.pptx" TargetMode="External"/><Relationship Id="rId376" Type="http://schemas.openxmlformats.org/officeDocument/2006/relationships/image" Target="../media/image171.png"/><Relationship Id="rId397" Type="http://schemas.openxmlformats.org/officeDocument/2006/relationships/hyperlink" Target="../30&#50500;&#47784;&#49828;/&#50500;&#47784;&#49828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73.png"/><Relationship Id="rId215" Type="http://schemas.openxmlformats.org/officeDocument/2006/relationships/hyperlink" Target="&#49884;&#54200;149&#54200;.pptx" TargetMode="External"/><Relationship Id="rId236" Type="http://schemas.openxmlformats.org/officeDocument/2006/relationships/image" Target="../media/image101.png"/><Relationship Id="rId257" Type="http://schemas.openxmlformats.org/officeDocument/2006/relationships/hyperlink" Target="&#49884;&#54200;19&#54200;.pptx" TargetMode="External"/><Relationship Id="rId278" Type="http://schemas.openxmlformats.org/officeDocument/2006/relationships/image" Target="../media/image122.png"/><Relationship Id="rId401" Type="http://schemas.openxmlformats.org/officeDocument/2006/relationships/hyperlink" Target="../32&#50836;&#45208;/&#50836;&#45208;.pptx" TargetMode="External"/><Relationship Id="rId422" Type="http://schemas.openxmlformats.org/officeDocument/2006/relationships/image" Target="../media/image194.png"/><Relationship Id="rId44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64" Type="http://schemas.openxmlformats.org/officeDocument/2006/relationships/image" Target="../media/image215.png"/><Relationship Id="rId303" Type="http://schemas.openxmlformats.org/officeDocument/2006/relationships/hyperlink" Target="&#49884;&#54200;79&#54200;.pptx" TargetMode="External"/><Relationship Id="rId42" Type="http://schemas.openxmlformats.org/officeDocument/2006/relationships/image" Target="../media/image4.png"/><Relationship Id="rId84" Type="http://schemas.openxmlformats.org/officeDocument/2006/relationships/image" Target="../media/image25.png"/><Relationship Id="rId138" Type="http://schemas.openxmlformats.org/officeDocument/2006/relationships/image" Target="../media/image52.png"/><Relationship Id="rId345" Type="http://schemas.openxmlformats.org/officeDocument/2006/relationships/hyperlink" Target="../04&#48124;&#49688;&#44592;/&#48124;&#49688;&#44592;.pptx" TargetMode="External"/><Relationship Id="rId387" Type="http://schemas.openxmlformats.org/officeDocument/2006/relationships/hyperlink" Target="../25&#50696;&#47112;&#48120;&#50556;&#50528;&#44032;/&#50696;&#47112;&#48120;&#50556;&#50528;&#44032;.pptx" TargetMode="External"/><Relationship Id="rId191" Type="http://schemas.openxmlformats.org/officeDocument/2006/relationships/hyperlink" Target="&#49884;&#54200;130&#54200;.pptx" TargetMode="External"/><Relationship Id="rId205" Type="http://schemas.openxmlformats.org/officeDocument/2006/relationships/hyperlink" Target="&#49884;&#54200;137&#54200;.pptx" TargetMode="External"/><Relationship Id="rId247" Type="http://schemas.openxmlformats.org/officeDocument/2006/relationships/hyperlink" Target="&#49884;&#54200;120&#54200;.pptx" TargetMode="External"/><Relationship Id="rId412" Type="http://schemas.openxmlformats.org/officeDocument/2006/relationships/image" Target="../media/image189.png"/><Relationship Id="rId107" Type="http://schemas.openxmlformats.org/officeDocument/2006/relationships/hyperlink" Target="&#49884;&#54200;06&#54200;.pptx" TargetMode="External"/><Relationship Id="rId289" Type="http://schemas.openxmlformats.org/officeDocument/2006/relationships/hyperlink" Target="&#49884;&#54200;82&#54200;.pptx" TargetMode="External"/><Relationship Id="rId454" Type="http://schemas.openxmlformats.org/officeDocument/2006/relationships/image" Target="../media/image210.png"/><Relationship Id="rId11" Type="http://schemas.openxmlformats.org/officeDocument/2006/relationships/slide" Target="slide25.xml"/><Relationship Id="rId53" Type="http://schemas.openxmlformats.org/officeDocument/2006/relationships/hyperlink" Target="&#49884;&#54200;32&#54200;.pptx" TargetMode="External"/><Relationship Id="rId149" Type="http://schemas.openxmlformats.org/officeDocument/2006/relationships/hyperlink" Target="&#49884;&#54200;58&#54200;.pptx" TargetMode="External"/><Relationship Id="rId314" Type="http://schemas.openxmlformats.org/officeDocument/2006/relationships/image" Target="../media/image140.png"/><Relationship Id="rId356" Type="http://schemas.openxmlformats.org/officeDocument/2006/relationships/image" Target="../media/image161.png"/><Relationship Id="rId398" Type="http://schemas.openxmlformats.org/officeDocument/2006/relationships/image" Target="../media/image182.png"/><Relationship Id="rId95" Type="http://schemas.openxmlformats.org/officeDocument/2006/relationships/hyperlink" Target="&#49884;&#54200;10&#54200;.pptx" TargetMode="External"/><Relationship Id="rId160" Type="http://schemas.openxmlformats.org/officeDocument/2006/relationships/image" Target="../media/image63.png"/><Relationship Id="rId216" Type="http://schemas.openxmlformats.org/officeDocument/2006/relationships/image" Target="../media/image91.png"/><Relationship Id="rId423" Type="http://schemas.openxmlformats.org/officeDocument/2006/relationships/hyperlink" Target="../../&#49888;&#50557;PPT/43%20&#50836;&#54620;&#48373;&#51020;/&#50836;&#54620;&#48373;&#51020;.pptx" TargetMode="External"/><Relationship Id="rId258" Type="http://schemas.openxmlformats.org/officeDocument/2006/relationships/image" Target="../media/image112.png"/><Relationship Id="rId465" Type="http://schemas.openxmlformats.org/officeDocument/2006/relationships/hyperlink" Target="../../&#49888;&#50557;PPT/64%20&#50836;&#54620;&#49340;&#49436;/&#50836;&#54620;&#49340;&#49436;1&#51109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5.png"/><Relationship Id="rId118" Type="http://schemas.openxmlformats.org/officeDocument/2006/relationships/image" Target="../media/image42.png"/><Relationship Id="rId325" Type="http://schemas.openxmlformats.org/officeDocument/2006/relationships/hyperlink" Target="&#49884;&#54200;95&#54200;.pptx" TargetMode="External"/><Relationship Id="rId367" Type="http://schemas.openxmlformats.org/officeDocument/2006/relationships/hyperlink" Target="../15&#50640;&#49828;&#46972;/&#50640;&#49828;&#46972;.pptx" TargetMode="External"/><Relationship Id="rId171" Type="http://schemas.openxmlformats.org/officeDocument/2006/relationships/hyperlink" Target="&#49884;&#54200;131&#54200;.pptx" TargetMode="External"/><Relationship Id="rId227" Type="http://schemas.openxmlformats.org/officeDocument/2006/relationships/hyperlink" Target="&#49884;&#54200;105&#54200;.pptx" TargetMode="External"/><Relationship Id="rId269" Type="http://schemas.openxmlformats.org/officeDocument/2006/relationships/hyperlink" Target="&#49884;&#54200;71&#54200;.pptx" TargetMode="External"/><Relationship Id="rId434" Type="http://schemas.openxmlformats.org/officeDocument/2006/relationships/image" Target="../media/image200.png"/><Relationship Id="rId33" Type="http://schemas.openxmlformats.org/officeDocument/2006/relationships/slide" Target="slide18.xml"/><Relationship Id="rId129" Type="http://schemas.openxmlformats.org/officeDocument/2006/relationships/hyperlink" Target="&#49884;&#54200;27&#54200;.pptx" TargetMode="External"/><Relationship Id="rId280" Type="http://schemas.openxmlformats.org/officeDocument/2006/relationships/image" Target="../media/image123.png"/><Relationship Id="rId336" Type="http://schemas.openxmlformats.org/officeDocument/2006/relationships/image" Target="../media/image151.png"/><Relationship Id="rId75" Type="http://schemas.openxmlformats.org/officeDocument/2006/relationships/hyperlink" Target="&#49884;&#54200;24&#54200;.pptx" TargetMode="External"/><Relationship Id="rId140" Type="http://schemas.openxmlformats.org/officeDocument/2006/relationships/image" Target="../media/image53.png"/><Relationship Id="rId182" Type="http://schemas.openxmlformats.org/officeDocument/2006/relationships/image" Target="../media/image74.png"/><Relationship Id="rId378" Type="http://schemas.openxmlformats.org/officeDocument/2006/relationships/image" Target="../media/image172.png"/><Relationship Id="rId403" Type="http://schemas.openxmlformats.org/officeDocument/2006/relationships/hyperlink" Target="../33&#48120;&#44032;/&#48120;&#44032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102.png"/><Relationship Id="rId445" Type="http://schemas.openxmlformats.org/officeDocument/2006/relationships/hyperlink" Target="../../&#49888;&#50557;PPT/54%20&#46356;&#47784;&#45936;&#51204;&#49436;/&#46356;&#47784;&#45936;&#51204;&#49436;.pptx" TargetMode="External"/><Relationship Id="rId291" Type="http://schemas.openxmlformats.org/officeDocument/2006/relationships/hyperlink" Target="&#49884;&#54200;83&#54200;.pptx" TargetMode="External"/><Relationship Id="rId305" Type="http://schemas.openxmlformats.org/officeDocument/2006/relationships/hyperlink" Target="&#49884;&#54200;80&#54200;.pptx" TargetMode="External"/><Relationship Id="rId347" Type="http://schemas.openxmlformats.org/officeDocument/2006/relationships/hyperlink" Target="../05&#49888;&#47749;&#44592;/&#49888;&#47749;&#44592;.pptx" TargetMode="External"/><Relationship Id="rId44" Type="http://schemas.openxmlformats.org/officeDocument/2006/relationships/image" Target="../media/image5.png"/><Relationship Id="rId86" Type="http://schemas.openxmlformats.org/officeDocument/2006/relationships/image" Target="../media/image26.png"/><Relationship Id="rId151" Type="http://schemas.openxmlformats.org/officeDocument/2006/relationships/hyperlink" Target="&#49884;&#54200;48&#54200;.pptx" TargetMode="External"/><Relationship Id="rId389" Type="http://schemas.openxmlformats.org/officeDocument/2006/relationships/hyperlink" Target="../26&#50640;&#49828;&#44180;/&#50640;&#49828;&#44180;.pptx" TargetMode="External"/><Relationship Id="rId193" Type="http://schemas.openxmlformats.org/officeDocument/2006/relationships/hyperlink" Target="&#49884;&#54200;140&#54200;.pptx" TargetMode="External"/><Relationship Id="rId207" Type="http://schemas.openxmlformats.org/officeDocument/2006/relationships/hyperlink" Target="&#49884;&#54200;127&#54200;.pptx" TargetMode="External"/><Relationship Id="rId249" Type="http://schemas.openxmlformats.org/officeDocument/2006/relationships/hyperlink" Target="&#49884;&#54200;116&#54200;.pptx" TargetMode="External"/><Relationship Id="rId414" Type="http://schemas.openxmlformats.org/officeDocument/2006/relationships/image" Target="../media/image190.png"/><Relationship Id="rId456" Type="http://schemas.openxmlformats.org/officeDocument/2006/relationships/image" Target="../media/image211.png"/><Relationship Id="rId13" Type="http://schemas.openxmlformats.org/officeDocument/2006/relationships/slide" Target="slide26.xml"/><Relationship Id="rId109" Type="http://schemas.openxmlformats.org/officeDocument/2006/relationships/hyperlink" Target="&#49884;&#54200;16&#54200;.pptx" TargetMode="External"/><Relationship Id="rId260" Type="http://schemas.openxmlformats.org/officeDocument/2006/relationships/image" Target="../media/image113.png"/><Relationship Id="rId316" Type="http://schemas.openxmlformats.org/officeDocument/2006/relationships/image" Target="../media/image141.png"/><Relationship Id="rId55" Type="http://schemas.openxmlformats.org/officeDocument/2006/relationships/hyperlink" Target="&#49884;&#54200;03&#54200;.pptx" TargetMode="External"/><Relationship Id="rId97" Type="http://schemas.openxmlformats.org/officeDocument/2006/relationships/hyperlink" Target="&#49884;&#54200;20&#54200;.pptx" TargetMode="External"/><Relationship Id="rId120" Type="http://schemas.openxmlformats.org/officeDocument/2006/relationships/image" Target="../media/image43.png"/><Relationship Id="rId358" Type="http://schemas.openxmlformats.org/officeDocument/2006/relationships/image" Target="../media/image162.png"/><Relationship Id="rId162" Type="http://schemas.openxmlformats.org/officeDocument/2006/relationships/image" Target="../media/image64.png"/><Relationship Id="rId218" Type="http://schemas.openxmlformats.org/officeDocument/2006/relationships/image" Target="../media/image92.png"/><Relationship Id="rId425" Type="http://schemas.openxmlformats.org/officeDocument/2006/relationships/hyperlink" Target="../../&#49888;&#50557;PPT/44%20&#49324;&#46020;&#54665;&#51204;/&#49324;&#46020;&#54665;&#51204;.pptx" TargetMode="External"/><Relationship Id="rId467" Type="http://schemas.openxmlformats.org/officeDocument/2006/relationships/hyperlink" Target="../../&#49888;&#50557;PPT/65%20&#50976;&#45796;&#49436;/&#50976;&#45796;&#49436;1&#51109;.pptx" TargetMode="External"/><Relationship Id="rId271" Type="http://schemas.openxmlformats.org/officeDocument/2006/relationships/hyperlink" Target="&#49884;&#54200;72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6.png"/><Relationship Id="rId131" Type="http://schemas.openxmlformats.org/officeDocument/2006/relationships/hyperlink" Target="&#49884;&#54200;17&#54200;.pptx" TargetMode="External"/><Relationship Id="rId327" Type="http://schemas.openxmlformats.org/officeDocument/2006/relationships/hyperlink" Target="&#49884;&#54200;94&#54200;.pptx" TargetMode="External"/><Relationship Id="rId369" Type="http://schemas.openxmlformats.org/officeDocument/2006/relationships/hyperlink" Target="../16&#45712;&#54756;&#48120;&#50556;/&#45712;&#54756;&#48120;&#50556;.pptx" TargetMode="External"/><Relationship Id="rId173" Type="http://schemas.openxmlformats.org/officeDocument/2006/relationships/hyperlink" Target="&#49884;&#54200;134&#54200;.pptx" TargetMode="External"/><Relationship Id="rId229" Type="http://schemas.openxmlformats.org/officeDocument/2006/relationships/hyperlink" Target="&#49884;&#54200;110&#54200;.pptx" TargetMode="External"/><Relationship Id="rId380" Type="http://schemas.openxmlformats.org/officeDocument/2006/relationships/image" Target="../media/image173.png"/><Relationship Id="rId436" Type="http://schemas.openxmlformats.org/officeDocument/2006/relationships/image" Target="../media/image201.png"/><Relationship Id="rId240" Type="http://schemas.openxmlformats.org/officeDocument/2006/relationships/image" Target="../media/image103.png"/><Relationship Id="rId35" Type="http://schemas.openxmlformats.org/officeDocument/2006/relationships/slide" Target="slide20.xml"/><Relationship Id="rId77" Type="http://schemas.openxmlformats.org/officeDocument/2006/relationships/hyperlink" Target="&#49884;&#54200;54&#54200;.pptx" TargetMode="External"/><Relationship Id="rId100" Type="http://schemas.openxmlformats.org/officeDocument/2006/relationships/image" Target="../media/image33.png"/><Relationship Id="rId282" Type="http://schemas.openxmlformats.org/officeDocument/2006/relationships/image" Target="../media/image124.png"/><Relationship Id="rId338" Type="http://schemas.openxmlformats.org/officeDocument/2006/relationships/image" Target="../media/image152.png"/><Relationship Id="rId8" Type="http://schemas.openxmlformats.org/officeDocument/2006/relationships/slide" Target="slide4.xml"/><Relationship Id="rId142" Type="http://schemas.openxmlformats.org/officeDocument/2006/relationships/image" Target="../media/image54.png"/><Relationship Id="rId184" Type="http://schemas.openxmlformats.org/officeDocument/2006/relationships/image" Target="../media/image75.png"/><Relationship Id="rId391" Type="http://schemas.openxmlformats.org/officeDocument/2006/relationships/hyperlink" Target="../27&#45796;&#45768;&#50648;/&#45796;&#45768;&#50648;.pptx" TargetMode="External"/><Relationship Id="rId405" Type="http://schemas.openxmlformats.org/officeDocument/2006/relationships/hyperlink" Target="../34&#45208;&#54996;/&#45208;&#54996;.pptx" TargetMode="External"/><Relationship Id="rId447" Type="http://schemas.openxmlformats.org/officeDocument/2006/relationships/hyperlink" Target="../../&#49888;&#50557;PPT/55%20&#46356;&#47784;&#45936;&#54980;&#49436;/&#46356;&#47784;&#45936;&#54980;&#49436;.pptx" TargetMode="External"/><Relationship Id="rId251" Type="http://schemas.openxmlformats.org/officeDocument/2006/relationships/hyperlink" Target="&#49884;&#54200;117&#54200;.pptx" TargetMode="External"/><Relationship Id="rId46" Type="http://schemas.openxmlformats.org/officeDocument/2006/relationships/image" Target="../media/image6.png"/><Relationship Id="rId293" Type="http://schemas.openxmlformats.org/officeDocument/2006/relationships/hyperlink" Target="&#49884;&#54200;84&#54200;.pptx" TargetMode="External"/><Relationship Id="rId307" Type="http://schemas.openxmlformats.org/officeDocument/2006/relationships/hyperlink" Target="&#49884;&#54200;90&#54200;.pptx" TargetMode="External"/><Relationship Id="rId349" Type="http://schemas.openxmlformats.org/officeDocument/2006/relationships/hyperlink" Target="../06&#50668;&#54840;&#49688;&#50500;/&#50668;&#54840;&#49688;&#50500;.pptx" TargetMode="External"/><Relationship Id="rId88" Type="http://schemas.openxmlformats.org/officeDocument/2006/relationships/image" Target="../media/image27.png"/><Relationship Id="rId111" Type="http://schemas.openxmlformats.org/officeDocument/2006/relationships/hyperlink" Target="&#49884;&#54200;26&#54200;.pptx" TargetMode="External"/><Relationship Id="rId153" Type="http://schemas.openxmlformats.org/officeDocument/2006/relationships/hyperlink" Target="&#49884;&#54200;38&#54200;.pptx" TargetMode="External"/><Relationship Id="rId195" Type="http://schemas.openxmlformats.org/officeDocument/2006/relationships/hyperlink" Target="&#49884;&#54200;150&#54200;.pptx" TargetMode="External"/><Relationship Id="rId209" Type="http://schemas.openxmlformats.org/officeDocument/2006/relationships/hyperlink" Target="&#49884;&#54200;128&#54200;.pptx" TargetMode="External"/><Relationship Id="rId360" Type="http://schemas.openxmlformats.org/officeDocument/2006/relationships/image" Target="../media/image163.png"/><Relationship Id="rId416" Type="http://schemas.openxmlformats.org/officeDocument/2006/relationships/image" Target="../media/image191.png"/><Relationship Id="rId220" Type="http://schemas.openxmlformats.org/officeDocument/2006/relationships/image" Target="../media/image93.png"/><Relationship Id="rId458" Type="http://schemas.openxmlformats.org/officeDocument/2006/relationships/image" Target="../media/image212.png"/><Relationship Id="rId15" Type="http://schemas.openxmlformats.org/officeDocument/2006/relationships/slide" Target="slide27.xml"/><Relationship Id="rId57" Type="http://schemas.openxmlformats.org/officeDocument/2006/relationships/hyperlink" Target="&#49884;&#54200;13&#54200;.pptx" TargetMode="External"/><Relationship Id="rId262" Type="http://schemas.openxmlformats.org/officeDocument/2006/relationships/image" Target="../media/image114.png"/><Relationship Id="rId318" Type="http://schemas.openxmlformats.org/officeDocument/2006/relationships/image" Target="../media/image142.png"/><Relationship Id="rId99" Type="http://schemas.openxmlformats.org/officeDocument/2006/relationships/hyperlink" Target="&#49884;&#54200;30&#54200;.pptx" TargetMode="External"/><Relationship Id="rId122" Type="http://schemas.openxmlformats.org/officeDocument/2006/relationships/image" Target="../media/image44.png"/><Relationship Id="rId164" Type="http://schemas.openxmlformats.org/officeDocument/2006/relationships/image" Target="../media/image65.png"/><Relationship Id="rId371" Type="http://schemas.openxmlformats.org/officeDocument/2006/relationships/hyperlink" Target="../17&#50640;&#49828;&#45908;/&#50640;&#49828;&#45908;.pptx" TargetMode="External"/><Relationship Id="rId427" Type="http://schemas.openxmlformats.org/officeDocument/2006/relationships/hyperlink" Target="../../&#49888;&#50557;PPT/45%20&#47196;&#47560;&#49436;/&#47196;&#47560;&#49436;.pptx" TargetMode="External"/><Relationship Id="rId469" Type="http://schemas.openxmlformats.org/officeDocument/2006/relationships/hyperlink" Target="../../&#49888;&#50557;PPT/66%20&#50836;&#54620;&#44228;&#49884;&#47197;/&#50836;&#54620;&#44228;&#49884;&#47197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07&#54200;.pptx" TargetMode="External"/><Relationship Id="rId273" Type="http://schemas.openxmlformats.org/officeDocument/2006/relationships/hyperlink" Target="&#49884;&#54200;73&#54200;.pptx" TargetMode="External"/><Relationship Id="rId329" Type="http://schemas.openxmlformats.org/officeDocument/2006/relationships/hyperlink" Target="&#49884;&#54200;93&#54200;.pptx" TargetMode="External"/><Relationship Id="rId68" Type="http://schemas.openxmlformats.org/officeDocument/2006/relationships/image" Target="../media/image17.png"/><Relationship Id="rId133" Type="http://schemas.openxmlformats.org/officeDocument/2006/relationships/hyperlink" Target="&#49884;&#54200;66&#54200;.pptx" TargetMode="External"/><Relationship Id="rId175" Type="http://schemas.openxmlformats.org/officeDocument/2006/relationships/hyperlink" Target="&#49884;&#54200;144&#54200;.pptx" TargetMode="External"/><Relationship Id="rId340" Type="http://schemas.openxmlformats.org/officeDocument/2006/relationships/image" Target="../media/image153.png"/><Relationship Id="rId200" Type="http://schemas.openxmlformats.org/officeDocument/2006/relationships/image" Target="../media/image83.png"/><Relationship Id="rId382" Type="http://schemas.openxmlformats.org/officeDocument/2006/relationships/image" Target="../media/image174.png"/><Relationship Id="rId438" Type="http://schemas.openxmlformats.org/officeDocument/2006/relationships/image" Target="../media/image202.png"/><Relationship Id="rId242" Type="http://schemas.openxmlformats.org/officeDocument/2006/relationships/image" Target="../media/image104.png"/><Relationship Id="rId284" Type="http://schemas.openxmlformats.org/officeDocument/2006/relationships/image" Target="../media/image125.png"/><Relationship Id="rId37" Type="http://schemas.openxmlformats.org/officeDocument/2006/relationships/hyperlink" Target="&#49884;&#54200;12&#54200;.pptx" TargetMode="External"/><Relationship Id="rId79" Type="http://schemas.openxmlformats.org/officeDocument/2006/relationships/hyperlink" Target="&#49884;&#54200;55&#54200;.pptx" TargetMode="External"/><Relationship Id="rId102" Type="http://schemas.openxmlformats.org/officeDocument/2006/relationships/image" Target="../media/image34.png"/><Relationship Id="rId144" Type="http://schemas.openxmlformats.org/officeDocument/2006/relationships/image" Target="../media/image55.png"/><Relationship Id="rId90" Type="http://schemas.openxmlformats.org/officeDocument/2006/relationships/image" Target="../media/image28.png"/><Relationship Id="rId186" Type="http://schemas.openxmlformats.org/officeDocument/2006/relationships/image" Target="../media/image76.png"/><Relationship Id="rId351" Type="http://schemas.openxmlformats.org/officeDocument/2006/relationships/hyperlink" Target="../07&#49324;&#49324;&#44592;/&#49324;&#49324;&#44592;.pptx" TargetMode="External"/><Relationship Id="rId393" Type="http://schemas.openxmlformats.org/officeDocument/2006/relationships/hyperlink" Target="../28&#54840;&#49464;&#50500;/&#54840;&#49464;&#50500;.pptx" TargetMode="External"/><Relationship Id="rId407" Type="http://schemas.openxmlformats.org/officeDocument/2006/relationships/hyperlink" Target="../35&#54616;&#48149;&#44397;/&#54616;&#48149;&#44397;.pptx" TargetMode="External"/><Relationship Id="rId449" Type="http://schemas.openxmlformats.org/officeDocument/2006/relationships/hyperlink" Target="../../&#49888;&#50557;PPT/56%20&#46356;&#46020;&#49436;/&#46356;&#46020;&#49436;.pptx" TargetMode="External"/><Relationship Id="rId211" Type="http://schemas.openxmlformats.org/officeDocument/2006/relationships/hyperlink" Target="&#49884;&#54200;138&#54200;.pptx" TargetMode="External"/><Relationship Id="rId253" Type="http://schemas.openxmlformats.org/officeDocument/2006/relationships/hyperlink" Target="&#49884;&#54200;118&#54200;.pptx" TargetMode="External"/><Relationship Id="rId295" Type="http://schemas.openxmlformats.org/officeDocument/2006/relationships/hyperlink" Target="&#49884;&#54200;85&#54200;.pptx" TargetMode="External"/><Relationship Id="rId309" Type="http://schemas.openxmlformats.org/officeDocument/2006/relationships/hyperlink" Target="&#49884;&#54200;89&#54200;.pptx" TargetMode="External"/><Relationship Id="rId460" Type="http://schemas.openxmlformats.org/officeDocument/2006/relationships/image" Target="../media/image213.png"/><Relationship Id="rId48" Type="http://schemas.openxmlformats.org/officeDocument/2006/relationships/image" Target="../media/image7.png"/><Relationship Id="rId113" Type="http://schemas.openxmlformats.org/officeDocument/2006/relationships/hyperlink" Target="&#49884;&#54200;35&#54200;.pptx" TargetMode="External"/><Relationship Id="rId320" Type="http://schemas.openxmlformats.org/officeDocument/2006/relationships/image" Target="../media/image143.png"/><Relationship Id="rId155" Type="http://schemas.openxmlformats.org/officeDocument/2006/relationships/hyperlink" Target="&#49884;&#54200;28&#54200;.pptx" TargetMode="External"/><Relationship Id="rId197" Type="http://schemas.openxmlformats.org/officeDocument/2006/relationships/hyperlink" Target="&#49884;&#54200;126&#54200;.pptx" TargetMode="External"/><Relationship Id="rId362" Type="http://schemas.openxmlformats.org/officeDocument/2006/relationships/image" Target="../media/image164.png"/><Relationship Id="rId418" Type="http://schemas.openxmlformats.org/officeDocument/2006/relationships/image" Target="../media/image192.png"/><Relationship Id="rId222" Type="http://schemas.openxmlformats.org/officeDocument/2006/relationships/image" Target="../media/image94.png"/><Relationship Id="rId264" Type="http://schemas.openxmlformats.org/officeDocument/2006/relationships/image" Target="../media/image115.png"/><Relationship Id="rId471" Type="http://schemas.openxmlformats.org/officeDocument/2006/relationships/image" Target="../media/image219.png"/><Relationship Id="rId17" Type="http://schemas.openxmlformats.org/officeDocument/2006/relationships/slide" Target="slide9.xml"/><Relationship Id="rId59" Type="http://schemas.openxmlformats.org/officeDocument/2006/relationships/hyperlink" Target="&#49884;&#54200;23&#54200;.pptx" TargetMode="External"/><Relationship Id="rId124" Type="http://schemas.openxmlformats.org/officeDocument/2006/relationships/image" Target="../media/image45.png"/><Relationship Id="rId70" Type="http://schemas.openxmlformats.org/officeDocument/2006/relationships/image" Target="../media/image18.png"/><Relationship Id="rId166" Type="http://schemas.openxmlformats.org/officeDocument/2006/relationships/image" Target="../media/image66.png"/><Relationship Id="rId331" Type="http://schemas.openxmlformats.org/officeDocument/2006/relationships/hyperlink" Target="&#49884;&#54200;92&#54200;.pptx" TargetMode="External"/><Relationship Id="rId373" Type="http://schemas.openxmlformats.org/officeDocument/2006/relationships/hyperlink" Target="../18&#50853;&#44592;/&#50853;&#44592;.pptx" TargetMode="External"/><Relationship Id="rId429" Type="http://schemas.openxmlformats.org/officeDocument/2006/relationships/hyperlink" Target="../../&#49888;&#50557;PPT/46%20&#44256;&#47536;&#46020;&#51204;&#49436;/&#44256;&#47536;&#46020;&#51204;&#49436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6&#54200;.pptx" TargetMode="External"/><Relationship Id="rId440" Type="http://schemas.openxmlformats.org/officeDocument/2006/relationships/image" Target="../media/image203.png"/><Relationship Id="rId28" Type="http://schemas.openxmlformats.org/officeDocument/2006/relationships/slide" Target="slide34.xml"/><Relationship Id="rId275" Type="http://schemas.openxmlformats.org/officeDocument/2006/relationships/hyperlink" Target="&#49884;&#54200;74&#54200;.pptx" TargetMode="External"/><Relationship Id="rId300" Type="http://schemas.openxmlformats.org/officeDocument/2006/relationships/image" Target="../media/image133.png"/><Relationship Id="rId81" Type="http://schemas.openxmlformats.org/officeDocument/2006/relationships/hyperlink" Target="&#49884;&#54200;51&#54200;.pptx" TargetMode="External"/><Relationship Id="rId135" Type="http://schemas.openxmlformats.org/officeDocument/2006/relationships/hyperlink" Target="&#49884;&#54200;61&#54200;.pptx" TargetMode="External"/><Relationship Id="rId177" Type="http://schemas.openxmlformats.org/officeDocument/2006/relationships/hyperlink" Target="&#49884;&#54200;124&#54200;.pptx" TargetMode="External"/><Relationship Id="rId342" Type="http://schemas.openxmlformats.org/officeDocument/2006/relationships/image" Target="../media/image154.png"/><Relationship Id="rId384" Type="http://schemas.openxmlformats.org/officeDocument/2006/relationships/image" Target="../media/image175.png"/><Relationship Id="rId202" Type="http://schemas.openxmlformats.org/officeDocument/2006/relationships/image" Target="../media/image84.png"/><Relationship Id="rId244" Type="http://schemas.openxmlformats.org/officeDocument/2006/relationships/image" Target="../media/image105.png"/><Relationship Id="rId39" Type="http://schemas.openxmlformats.org/officeDocument/2006/relationships/hyperlink" Target="&#49884;&#54200;22&#54200;.pptx" TargetMode="External"/><Relationship Id="rId286" Type="http://schemas.openxmlformats.org/officeDocument/2006/relationships/image" Target="../media/image126.png"/><Relationship Id="rId451" Type="http://schemas.openxmlformats.org/officeDocument/2006/relationships/hyperlink" Target="../../&#49888;&#50557;PPT/57%20&#48716;&#47112;&#47788;&#49436;/&#48716;&#47112;&#47788;&#49436;1&#51109;.pptx" TargetMode="External"/><Relationship Id="rId50" Type="http://schemas.openxmlformats.org/officeDocument/2006/relationships/image" Target="../media/image8.png"/><Relationship Id="rId104" Type="http://schemas.openxmlformats.org/officeDocument/2006/relationships/image" Target="../media/image35.png"/><Relationship Id="rId146" Type="http://schemas.openxmlformats.org/officeDocument/2006/relationships/image" Target="../media/image56.png"/><Relationship Id="rId188" Type="http://schemas.openxmlformats.org/officeDocument/2006/relationships/image" Target="../media/image77.png"/><Relationship Id="rId311" Type="http://schemas.openxmlformats.org/officeDocument/2006/relationships/hyperlink" Target="&#49884;&#54200;100&#54200;.pptx" TargetMode="External"/><Relationship Id="rId353" Type="http://schemas.openxmlformats.org/officeDocument/2006/relationships/hyperlink" Target="../08&#47355;&#44592;/&#47355;&#44592;.pptx" TargetMode="External"/><Relationship Id="rId395" Type="http://schemas.openxmlformats.org/officeDocument/2006/relationships/hyperlink" Target="../29&#50836;&#50648;/&#50836;&#50648;.pptx" TargetMode="External"/><Relationship Id="rId409" Type="http://schemas.openxmlformats.org/officeDocument/2006/relationships/hyperlink" Target="../36&#49828;&#48148;&#45264;/&#49828;&#48148;&#45264;.pptx" TargetMode="External"/><Relationship Id="rId92" Type="http://schemas.openxmlformats.org/officeDocument/2006/relationships/image" Target="../media/image29.png"/><Relationship Id="rId213" Type="http://schemas.openxmlformats.org/officeDocument/2006/relationships/hyperlink" Target="&#49884;&#54200;148&#54200;.pptx" TargetMode="External"/><Relationship Id="rId420" Type="http://schemas.openxmlformats.org/officeDocument/2006/relationships/image" Target="../media/image193.png"/><Relationship Id="rId255" Type="http://schemas.openxmlformats.org/officeDocument/2006/relationships/hyperlink" Target="&#49884;&#54200;119&#54200;.pptx" TargetMode="External"/><Relationship Id="rId297" Type="http://schemas.openxmlformats.org/officeDocument/2006/relationships/hyperlink" Target="&#49884;&#54200;86&#54200;.pptx" TargetMode="External"/><Relationship Id="rId462" Type="http://schemas.openxmlformats.org/officeDocument/2006/relationships/image" Target="../media/image214.png"/><Relationship Id="rId115" Type="http://schemas.openxmlformats.org/officeDocument/2006/relationships/hyperlink" Target="&#49884;&#54200;36&#54200;.pptx" TargetMode="External"/><Relationship Id="rId157" Type="http://schemas.openxmlformats.org/officeDocument/2006/relationships/hyperlink" Target="&#49884;&#54200;18&#54200;.pptx" TargetMode="External"/><Relationship Id="rId322" Type="http://schemas.openxmlformats.org/officeDocument/2006/relationships/image" Target="../media/image144.png"/><Relationship Id="rId364" Type="http://schemas.openxmlformats.org/officeDocument/2006/relationships/image" Target="../media/image165.png"/><Relationship Id="rId61" Type="http://schemas.openxmlformats.org/officeDocument/2006/relationships/hyperlink" Target="&#49884;&#54200;44&#54200;.pptx" TargetMode="External"/><Relationship Id="rId199" Type="http://schemas.openxmlformats.org/officeDocument/2006/relationships/hyperlink" Target="&#49884;&#54200;136&#54200;.pptx" TargetMode="External"/></Relationships>
</file>

<file path=ppt/slides/_rels/slide4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46&#54200;.pptx" TargetMode="External"/><Relationship Id="rId299" Type="http://schemas.openxmlformats.org/officeDocument/2006/relationships/hyperlink" Target="&#49884;&#54200;87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04&#54200;.pptx" TargetMode="External"/><Relationship Id="rId159" Type="http://schemas.openxmlformats.org/officeDocument/2006/relationships/hyperlink" Target="&#49884;&#54200;08&#54200;.pptx" TargetMode="External"/><Relationship Id="rId324" Type="http://schemas.openxmlformats.org/officeDocument/2006/relationships/image" Target="../media/image145.png"/><Relationship Id="rId366" Type="http://schemas.openxmlformats.org/officeDocument/2006/relationships/image" Target="../media/image166.png"/><Relationship Id="rId170" Type="http://schemas.openxmlformats.org/officeDocument/2006/relationships/image" Target="../media/image68.png"/><Relationship Id="rId226" Type="http://schemas.openxmlformats.org/officeDocument/2006/relationships/image" Target="../media/image96.png"/><Relationship Id="rId433" Type="http://schemas.openxmlformats.org/officeDocument/2006/relationships/hyperlink" Target="../../&#49888;&#50557;PPT/48%20&#44040;&#46972;&#46356;&#50500;&#49436;/&#44040;&#46972;&#46356;&#50500;&#49436;.pptx" TargetMode="External"/><Relationship Id="rId268" Type="http://schemas.openxmlformats.org/officeDocument/2006/relationships/image" Target="../media/image117.png"/><Relationship Id="rId32" Type="http://schemas.openxmlformats.org/officeDocument/2006/relationships/slide" Target="slide17.xml"/><Relationship Id="rId74" Type="http://schemas.openxmlformats.org/officeDocument/2006/relationships/image" Target="../media/image20.png"/><Relationship Id="rId128" Type="http://schemas.openxmlformats.org/officeDocument/2006/relationships/image" Target="../media/image47.png"/><Relationship Id="rId335" Type="http://schemas.openxmlformats.org/officeDocument/2006/relationships/hyperlink" Target="&#49884;&#54200;09&#54200;.pptx" TargetMode="External"/><Relationship Id="rId377" Type="http://schemas.openxmlformats.org/officeDocument/2006/relationships/hyperlink" Target="../20&#51104;&#50616;/&#51104;&#50616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42&#54200;.pptx" TargetMode="External"/><Relationship Id="rId237" Type="http://schemas.openxmlformats.org/officeDocument/2006/relationships/hyperlink" Target="&#49884;&#54200;109&#54200;.pptx" TargetMode="External"/><Relationship Id="rId402" Type="http://schemas.openxmlformats.org/officeDocument/2006/relationships/image" Target="../media/image184.png"/><Relationship Id="rId279" Type="http://schemas.openxmlformats.org/officeDocument/2006/relationships/hyperlink" Target="&#49884;&#54200;76&#54200;.pptx" TargetMode="External"/><Relationship Id="rId444" Type="http://schemas.openxmlformats.org/officeDocument/2006/relationships/image" Target="../media/image205.png"/><Relationship Id="rId43" Type="http://schemas.openxmlformats.org/officeDocument/2006/relationships/hyperlink" Target="&#49884;&#54200;11&#54200;.pptx" TargetMode="External"/><Relationship Id="rId139" Type="http://schemas.openxmlformats.org/officeDocument/2006/relationships/hyperlink" Target="&#49884;&#54200;64&#54200;.pptx" TargetMode="External"/><Relationship Id="rId290" Type="http://schemas.openxmlformats.org/officeDocument/2006/relationships/image" Target="../media/image128.png"/><Relationship Id="rId304" Type="http://schemas.openxmlformats.org/officeDocument/2006/relationships/image" Target="../media/image135.png"/><Relationship Id="rId346" Type="http://schemas.openxmlformats.org/officeDocument/2006/relationships/image" Target="../media/image156.png"/><Relationship Id="rId388" Type="http://schemas.openxmlformats.org/officeDocument/2006/relationships/image" Target="../media/image177.png"/><Relationship Id="rId85" Type="http://schemas.openxmlformats.org/officeDocument/2006/relationships/hyperlink" Target="&#49884;&#54200;53&#54200;.pptx" TargetMode="External"/><Relationship Id="rId150" Type="http://schemas.openxmlformats.org/officeDocument/2006/relationships/image" Target="../media/image58.png"/><Relationship Id="rId192" Type="http://schemas.openxmlformats.org/officeDocument/2006/relationships/image" Target="../media/image79.png"/><Relationship Id="rId206" Type="http://schemas.openxmlformats.org/officeDocument/2006/relationships/image" Target="../media/image86.png"/><Relationship Id="rId413" Type="http://schemas.openxmlformats.org/officeDocument/2006/relationships/hyperlink" Target="../38&#49828;&#44032;&#47028;/&#49828;&#44032;&#47028;.pptx" TargetMode="External"/><Relationship Id="rId248" Type="http://schemas.openxmlformats.org/officeDocument/2006/relationships/image" Target="../media/image107.png"/><Relationship Id="rId455" Type="http://schemas.openxmlformats.org/officeDocument/2006/relationships/hyperlink" Target="../../&#49888;&#50557;PPT/59%20&#50556;&#44256;&#48372;&#49436;/&#50556;&#44256;&#48372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7.png"/><Relationship Id="rId315" Type="http://schemas.openxmlformats.org/officeDocument/2006/relationships/hyperlink" Target="&#49884;&#54200;102&#54200;.pptx" TargetMode="External"/><Relationship Id="rId357" Type="http://schemas.openxmlformats.org/officeDocument/2006/relationships/hyperlink" Target="../10&#49324;&#47924;&#50648;&#54616;/&#49324;&#47924;&#50648;&#54616;.pptx" TargetMode="External"/><Relationship Id="rId54" Type="http://schemas.openxmlformats.org/officeDocument/2006/relationships/image" Target="../media/image10.png"/><Relationship Id="rId96" Type="http://schemas.openxmlformats.org/officeDocument/2006/relationships/image" Target="../media/image31.png"/><Relationship Id="rId161" Type="http://schemas.openxmlformats.org/officeDocument/2006/relationships/hyperlink" Target="&#49884;&#54200;122&#54200;.pptx" TargetMode="External"/><Relationship Id="rId217" Type="http://schemas.openxmlformats.org/officeDocument/2006/relationships/hyperlink" Target="&#49884;&#54200;139&#54200;.pptx" TargetMode="External"/><Relationship Id="rId399" Type="http://schemas.openxmlformats.org/officeDocument/2006/relationships/hyperlink" Target="../31&#50724;&#48148;&#45852;/&#50724;&#48148;&#45852;1&#51109;.pptx" TargetMode="External"/><Relationship Id="rId259" Type="http://schemas.openxmlformats.org/officeDocument/2006/relationships/hyperlink" Target="&#49884;&#54200;29&#54200;.pptx" TargetMode="External"/><Relationship Id="rId424" Type="http://schemas.openxmlformats.org/officeDocument/2006/relationships/image" Target="../media/image195.png"/><Relationship Id="rId466" Type="http://schemas.openxmlformats.org/officeDocument/2006/relationships/image" Target="../media/image216.png"/><Relationship Id="rId23" Type="http://schemas.openxmlformats.org/officeDocument/2006/relationships/slide" Target="slide12.xml"/><Relationship Id="rId119" Type="http://schemas.openxmlformats.org/officeDocument/2006/relationships/hyperlink" Target="&#49884;&#54200;60&#54200;.pptx" TargetMode="External"/><Relationship Id="rId270" Type="http://schemas.openxmlformats.org/officeDocument/2006/relationships/image" Target="../media/image118.png"/><Relationship Id="rId326" Type="http://schemas.openxmlformats.org/officeDocument/2006/relationships/image" Target="../media/image146.png"/><Relationship Id="rId65" Type="http://schemas.openxmlformats.org/officeDocument/2006/relationships/hyperlink" Target="&#49884;&#54200;41&#54200;.pptx" TargetMode="External"/><Relationship Id="rId130" Type="http://schemas.openxmlformats.org/officeDocument/2006/relationships/image" Target="../media/image48.png"/><Relationship Id="rId368" Type="http://schemas.openxmlformats.org/officeDocument/2006/relationships/image" Target="../media/image167.png"/><Relationship Id="rId172" Type="http://schemas.openxmlformats.org/officeDocument/2006/relationships/image" Target="../media/image69.png"/><Relationship Id="rId228" Type="http://schemas.openxmlformats.org/officeDocument/2006/relationships/image" Target="../media/image97.png"/><Relationship Id="rId435" Type="http://schemas.openxmlformats.org/officeDocument/2006/relationships/hyperlink" Target="../../&#49888;&#50557;PPT/49%20&#50640;&#48288;&#49548;&#49436;/&#50640;&#48288;&#49548;&#49436;.pptx" TargetMode="External"/><Relationship Id="rId281" Type="http://schemas.openxmlformats.org/officeDocument/2006/relationships/hyperlink" Target="&#49884;&#54200;70&#54200;.pptx" TargetMode="External"/><Relationship Id="rId337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9.xml"/><Relationship Id="rId76" Type="http://schemas.openxmlformats.org/officeDocument/2006/relationships/image" Target="../media/image21.png"/><Relationship Id="rId141" Type="http://schemas.openxmlformats.org/officeDocument/2006/relationships/hyperlink" Target="&#49884;&#54200;63&#54200;.pptx" TargetMode="External"/><Relationship Id="rId379" Type="http://schemas.openxmlformats.org/officeDocument/2006/relationships/hyperlink" Target="../21&#51204;&#46020;&#49436;/&#51204;&#46020;&#4943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41&#54200;.pptx" TargetMode="External"/><Relationship Id="rId239" Type="http://schemas.openxmlformats.org/officeDocument/2006/relationships/hyperlink" Target="&#49884;&#54200;112&#54200;.pptx" TargetMode="External"/><Relationship Id="rId390" Type="http://schemas.openxmlformats.org/officeDocument/2006/relationships/image" Target="../media/image178.png"/><Relationship Id="rId404" Type="http://schemas.openxmlformats.org/officeDocument/2006/relationships/image" Target="../media/image185.png"/><Relationship Id="rId446" Type="http://schemas.openxmlformats.org/officeDocument/2006/relationships/image" Target="../media/image206.png"/><Relationship Id="rId250" Type="http://schemas.openxmlformats.org/officeDocument/2006/relationships/image" Target="../media/image108.png"/><Relationship Id="rId292" Type="http://schemas.openxmlformats.org/officeDocument/2006/relationships/image" Target="../media/image129.png"/><Relationship Id="rId306" Type="http://schemas.openxmlformats.org/officeDocument/2006/relationships/image" Target="../media/image136.png"/><Relationship Id="rId45" Type="http://schemas.openxmlformats.org/officeDocument/2006/relationships/hyperlink" Target="&#49884;&#54200;01&#54200;.pptx" TargetMode="External"/><Relationship Id="rId87" Type="http://schemas.openxmlformats.org/officeDocument/2006/relationships/hyperlink" Target="&#49884;&#54200;05&#54200;.pptx" TargetMode="External"/><Relationship Id="rId110" Type="http://schemas.openxmlformats.org/officeDocument/2006/relationships/image" Target="../media/image38.png"/><Relationship Id="rId348" Type="http://schemas.openxmlformats.org/officeDocument/2006/relationships/image" Target="../media/image157.png"/><Relationship Id="rId152" Type="http://schemas.openxmlformats.org/officeDocument/2006/relationships/image" Target="../media/image59.png"/><Relationship Id="rId194" Type="http://schemas.openxmlformats.org/officeDocument/2006/relationships/image" Target="../media/image80.png"/><Relationship Id="rId208" Type="http://schemas.openxmlformats.org/officeDocument/2006/relationships/image" Target="../media/image87.png"/><Relationship Id="rId415" Type="http://schemas.openxmlformats.org/officeDocument/2006/relationships/hyperlink" Target="../39&#47568;&#46972;&#44592;/&#47568;&#46972;&#44592;.pptx" TargetMode="External"/><Relationship Id="rId457" Type="http://schemas.openxmlformats.org/officeDocument/2006/relationships/hyperlink" Target="../../&#49888;&#50557;PPT/60%20&#48288;&#46300;&#47196;&#51204;&#49436;/&#48288;&#46300;&#47196;&#51204;&#49436;.pptx" TargetMode="External"/><Relationship Id="rId261" Type="http://schemas.openxmlformats.org/officeDocument/2006/relationships/hyperlink" Target="&#49884;&#54200;39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11.png"/><Relationship Id="rId317" Type="http://schemas.openxmlformats.org/officeDocument/2006/relationships/hyperlink" Target="&#49884;&#54200;99&#54200;.pptx" TargetMode="External"/><Relationship Id="rId359" Type="http://schemas.openxmlformats.org/officeDocument/2006/relationships/hyperlink" Target="../12&#50676;&#50773;&#44592;&#54616;/&#50676;&#50773;&#44592;&#54616;.pptx" TargetMode="External"/><Relationship Id="rId98" Type="http://schemas.openxmlformats.org/officeDocument/2006/relationships/image" Target="../media/image32.png"/><Relationship Id="rId121" Type="http://schemas.openxmlformats.org/officeDocument/2006/relationships/hyperlink" Target="&#49884;&#54200;07&#54200;.pptx" TargetMode="External"/><Relationship Id="rId163" Type="http://schemas.openxmlformats.org/officeDocument/2006/relationships/hyperlink" Target="&#49884;&#54200;121&#54200;.pptx" TargetMode="External"/><Relationship Id="rId219" Type="http://schemas.openxmlformats.org/officeDocument/2006/relationships/hyperlink" Target="&#49884;&#54200;129&#54200;.pptx" TargetMode="External"/><Relationship Id="rId370" Type="http://schemas.openxmlformats.org/officeDocument/2006/relationships/image" Target="../media/image168.png"/><Relationship Id="rId426" Type="http://schemas.openxmlformats.org/officeDocument/2006/relationships/image" Target="../media/image196.png"/><Relationship Id="rId230" Type="http://schemas.openxmlformats.org/officeDocument/2006/relationships/image" Target="../media/image98.png"/><Relationship Id="rId468" Type="http://schemas.openxmlformats.org/officeDocument/2006/relationships/image" Target="../media/image217.png"/><Relationship Id="rId25" Type="http://schemas.openxmlformats.org/officeDocument/2006/relationships/slide" Target="slide13.xml"/><Relationship Id="rId67" Type="http://schemas.openxmlformats.org/officeDocument/2006/relationships/hyperlink" Target="&#49884;&#54200;42&#54200;.pptx" TargetMode="External"/><Relationship Id="rId272" Type="http://schemas.openxmlformats.org/officeDocument/2006/relationships/image" Target="../media/image119.png"/><Relationship Id="rId328" Type="http://schemas.openxmlformats.org/officeDocument/2006/relationships/image" Target="../media/image147.png"/><Relationship Id="rId132" Type="http://schemas.openxmlformats.org/officeDocument/2006/relationships/image" Target="../media/image49.png"/><Relationship Id="rId174" Type="http://schemas.openxmlformats.org/officeDocument/2006/relationships/image" Target="../media/image70.png"/><Relationship Id="rId381" Type="http://schemas.openxmlformats.org/officeDocument/2006/relationships/hyperlink" Target="../22&#50500;&#44032;/&#50500;&#44032;.pptx" TargetMode="External"/><Relationship Id="rId241" Type="http://schemas.openxmlformats.org/officeDocument/2006/relationships/hyperlink" Target="&#49884;&#54200;113&#54200;.pptx" TargetMode="External"/><Relationship Id="rId437" Type="http://schemas.openxmlformats.org/officeDocument/2006/relationships/hyperlink" Target="../../&#49888;&#50557;PPT/50%20&#48716;&#47549;&#48372;&#49436;/&#48716;&#47549;&#48372;&#49436;.pptx" TargetMode="External"/><Relationship Id="rId36" Type="http://schemas.openxmlformats.org/officeDocument/2006/relationships/slide" Target="slide8.xml"/><Relationship Id="rId283" Type="http://schemas.openxmlformats.org/officeDocument/2006/relationships/hyperlink" Target="&#49884;&#54200;78&#54200;.pptx" TargetMode="External"/><Relationship Id="rId339" Type="http://schemas.openxmlformats.org/officeDocument/2006/relationships/hyperlink" Target="../02&#52636;&#50528;&#44413;&#44592;/&#52636;&#50528;&#44413;&#44592;.pptx" TargetMode="External"/><Relationship Id="rId78" Type="http://schemas.openxmlformats.org/officeDocument/2006/relationships/image" Target="../media/image22.png"/><Relationship Id="rId101" Type="http://schemas.openxmlformats.org/officeDocument/2006/relationships/hyperlink" Target="&#49884;&#54200;40&#54200;.pptx" TargetMode="External"/><Relationship Id="rId143" Type="http://schemas.openxmlformats.org/officeDocument/2006/relationships/hyperlink" Target="&#49884;&#54200;62&#54200;.pptx" TargetMode="External"/><Relationship Id="rId185" Type="http://schemas.openxmlformats.org/officeDocument/2006/relationships/hyperlink" Target="&#49884;&#54200;125&#54200;.pptx" TargetMode="External"/><Relationship Id="rId350" Type="http://schemas.openxmlformats.org/officeDocument/2006/relationships/image" Target="../media/image158.png"/><Relationship Id="rId406" Type="http://schemas.openxmlformats.org/officeDocument/2006/relationships/image" Target="../media/image186.png"/><Relationship Id="rId9" Type="http://schemas.openxmlformats.org/officeDocument/2006/relationships/slide" Target="slide24.xml"/><Relationship Id="rId210" Type="http://schemas.openxmlformats.org/officeDocument/2006/relationships/image" Target="../media/image88.png"/><Relationship Id="rId392" Type="http://schemas.openxmlformats.org/officeDocument/2006/relationships/image" Target="../media/image179.png"/><Relationship Id="rId448" Type="http://schemas.openxmlformats.org/officeDocument/2006/relationships/image" Target="../media/image207.png"/><Relationship Id="rId252" Type="http://schemas.openxmlformats.org/officeDocument/2006/relationships/image" Target="../media/image109.png"/><Relationship Id="rId294" Type="http://schemas.openxmlformats.org/officeDocument/2006/relationships/image" Target="../media/image130.png"/><Relationship Id="rId308" Type="http://schemas.openxmlformats.org/officeDocument/2006/relationships/image" Target="../media/image137.png"/><Relationship Id="rId47" Type="http://schemas.openxmlformats.org/officeDocument/2006/relationships/hyperlink" Target="&#49884;&#54200;02&#54200;.pptx" TargetMode="External"/><Relationship Id="rId89" Type="http://schemas.openxmlformats.org/officeDocument/2006/relationships/hyperlink" Target="&#49884;&#54200;15&#54200;.pptx" TargetMode="External"/><Relationship Id="rId112" Type="http://schemas.openxmlformats.org/officeDocument/2006/relationships/image" Target="../media/image39.png"/><Relationship Id="rId154" Type="http://schemas.openxmlformats.org/officeDocument/2006/relationships/image" Target="../media/image60.png"/><Relationship Id="rId361" Type="http://schemas.openxmlformats.org/officeDocument/2006/relationships/hyperlink" Target="../11&#50676;&#50773;&#44592;&#49345;/&#50676;&#50773;&#44592;&#49345;.pptx" TargetMode="External"/><Relationship Id="rId196" Type="http://schemas.openxmlformats.org/officeDocument/2006/relationships/image" Target="../media/image81.png"/><Relationship Id="rId417" Type="http://schemas.openxmlformats.org/officeDocument/2006/relationships/hyperlink" Target="../../&#49888;&#50557;PPT/40%20&#47560;&#53468;&#48373;&#51020;/&#47560;&#53468;&#48373;&#51020;.pptx" TargetMode="External"/><Relationship Id="rId459" Type="http://schemas.openxmlformats.org/officeDocument/2006/relationships/hyperlink" Target="../../&#49888;&#50557;PPT/61%20&#48288;&#46300;&#47196;&#54980;&#49436;/&#48288;&#46300;&#47196;&#5498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11&#54200;.pptx" TargetMode="External"/><Relationship Id="rId263" Type="http://schemas.openxmlformats.org/officeDocument/2006/relationships/hyperlink" Target="&#49884;&#54200;49&#54200;.pptx" TargetMode="External"/><Relationship Id="rId319" Type="http://schemas.openxmlformats.org/officeDocument/2006/relationships/hyperlink" Target="&#49884;&#54200;98&#54200;.pptx" TargetMode="External"/><Relationship Id="rId470" Type="http://schemas.openxmlformats.org/officeDocument/2006/relationships/image" Target="../media/image218.png"/><Relationship Id="rId58" Type="http://schemas.openxmlformats.org/officeDocument/2006/relationships/image" Target="../media/image12.png"/><Relationship Id="rId123" Type="http://schemas.openxmlformats.org/officeDocument/2006/relationships/hyperlink" Target="&#49884;&#54200;57&#54200;.pptx" TargetMode="External"/><Relationship Id="rId330" Type="http://schemas.openxmlformats.org/officeDocument/2006/relationships/image" Target="../media/image148.png"/><Relationship Id="rId165" Type="http://schemas.openxmlformats.org/officeDocument/2006/relationships/hyperlink" Target="&#49884;&#54200;123&#54200;.pptx" TargetMode="External"/><Relationship Id="rId372" Type="http://schemas.openxmlformats.org/officeDocument/2006/relationships/image" Target="../media/image169.png"/><Relationship Id="rId428" Type="http://schemas.openxmlformats.org/officeDocument/2006/relationships/image" Target="../media/image197.png"/><Relationship Id="rId232" Type="http://schemas.openxmlformats.org/officeDocument/2006/relationships/image" Target="../media/image99.png"/><Relationship Id="rId274" Type="http://schemas.openxmlformats.org/officeDocument/2006/relationships/image" Target="../media/image120.png"/><Relationship Id="rId27" Type="http://schemas.openxmlformats.org/officeDocument/2006/relationships/slide" Target="slide14.xml"/><Relationship Id="rId69" Type="http://schemas.openxmlformats.org/officeDocument/2006/relationships/hyperlink" Target="&#49884;&#54200;43&#54200;.pptx" TargetMode="External"/><Relationship Id="rId134" Type="http://schemas.openxmlformats.org/officeDocument/2006/relationships/image" Target="../media/image50.png"/><Relationship Id="rId80" Type="http://schemas.openxmlformats.org/officeDocument/2006/relationships/image" Target="../media/image23.png"/><Relationship Id="rId176" Type="http://schemas.openxmlformats.org/officeDocument/2006/relationships/image" Target="../media/image71.png"/><Relationship Id="rId341" Type="http://schemas.openxmlformats.org/officeDocument/2006/relationships/hyperlink" Target="&#52285;&#49464;&#44592;.pptx" TargetMode="External"/><Relationship Id="rId383" Type="http://schemas.openxmlformats.org/officeDocument/2006/relationships/hyperlink" Target="../23&#51060;&#49324;&#50556;/&#51060;&#49324;&#50556;.pptx" TargetMode="External"/><Relationship Id="rId439" Type="http://schemas.openxmlformats.org/officeDocument/2006/relationships/hyperlink" Target="../../&#49888;&#50557;PPT/51%20&#44264;&#47196;&#49352;&#49436;/&#44264;&#47196;&#49352;&#49436;.pptx" TargetMode="External"/><Relationship Id="rId201" Type="http://schemas.openxmlformats.org/officeDocument/2006/relationships/hyperlink" Target="&#49884;&#54200;146&#54200;.pptx" TargetMode="External"/><Relationship Id="rId243" Type="http://schemas.openxmlformats.org/officeDocument/2006/relationships/hyperlink" Target="&#49884;&#54200;114&#54200;.pptx" TargetMode="External"/><Relationship Id="rId285" Type="http://schemas.openxmlformats.org/officeDocument/2006/relationships/hyperlink" Target="&#49884;&#54200;88&#54200;.pptx" TargetMode="External"/><Relationship Id="rId450" Type="http://schemas.openxmlformats.org/officeDocument/2006/relationships/image" Target="../media/image208.png"/><Relationship Id="rId38" Type="http://schemas.openxmlformats.org/officeDocument/2006/relationships/image" Target="../media/image2.png"/><Relationship Id="rId103" Type="http://schemas.openxmlformats.org/officeDocument/2006/relationships/hyperlink" Target="&#49884;&#54200;50&#54200;.pptx" TargetMode="External"/><Relationship Id="rId310" Type="http://schemas.openxmlformats.org/officeDocument/2006/relationships/image" Target="../media/image138.png"/><Relationship Id="rId91" Type="http://schemas.openxmlformats.org/officeDocument/2006/relationships/hyperlink" Target="&#49884;&#54200;25&#54200;.pptx" TargetMode="External"/><Relationship Id="rId145" Type="http://schemas.openxmlformats.org/officeDocument/2006/relationships/hyperlink" Target="&#49884;&#54200;67&#54200;.pptx" TargetMode="External"/><Relationship Id="rId187" Type="http://schemas.openxmlformats.org/officeDocument/2006/relationships/hyperlink" Target="&#49884;&#54200;135&#54200;.pptx" TargetMode="External"/><Relationship Id="rId352" Type="http://schemas.openxmlformats.org/officeDocument/2006/relationships/image" Target="../media/image159.png"/><Relationship Id="rId394" Type="http://schemas.openxmlformats.org/officeDocument/2006/relationships/image" Target="../media/image180.png"/><Relationship Id="rId408" Type="http://schemas.openxmlformats.org/officeDocument/2006/relationships/image" Target="../media/image187.png"/><Relationship Id="rId212" Type="http://schemas.openxmlformats.org/officeDocument/2006/relationships/image" Target="../media/image89.png"/><Relationship Id="rId254" Type="http://schemas.openxmlformats.org/officeDocument/2006/relationships/image" Target="../media/image110.png"/><Relationship Id="rId49" Type="http://schemas.openxmlformats.org/officeDocument/2006/relationships/hyperlink" Target="&#49884;&#54200;33&#54200;.pptx" TargetMode="External"/><Relationship Id="rId114" Type="http://schemas.openxmlformats.org/officeDocument/2006/relationships/image" Target="../media/image40.png"/><Relationship Id="rId296" Type="http://schemas.openxmlformats.org/officeDocument/2006/relationships/image" Target="../media/image131.png"/><Relationship Id="rId461" Type="http://schemas.openxmlformats.org/officeDocument/2006/relationships/hyperlink" Target="../../&#49888;&#50557;PPT/62%20&#50836;&#54620;&#51068;&#49436;/&#50836;&#54620;&#51068;&#49436;.pptx" TargetMode="External"/><Relationship Id="rId60" Type="http://schemas.openxmlformats.org/officeDocument/2006/relationships/image" Target="../media/image13.png"/><Relationship Id="rId156" Type="http://schemas.openxmlformats.org/officeDocument/2006/relationships/image" Target="../media/image61.png"/><Relationship Id="rId198" Type="http://schemas.openxmlformats.org/officeDocument/2006/relationships/image" Target="../media/image82.png"/><Relationship Id="rId321" Type="http://schemas.openxmlformats.org/officeDocument/2006/relationships/hyperlink" Target="&#49884;&#54200;97&#54200;.pptx" TargetMode="External"/><Relationship Id="rId363" Type="http://schemas.openxmlformats.org/officeDocument/2006/relationships/hyperlink" Target="../13&#50669;&#45824;&#49345;/&#50669;&#45824;&#49345;.pptx" TargetMode="External"/><Relationship Id="rId419" Type="http://schemas.openxmlformats.org/officeDocument/2006/relationships/hyperlink" Target="../../&#49888;&#50557;PPT/41%20&#47560;&#44032;&#48373;&#51020;/&#47560;&#44032;&#48373;&#51020;.pptx" TargetMode="External"/><Relationship Id="rId223" Type="http://schemas.openxmlformats.org/officeDocument/2006/relationships/hyperlink" Target="&#49884;&#54200;103&#54200;.pptx" TargetMode="External"/><Relationship Id="rId430" Type="http://schemas.openxmlformats.org/officeDocument/2006/relationships/image" Target="../media/image198.png"/><Relationship Id="rId18" Type="http://schemas.openxmlformats.org/officeDocument/2006/relationships/slide" Target="slide29.xml"/><Relationship Id="rId265" Type="http://schemas.openxmlformats.org/officeDocument/2006/relationships/hyperlink" Target="&#49884;&#54200;59&#54200;.pptx" TargetMode="External"/><Relationship Id="rId472" Type="http://schemas.openxmlformats.org/officeDocument/2006/relationships/image" Target="../media/image223.png"/><Relationship Id="rId125" Type="http://schemas.openxmlformats.org/officeDocument/2006/relationships/hyperlink" Target="&#49884;&#54200;47&#54200;.pptx" TargetMode="External"/><Relationship Id="rId167" Type="http://schemas.openxmlformats.org/officeDocument/2006/relationships/hyperlink" Target="&#49884;&#54200;133&#54200;.pptx" TargetMode="External"/><Relationship Id="rId332" Type="http://schemas.openxmlformats.org/officeDocument/2006/relationships/image" Target="../media/image149.png"/><Relationship Id="rId374" Type="http://schemas.openxmlformats.org/officeDocument/2006/relationships/image" Target="../media/image170.png"/><Relationship Id="rId71" Type="http://schemas.openxmlformats.org/officeDocument/2006/relationships/hyperlink" Target="&#49884;&#54200;34&#54200;.pptx" TargetMode="External"/><Relationship Id="rId234" Type="http://schemas.openxmlformats.org/officeDocument/2006/relationships/image" Target="../media/image100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21.png"/><Relationship Id="rId44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40" Type="http://schemas.openxmlformats.org/officeDocument/2006/relationships/image" Target="../media/image3.png"/><Relationship Id="rId136" Type="http://schemas.openxmlformats.org/officeDocument/2006/relationships/image" Target="../media/image51.png"/><Relationship Id="rId178" Type="http://schemas.openxmlformats.org/officeDocument/2006/relationships/image" Target="../media/image72.png"/><Relationship Id="rId301" Type="http://schemas.openxmlformats.org/officeDocument/2006/relationships/hyperlink" Target="&#49884;&#54200;69&#54200;.pptx" TargetMode="External"/><Relationship Id="rId343" Type="http://schemas.openxmlformats.org/officeDocument/2006/relationships/hyperlink" Target="../03&#47112;&#50948;&#44592;/&#47112;&#50948;&#44592;.pptx" TargetMode="External"/><Relationship Id="rId82" Type="http://schemas.openxmlformats.org/officeDocument/2006/relationships/image" Target="../media/image24.png"/><Relationship Id="rId203" Type="http://schemas.openxmlformats.org/officeDocument/2006/relationships/hyperlink" Target="&#49884;&#54200;147&#54200;.pptx" TargetMode="External"/><Relationship Id="rId385" Type="http://schemas.openxmlformats.org/officeDocument/2006/relationships/hyperlink" Target="../24&#50696;&#47112;&#48120;&#50556;/&#50696;&#47112;&#48120;&#50556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5.png"/><Relationship Id="rId245" Type="http://schemas.openxmlformats.org/officeDocument/2006/relationships/hyperlink" Target="&#49884;&#54200;115&#54200;.pptx" TargetMode="External"/><Relationship Id="rId266" Type="http://schemas.openxmlformats.org/officeDocument/2006/relationships/image" Target="../media/image116.png"/><Relationship Id="rId287" Type="http://schemas.openxmlformats.org/officeDocument/2006/relationships/hyperlink" Target="&#49884;&#54200;81&#54200;.pptx" TargetMode="External"/><Relationship Id="rId410" Type="http://schemas.openxmlformats.org/officeDocument/2006/relationships/image" Target="../media/image188.png"/><Relationship Id="rId431" Type="http://schemas.openxmlformats.org/officeDocument/2006/relationships/hyperlink" Target="../../&#49888;&#50557;PPT/47%20&#44256;&#47536;&#46020;&#54980;&#49436;/&#44256;&#47536;&#46020;&#54980;&#49436;.pptx" TargetMode="External"/><Relationship Id="rId452" Type="http://schemas.openxmlformats.org/officeDocument/2006/relationships/image" Target="../media/image209.png"/><Relationship Id="rId30" Type="http://schemas.openxmlformats.org/officeDocument/2006/relationships/slide" Target="slide35.xml"/><Relationship Id="rId105" Type="http://schemas.openxmlformats.org/officeDocument/2006/relationships/hyperlink" Target="&#49884;&#54200;56&#54200;.pptx" TargetMode="External"/><Relationship Id="rId126" Type="http://schemas.openxmlformats.org/officeDocument/2006/relationships/image" Target="../media/image46.png"/><Relationship Id="rId147" Type="http://schemas.openxmlformats.org/officeDocument/2006/relationships/hyperlink" Target="&#49884;&#54200;68&#54200;.pptx" TargetMode="External"/><Relationship Id="rId168" Type="http://schemas.openxmlformats.org/officeDocument/2006/relationships/image" Target="../media/image67.png"/><Relationship Id="rId312" Type="http://schemas.openxmlformats.org/officeDocument/2006/relationships/image" Target="../media/image139.png"/><Relationship Id="rId333" Type="http://schemas.openxmlformats.org/officeDocument/2006/relationships/hyperlink" Target="&#49884;&#54200;91&#54200;.pptx" TargetMode="External"/><Relationship Id="rId354" Type="http://schemas.openxmlformats.org/officeDocument/2006/relationships/image" Target="../media/image160.png"/><Relationship Id="rId51" Type="http://schemas.openxmlformats.org/officeDocument/2006/relationships/hyperlink" Target="&#49884;&#54200;31&#54200;.pptx" TargetMode="External"/><Relationship Id="rId72" Type="http://schemas.openxmlformats.org/officeDocument/2006/relationships/image" Target="../media/image19.png"/><Relationship Id="rId93" Type="http://schemas.openxmlformats.org/officeDocument/2006/relationships/hyperlink" Target="&#49884;&#54200;45&#54200;.pptx" TargetMode="External"/><Relationship Id="rId189" Type="http://schemas.openxmlformats.org/officeDocument/2006/relationships/hyperlink" Target="&#49884;&#54200;145&#54200;.pptx" TargetMode="External"/><Relationship Id="rId375" Type="http://schemas.openxmlformats.org/officeDocument/2006/relationships/hyperlink" Target="../19&#49884;&#54200;/&#49884;&#54200;.pptx" TargetMode="External"/><Relationship Id="rId396" Type="http://schemas.openxmlformats.org/officeDocument/2006/relationships/image" Target="../media/image181.png"/><Relationship Id="rId3" Type="http://schemas.openxmlformats.org/officeDocument/2006/relationships/slide" Target="slide21.xml"/><Relationship Id="rId214" Type="http://schemas.openxmlformats.org/officeDocument/2006/relationships/image" Target="../media/image90.png"/><Relationship Id="rId235" Type="http://schemas.openxmlformats.org/officeDocument/2006/relationships/hyperlink" Target="&#49884;&#54200;108&#54200;.pptx" TargetMode="External"/><Relationship Id="rId256" Type="http://schemas.openxmlformats.org/officeDocument/2006/relationships/image" Target="../media/image111.png"/><Relationship Id="rId277" Type="http://schemas.openxmlformats.org/officeDocument/2006/relationships/hyperlink" Target="&#49884;&#54200;75&#54200;.pptx" TargetMode="External"/><Relationship Id="rId298" Type="http://schemas.openxmlformats.org/officeDocument/2006/relationships/image" Target="../media/image132.png"/><Relationship Id="rId400" Type="http://schemas.openxmlformats.org/officeDocument/2006/relationships/image" Target="../media/image183.png"/><Relationship Id="rId421" Type="http://schemas.openxmlformats.org/officeDocument/2006/relationships/hyperlink" Target="../../&#49888;&#50557;PPT/42%20&#45572;&#44032;&#48373;&#51020;/&#45572;&#44032;&#48373;&#51020;.pptx" TargetMode="External"/><Relationship Id="rId442" Type="http://schemas.openxmlformats.org/officeDocument/2006/relationships/image" Target="../media/image204.png"/><Relationship Id="rId463" Type="http://schemas.openxmlformats.org/officeDocument/2006/relationships/hyperlink" Target="../../&#49888;&#50557;PPT/63%20&#50836;&#54620;&#51060;&#49436;/&#50836;&#54620;&#51060;&#49436;1&#51109;.pptx" TargetMode="External"/><Relationship Id="rId116" Type="http://schemas.openxmlformats.org/officeDocument/2006/relationships/image" Target="../media/image41.png"/><Relationship Id="rId137" Type="http://schemas.openxmlformats.org/officeDocument/2006/relationships/hyperlink" Target="&#49884;&#54200;65&#54200;.pptx" TargetMode="External"/><Relationship Id="rId158" Type="http://schemas.openxmlformats.org/officeDocument/2006/relationships/image" Target="../media/image62.png"/><Relationship Id="rId302" Type="http://schemas.openxmlformats.org/officeDocument/2006/relationships/image" Target="../media/image134.png"/><Relationship Id="rId323" Type="http://schemas.openxmlformats.org/officeDocument/2006/relationships/hyperlink" Target="&#49884;&#54200;96&#54200;.pptx" TargetMode="External"/><Relationship Id="rId344" Type="http://schemas.openxmlformats.org/officeDocument/2006/relationships/image" Target="../media/image155.png"/><Relationship Id="rId20" Type="http://schemas.openxmlformats.org/officeDocument/2006/relationships/slide" Target="slide30.xml"/><Relationship Id="rId41" Type="http://schemas.openxmlformats.org/officeDocument/2006/relationships/hyperlink" Target="&#49884;&#54200;21&#54200;.pptx" TargetMode="External"/><Relationship Id="rId62" Type="http://schemas.openxmlformats.org/officeDocument/2006/relationships/image" Target="../media/image14.png"/><Relationship Id="rId83" Type="http://schemas.openxmlformats.org/officeDocument/2006/relationships/hyperlink" Target="&#49884;&#54200;52&#54200;.pptx" TargetMode="External"/><Relationship Id="rId179" Type="http://schemas.openxmlformats.org/officeDocument/2006/relationships/hyperlink" Target="&#49884;&#54200;143&#54200;.pptx" TargetMode="External"/><Relationship Id="rId365" Type="http://schemas.openxmlformats.org/officeDocument/2006/relationships/hyperlink" Target="../14&#50669;&#45824;&#54616;/&#50669;&#45824;&#54616;.pptx" TargetMode="External"/><Relationship Id="rId386" Type="http://schemas.openxmlformats.org/officeDocument/2006/relationships/image" Target="../media/image176.png"/><Relationship Id="rId190" Type="http://schemas.openxmlformats.org/officeDocument/2006/relationships/image" Target="../media/image78.png"/><Relationship Id="rId204" Type="http://schemas.openxmlformats.org/officeDocument/2006/relationships/image" Target="../media/image85.png"/><Relationship Id="rId225" Type="http://schemas.openxmlformats.org/officeDocument/2006/relationships/hyperlink" Target="&#49884;&#54200;104&#54200;.pptx" TargetMode="External"/><Relationship Id="rId246" Type="http://schemas.openxmlformats.org/officeDocument/2006/relationships/image" Target="../media/image106.png"/><Relationship Id="rId267" Type="http://schemas.openxmlformats.org/officeDocument/2006/relationships/hyperlink" Target="&#49884;&#54200;77&#54200;.pptx" TargetMode="External"/><Relationship Id="rId288" Type="http://schemas.openxmlformats.org/officeDocument/2006/relationships/image" Target="../media/image127.png"/><Relationship Id="rId411" Type="http://schemas.openxmlformats.org/officeDocument/2006/relationships/hyperlink" Target="../37&#54617;&#44060;/&#54617;&#44060;.pptx" TargetMode="External"/><Relationship Id="rId432" Type="http://schemas.openxmlformats.org/officeDocument/2006/relationships/image" Target="../media/image199.png"/><Relationship Id="rId453" Type="http://schemas.openxmlformats.org/officeDocument/2006/relationships/hyperlink" Target="../../&#49888;&#50557;PPT/58%20&#55176;&#48652;&#47532;&#49436;/&#55176;&#48652;&#47532;&#49436;.pptx" TargetMode="External"/><Relationship Id="rId106" Type="http://schemas.openxmlformats.org/officeDocument/2006/relationships/image" Target="../media/image36.png"/><Relationship Id="rId127" Type="http://schemas.openxmlformats.org/officeDocument/2006/relationships/hyperlink" Target="&#49884;&#54200;37&#54200;.pptx" TargetMode="External"/><Relationship Id="rId313" Type="http://schemas.openxmlformats.org/officeDocument/2006/relationships/hyperlink" Target="&#49884;&#54200;101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9.png"/><Relationship Id="rId73" Type="http://schemas.openxmlformats.org/officeDocument/2006/relationships/hyperlink" Target="&#49884;&#54200;14&#54200;.pptx" TargetMode="External"/><Relationship Id="rId94" Type="http://schemas.openxmlformats.org/officeDocument/2006/relationships/image" Target="../media/image30.png"/><Relationship Id="rId148" Type="http://schemas.openxmlformats.org/officeDocument/2006/relationships/image" Target="../media/image57.png"/><Relationship Id="rId169" Type="http://schemas.openxmlformats.org/officeDocument/2006/relationships/hyperlink" Target="&#49884;&#54200;132&#54200;.pptx" TargetMode="External"/><Relationship Id="rId334" Type="http://schemas.openxmlformats.org/officeDocument/2006/relationships/image" Target="../media/image150.png"/><Relationship Id="rId355" Type="http://schemas.openxmlformats.org/officeDocument/2006/relationships/hyperlink" Target="../09&#49324;&#47924;&#50648;&#49345;/&#49324;&#47924;&#50648;&#49345;.pptx" TargetMode="External"/><Relationship Id="rId376" Type="http://schemas.openxmlformats.org/officeDocument/2006/relationships/image" Target="../media/image171.png"/><Relationship Id="rId397" Type="http://schemas.openxmlformats.org/officeDocument/2006/relationships/hyperlink" Target="../30&#50500;&#47784;&#49828;/&#50500;&#47784;&#49828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73.png"/><Relationship Id="rId215" Type="http://schemas.openxmlformats.org/officeDocument/2006/relationships/hyperlink" Target="&#49884;&#54200;149&#54200;.pptx" TargetMode="External"/><Relationship Id="rId236" Type="http://schemas.openxmlformats.org/officeDocument/2006/relationships/image" Target="../media/image101.png"/><Relationship Id="rId257" Type="http://schemas.openxmlformats.org/officeDocument/2006/relationships/hyperlink" Target="&#49884;&#54200;19&#54200;.pptx" TargetMode="External"/><Relationship Id="rId278" Type="http://schemas.openxmlformats.org/officeDocument/2006/relationships/image" Target="../media/image122.png"/><Relationship Id="rId401" Type="http://schemas.openxmlformats.org/officeDocument/2006/relationships/hyperlink" Target="../32&#50836;&#45208;/&#50836;&#45208;.pptx" TargetMode="External"/><Relationship Id="rId422" Type="http://schemas.openxmlformats.org/officeDocument/2006/relationships/image" Target="../media/image194.png"/><Relationship Id="rId44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64" Type="http://schemas.openxmlformats.org/officeDocument/2006/relationships/image" Target="../media/image215.png"/><Relationship Id="rId303" Type="http://schemas.openxmlformats.org/officeDocument/2006/relationships/hyperlink" Target="&#49884;&#54200;79&#54200;.pptx" TargetMode="External"/><Relationship Id="rId42" Type="http://schemas.openxmlformats.org/officeDocument/2006/relationships/image" Target="../media/image4.png"/><Relationship Id="rId84" Type="http://schemas.openxmlformats.org/officeDocument/2006/relationships/image" Target="../media/image25.png"/><Relationship Id="rId138" Type="http://schemas.openxmlformats.org/officeDocument/2006/relationships/image" Target="../media/image52.png"/><Relationship Id="rId345" Type="http://schemas.openxmlformats.org/officeDocument/2006/relationships/hyperlink" Target="../04&#48124;&#49688;&#44592;/&#48124;&#49688;&#44592;.pptx" TargetMode="External"/><Relationship Id="rId387" Type="http://schemas.openxmlformats.org/officeDocument/2006/relationships/hyperlink" Target="../25&#50696;&#47112;&#48120;&#50556;&#50528;&#44032;/&#50696;&#47112;&#48120;&#50556;&#50528;&#44032;.pptx" TargetMode="External"/><Relationship Id="rId191" Type="http://schemas.openxmlformats.org/officeDocument/2006/relationships/hyperlink" Target="&#49884;&#54200;130&#54200;.pptx" TargetMode="External"/><Relationship Id="rId205" Type="http://schemas.openxmlformats.org/officeDocument/2006/relationships/hyperlink" Target="&#49884;&#54200;137&#54200;.pptx" TargetMode="External"/><Relationship Id="rId247" Type="http://schemas.openxmlformats.org/officeDocument/2006/relationships/hyperlink" Target="&#49884;&#54200;120&#54200;.pptx" TargetMode="External"/><Relationship Id="rId412" Type="http://schemas.openxmlformats.org/officeDocument/2006/relationships/image" Target="../media/image189.png"/><Relationship Id="rId107" Type="http://schemas.openxmlformats.org/officeDocument/2006/relationships/hyperlink" Target="&#49884;&#54200;06&#54200;.pptx" TargetMode="External"/><Relationship Id="rId289" Type="http://schemas.openxmlformats.org/officeDocument/2006/relationships/hyperlink" Target="&#49884;&#54200;82&#54200;.pptx" TargetMode="External"/><Relationship Id="rId454" Type="http://schemas.openxmlformats.org/officeDocument/2006/relationships/image" Target="../media/image210.png"/><Relationship Id="rId11" Type="http://schemas.openxmlformats.org/officeDocument/2006/relationships/slide" Target="slide25.xml"/><Relationship Id="rId53" Type="http://schemas.openxmlformats.org/officeDocument/2006/relationships/hyperlink" Target="&#49884;&#54200;32&#54200;.pptx" TargetMode="External"/><Relationship Id="rId149" Type="http://schemas.openxmlformats.org/officeDocument/2006/relationships/hyperlink" Target="&#49884;&#54200;58&#54200;.pptx" TargetMode="External"/><Relationship Id="rId314" Type="http://schemas.openxmlformats.org/officeDocument/2006/relationships/image" Target="../media/image140.png"/><Relationship Id="rId356" Type="http://schemas.openxmlformats.org/officeDocument/2006/relationships/image" Target="../media/image161.png"/><Relationship Id="rId398" Type="http://schemas.openxmlformats.org/officeDocument/2006/relationships/image" Target="../media/image182.png"/><Relationship Id="rId95" Type="http://schemas.openxmlformats.org/officeDocument/2006/relationships/hyperlink" Target="&#49884;&#54200;10&#54200;.pptx" TargetMode="External"/><Relationship Id="rId160" Type="http://schemas.openxmlformats.org/officeDocument/2006/relationships/image" Target="../media/image63.png"/><Relationship Id="rId216" Type="http://schemas.openxmlformats.org/officeDocument/2006/relationships/image" Target="../media/image91.png"/><Relationship Id="rId423" Type="http://schemas.openxmlformats.org/officeDocument/2006/relationships/hyperlink" Target="../../&#49888;&#50557;PPT/43%20&#50836;&#54620;&#48373;&#51020;/&#50836;&#54620;&#48373;&#51020;.pptx" TargetMode="External"/><Relationship Id="rId258" Type="http://schemas.openxmlformats.org/officeDocument/2006/relationships/image" Target="../media/image112.png"/><Relationship Id="rId465" Type="http://schemas.openxmlformats.org/officeDocument/2006/relationships/hyperlink" Target="../../&#49888;&#50557;PPT/64%20&#50836;&#54620;&#49340;&#49436;/&#50836;&#54620;&#49340;&#49436;1&#51109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5.png"/><Relationship Id="rId118" Type="http://schemas.openxmlformats.org/officeDocument/2006/relationships/image" Target="../media/image42.png"/><Relationship Id="rId325" Type="http://schemas.openxmlformats.org/officeDocument/2006/relationships/hyperlink" Target="&#49884;&#54200;95&#54200;.pptx" TargetMode="External"/><Relationship Id="rId367" Type="http://schemas.openxmlformats.org/officeDocument/2006/relationships/hyperlink" Target="../15&#50640;&#49828;&#46972;/&#50640;&#49828;&#46972;.pptx" TargetMode="External"/><Relationship Id="rId171" Type="http://schemas.openxmlformats.org/officeDocument/2006/relationships/hyperlink" Target="&#49884;&#54200;131&#54200;.pptx" TargetMode="External"/><Relationship Id="rId227" Type="http://schemas.openxmlformats.org/officeDocument/2006/relationships/hyperlink" Target="&#49884;&#54200;105&#54200;.pptx" TargetMode="External"/><Relationship Id="rId269" Type="http://schemas.openxmlformats.org/officeDocument/2006/relationships/hyperlink" Target="&#49884;&#54200;71&#54200;.pptx" TargetMode="External"/><Relationship Id="rId434" Type="http://schemas.openxmlformats.org/officeDocument/2006/relationships/image" Target="../media/image200.png"/><Relationship Id="rId33" Type="http://schemas.openxmlformats.org/officeDocument/2006/relationships/slide" Target="slide18.xml"/><Relationship Id="rId129" Type="http://schemas.openxmlformats.org/officeDocument/2006/relationships/hyperlink" Target="&#49884;&#54200;27&#54200;.pptx" TargetMode="External"/><Relationship Id="rId280" Type="http://schemas.openxmlformats.org/officeDocument/2006/relationships/image" Target="../media/image123.png"/><Relationship Id="rId336" Type="http://schemas.openxmlformats.org/officeDocument/2006/relationships/image" Target="../media/image151.png"/><Relationship Id="rId75" Type="http://schemas.openxmlformats.org/officeDocument/2006/relationships/hyperlink" Target="&#49884;&#54200;24&#54200;.pptx" TargetMode="External"/><Relationship Id="rId140" Type="http://schemas.openxmlformats.org/officeDocument/2006/relationships/image" Target="../media/image53.png"/><Relationship Id="rId182" Type="http://schemas.openxmlformats.org/officeDocument/2006/relationships/image" Target="../media/image74.png"/><Relationship Id="rId378" Type="http://schemas.openxmlformats.org/officeDocument/2006/relationships/image" Target="../media/image172.png"/><Relationship Id="rId403" Type="http://schemas.openxmlformats.org/officeDocument/2006/relationships/hyperlink" Target="../33&#48120;&#44032;/&#48120;&#44032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102.png"/><Relationship Id="rId445" Type="http://schemas.openxmlformats.org/officeDocument/2006/relationships/hyperlink" Target="../../&#49888;&#50557;PPT/54%20&#46356;&#47784;&#45936;&#51204;&#49436;/&#46356;&#47784;&#45936;&#51204;&#49436;.pptx" TargetMode="External"/><Relationship Id="rId291" Type="http://schemas.openxmlformats.org/officeDocument/2006/relationships/hyperlink" Target="&#49884;&#54200;83&#54200;.pptx" TargetMode="External"/><Relationship Id="rId305" Type="http://schemas.openxmlformats.org/officeDocument/2006/relationships/hyperlink" Target="&#49884;&#54200;80&#54200;.pptx" TargetMode="External"/><Relationship Id="rId347" Type="http://schemas.openxmlformats.org/officeDocument/2006/relationships/hyperlink" Target="../05&#49888;&#47749;&#44592;/&#49888;&#47749;&#44592;.pptx" TargetMode="External"/><Relationship Id="rId44" Type="http://schemas.openxmlformats.org/officeDocument/2006/relationships/image" Target="../media/image5.png"/><Relationship Id="rId86" Type="http://schemas.openxmlformats.org/officeDocument/2006/relationships/image" Target="../media/image26.png"/><Relationship Id="rId151" Type="http://schemas.openxmlformats.org/officeDocument/2006/relationships/hyperlink" Target="&#49884;&#54200;48&#54200;.pptx" TargetMode="External"/><Relationship Id="rId389" Type="http://schemas.openxmlformats.org/officeDocument/2006/relationships/hyperlink" Target="../26&#50640;&#49828;&#44180;/&#50640;&#49828;&#44180;.pptx" TargetMode="External"/><Relationship Id="rId193" Type="http://schemas.openxmlformats.org/officeDocument/2006/relationships/hyperlink" Target="&#49884;&#54200;140&#54200;.pptx" TargetMode="External"/><Relationship Id="rId207" Type="http://schemas.openxmlformats.org/officeDocument/2006/relationships/hyperlink" Target="&#49884;&#54200;127&#54200;.pptx" TargetMode="External"/><Relationship Id="rId249" Type="http://schemas.openxmlformats.org/officeDocument/2006/relationships/hyperlink" Target="&#49884;&#54200;116&#54200;.pptx" TargetMode="External"/><Relationship Id="rId414" Type="http://schemas.openxmlformats.org/officeDocument/2006/relationships/image" Target="../media/image190.png"/><Relationship Id="rId456" Type="http://schemas.openxmlformats.org/officeDocument/2006/relationships/image" Target="../media/image211.png"/><Relationship Id="rId13" Type="http://schemas.openxmlformats.org/officeDocument/2006/relationships/slide" Target="slide26.xml"/><Relationship Id="rId109" Type="http://schemas.openxmlformats.org/officeDocument/2006/relationships/hyperlink" Target="&#49884;&#54200;16&#54200;.pptx" TargetMode="External"/><Relationship Id="rId260" Type="http://schemas.openxmlformats.org/officeDocument/2006/relationships/image" Target="../media/image113.png"/><Relationship Id="rId316" Type="http://schemas.openxmlformats.org/officeDocument/2006/relationships/image" Target="../media/image141.png"/><Relationship Id="rId55" Type="http://schemas.openxmlformats.org/officeDocument/2006/relationships/hyperlink" Target="&#49884;&#54200;03&#54200;.pptx" TargetMode="External"/><Relationship Id="rId97" Type="http://schemas.openxmlformats.org/officeDocument/2006/relationships/hyperlink" Target="&#49884;&#54200;20&#54200;.pptx" TargetMode="External"/><Relationship Id="rId120" Type="http://schemas.openxmlformats.org/officeDocument/2006/relationships/image" Target="../media/image43.png"/><Relationship Id="rId358" Type="http://schemas.openxmlformats.org/officeDocument/2006/relationships/image" Target="../media/image162.png"/><Relationship Id="rId162" Type="http://schemas.openxmlformats.org/officeDocument/2006/relationships/image" Target="../media/image64.png"/><Relationship Id="rId218" Type="http://schemas.openxmlformats.org/officeDocument/2006/relationships/image" Target="../media/image92.png"/><Relationship Id="rId425" Type="http://schemas.openxmlformats.org/officeDocument/2006/relationships/hyperlink" Target="../../&#49888;&#50557;PPT/44%20&#49324;&#46020;&#54665;&#51204;/&#49324;&#46020;&#54665;&#51204;.pptx" TargetMode="External"/><Relationship Id="rId467" Type="http://schemas.openxmlformats.org/officeDocument/2006/relationships/hyperlink" Target="../../&#49888;&#50557;PPT/65%20&#50976;&#45796;&#49436;/&#50976;&#45796;&#49436;1&#51109;.pptx" TargetMode="External"/><Relationship Id="rId271" Type="http://schemas.openxmlformats.org/officeDocument/2006/relationships/hyperlink" Target="&#49884;&#54200;72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6.png"/><Relationship Id="rId131" Type="http://schemas.openxmlformats.org/officeDocument/2006/relationships/hyperlink" Target="&#49884;&#54200;17&#54200;.pptx" TargetMode="External"/><Relationship Id="rId327" Type="http://schemas.openxmlformats.org/officeDocument/2006/relationships/hyperlink" Target="&#49884;&#54200;94&#54200;.pptx" TargetMode="External"/><Relationship Id="rId369" Type="http://schemas.openxmlformats.org/officeDocument/2006/relationships/hyperlink" Target="../16&#45712;&#54756;&#48120;&#50556;/&#45712;&#54756;&#48120;&#50556;.pptx" TargetMode="External"/><Relationship Id="rId173" Type="http://schemas.openxmlformats.org/officeDocument/2006/relationships/hyperlink" Target="&#49884;&#54200;134&#54200;.pptx" TargetMode="External"/><Relationship Id="rId229" Type="http://schemas.openxmlformats.org/officeDocument/2006/relationships/hyperlink" Target="&#49884;&#54200;110&#54200;.pptx" TargetMode="External"/><Relationship Id="rId380" Type="http://schemas.openxmlformats.org/officeDocument/2006/relationships/image" Target="../media/image173.png"/><Relationship Id="rId436" Type="http://schemas.openxmlformats.org/officeDocument/2006/relationships/image" Target="../media/image201.png"/><Relationship Id="rId240" Type="http://schemas.openxmlformats.org/officeDocument/2006/relationships/image" Target="../media/image103.png"/><Relationship Id="rId35" Type="http://schemas.openxmlformats.org/officeDocument/2006/relationships/slide" Target="slide20.xml"/><Relationship Id="rId77" Type="http://schemas.openxmlformats.org/officeDocument/2006/relationships/hyperlink" Target="&#49884;&#54200;54&#54200;.pptx" TargetMode="External"/><Relationship Id="rId100" Type="http://schemas.openxmlformats.org/officeDocument/2006/relationships/image" Target="../media/image33.png"/><Relationship Id="rId282" Type="http://schemas.openxmlformats.org/officeDocument/2006/relationships/image" Target="../media/image124.png"/><Relationship Id="rId338" Type="http://schemas.openxmlformats.org/officeDocument/2006/relationships/image" Target="../media/image152.png"/><Relationship Id="rId8" Type="http://schemas.openxmlformats.org/officeDocument/2006/relationships/slide" Target="slide4.xml"/><Relationship Id="rId142" Type="http://schemas.openxmlformats.org/officeDocument/2006/relationships/image" Target="../media/image54.png"/><Relationship Id="rId184" Type="http://schemas.openxmlformats.org/officeDocument/2006/relationships/image" Target="../media/image75.png"/><Relationship Id="rId391" Type="http://schemas.openxmlformats.org/officeDocument/2006/relationships/hyperlink" Target="../27&#45796;&#45768;&#50648;/&#45796;&#45768;&#50648;.pptx" TargetMode="External"/><Relationship Id="rId405" Type="http://schemas.openxmlformats.org/officeDocument/2006/relationships/hyperlink" Target="../34&#45208;&#54996;/&#45208;&#54996;.pptx" TargetMode="External"/><Relationship Id="rId447" Type="http://schemas.openxmlformats.org/officeDocument/2006/relationships/hyperlink" Target="../../&#49888;&#50557;PPT/55%20&#46356;&#47784;&#45936;&#54980;&#49436;/&#46356;&#47784;&#45936;&#54980;&#49436;.pptx" TargetMode="External"/><Relationship Id="rId251" Type="http://schemas.openxmlformats.org/officeDocument/2006/relationships/hyperlink" Target="&#49884;&#54200;117&#54200;.pptx" TargetMode="External"/><Relationship Id="rId46" Type="http://schemas.openxmlformats.org/officeDocument/2006/relationships/image" Target="../media/image6.png"/><Relationship Id="rId293" Type="http://schemas.openxmlformats.org/officeDocument/2006/relationships/hyperlink" Target="&#49884;&#54200;84&#54200;.pptx" TargetMode="External"/><Relationship Id="rId307" Type="http://schemas.openxmlformats.org/officeDocument/2006/relationships/hyperlink" Target="&#49884;&#54200;90&#54200;.pptx" TargetMode="External"/><Relationship Id="rId349" Type="http://schemas.openxmlformats.org/officeDocument/2006/relationships/hyperlink" Target="../06&#50668;&#54840;&#49688;&#50500;/&#50668;&#54840;&#49688;&#50500;.pptx" TargetMode="External"/><Relationship Id="rId88" Type="http://schemas.openxmlformats.org/officeDocument/2006/relationships/image" Target="../media/image27.png"/><Relationship Id="rId111" Type="http://schemas.openxmlformats.org/officeDocument/2006/relationships/hyperlink" Target="&#49884;&#54200;26&#54200;.pptx" TargetMode="External"/><Relationship Id="rId153" Type="http://schemas.openxmlformats.org/officeDocument/2006/relationships/hyperlink" Target="&#49884;&#54200;38&#54200;.pptx" TargetMode="External"/><Relationship Id="rId195" Type="http://schemas.openxmlformats.org/officeDocument/2006/relationships/hyperlink" Target="&#49884;&#54200;150&#54200;.pptx" TargetMode="External"/><Relationship Id="rId209" Type="http://schemas.openxmlformats.org/officeDocument/2006/relationships/hyperlink" Target="&#49884;&#54200;128&#54200;.pptx" TargetMode="External"/><Relationship Id="rId360" Type="http://schemas.openxmlformats.org/officeDocument/2006/relationships/image" Target="../media/image163.png"/><Relationship Id="rId416" Type="http://schemas.openxmlformats.org/officeDocument/2006/relationships/image" Target="../media/image191.png"/><Relationship Id="rId220" Type="http://schemas.openxmlformats.org/officeDocument/2006/relationships/image" Target="../media/image93.png"/><Relationship Id="rId458" Type="http://schemas.openxmlformats.org/officeDocument/2006/relationships/image" Target="../media/image212.png"/><Relationship Id="rId15" Type="http://schemas.openxmlformats.org/officeDocument/2006/relationships/slide" Target="slide27.xml"/><Relationship Id="rId57" Type="http://schemas.openxmlformats.org/officeDocument/2006/relationships/hyperlink" Target="&#49884;&#54200;13&#54200;.pptx" TargetMode="External"/><Relationship Id="rId262" Type="http://schemas.openxmlformats.org/officeDocument/2006/relationships/image" Target="../media/image114.png"/><Relationship Id="rId318" Type="http://schemas.openxmlformats.org/officeDocument/2006/relationships/image" Target="../media/image142.png"/><Relationship Id="rId99" Type="http://schemas.openxmlformats.org/officeDocument/2006/relationships/hyperlink" Target="&#49884;&#54200;30&#54200;.pptx" TargetMode="External"/><Relationship Id="rId122" Type="http://schemas.openxmlformats.org/officeDocument/2006/relationships/image" Target="../media/image44.png"/><Relationship Id="rId164" Type="http://schemas.openxmlformats.org/officeDocument/2006/relationships/image" Target="../media/image65.png"/><Relationship Id="rId371" Type="http://schemas.openxmlformats.org/officeDocument/2006/relationships/hyperlink" Target="../17&#50640;&#49828;&#45908;/&#50640;&#49828;&#45908;.pptx" TargetMode="External"/><Relationship Id="rId427" Type="http://schemas.openxmlformats.org/officeDocument/2006/relationships/hyperlink" Target="../../&#49888;&#50557;PPT/45%20&#47196;&#47560;&#49436;/&#47196;&#47560;&#49436;.pptx" TargetMode="External"/><Relationship Id="rId469" Type="http://schemas.openxmlformats.org/officeDocument/2006/relationships/hyperlink" Target="../../&#49888;&#50557;PPT/66%20&#50836;&#54620;&#44228;&#49884;&#47197;/&#50836;&#54620;&#44228;&#49884;&#47197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07&#54200;.pptx" TargetMode="External"/><Relationship Id="rId273" Type="http://schemas.openxmlformats.org/officeDocument/2006/relationships/hyperlink" Target="&#49884;&#54200;73&#54200;.pptx" TargetMode="External"/><Relationship Id="rId329" Type="http://schemas.openxmlformats.org/officeDocument/2006/relationships/hyperlink" Target="&#49884;&#54200;93&#54200;.pptx" TargetMode="External"/><Relationship Id="rId68" Type="http://schemas.openxmlformats.org/officeDocument/2006/relationships/image" Target="../media/image17.png"/><Relationship Id="rId133" Type="http://schemas.openxmlformats.org/officeDocument/2006/relationships/hyperlink" Target="&#49884;&#54200;66&#54200;.pptx" TargetMode="External"/><Relationship Id="rId175" Type="http://schemas.openxmlformats.org/officeDocument/2006/relationships/hyperlink" Target="&#49884;&#54200;144&#54200;.pptx" TargetMode="External"/><Relationship Id="rId340" Type="http://schemas.openxmlformats.org/officeDocument/2006/relationships/image" Target="../media/image153.png"/><Relationship Id="rId200" Type="http://schemas.openxmlformats.org/officeDocument/2006/relationships/image" Target="../media/image83.png"/><Relationship Id="rId382" Type="http://schemas.openxmlformats.org/officeDocument/2006/relationships/image" Target="../media/image174.png"/><Relationship Id="rId438" Type="http://schemas.openxmlformats.org/officeDocument/2006/relationships/image" Target="../media/image202.png"/><Relationship Id="rId242" Type="http://schemas.openxmlformats.org/officeDocument/2006/relationships/image" Target="../media/image104.png"/><Relationship Id="rId284" Type="http://schemas.openxmlformats.org/officeDocument/2006/relationships/image" Target="../media/image125.png"/><Relationship Id="rId37" Type="http://schemas.openxmlformats.org/officeDocument/2006/relationships/hyperlink" Target="&#49884;&#54200;12&#54200;.pptx" TargetMode="External"/><Relationship Id="rId79" Type="http://schemas.openxmlformats.org/officeDocument/2006/relationships/hyperlink" Target="&#49884;&#54200;55&#54200;.pptx" TargetMode="External"/><Relationship Id="rId102" Type="http://schemas.openxmlformats.org/officeDocument/2006/relationships/image" Target="../media/image34.png"/><Relationship Id="rId144" Type="http://schemas.openxmlformats.org/officeDocument/2006/relationships/image" Target="../media/image55.png"/><Relationship Id="rId90" Type="http://schemas.openxmlformats.org/officeDocument/2006/relationships/image" Target="../media/image28.png"/><Relationship Id="rId186" Type="http://schemas.openxmlformats.org/officeDocument/2006/relationships/image" Target="../media/image76.png"/><Relationship Id="rId351" Type="http://schemas.openxmlformats.org/officeDocument/2006/relationships/hyperlink" Target="../07&#49324;&#49324;&#44592;/&#49324;&#49324;&#44592;.pptx" TargetMode="External"/><Relationship Id="rId393" Type="http://schemas.openxmlformats.org/officeDocument/2006/relationships/hyperlink" Target="../28&#54840;&#49464;&#50500;/&#54840;&#49464;&#50500;.pptx" TargetMode="External"/><Relationship Id="rId407" Type="http://schemas.openxmlformats.org/officeDocument/2006/relationships/hyperlink" Target="../35&#54616;&#48149;&#44397;/&#54616;&#48149;&#44397;.pptx" TargetMode="External"/><Relationship Id="rId449" Type="http://schemas.openxmlformats.org/officeDocument/2006/relationships/hyperlink" Target="../../&#49888;&#50557;PPT/56%20&#46356;&#46020;&#49436;/&#46356;&#46020;&#49436;.pptx" TargetMode="External"/><Relationship Id="rId211" Type="http://schemas.openxmlformats.org/officeDocument/2006/relationships/hyperlink" Target="&#49884;&#54200;138&#54200;.pptx" TargetMode="External"/><Relationship Id="rId253" Type="http://schemas.openxmlformats.org/officeDocument/2006/relationships/hyperlink" Target="&#49884;&#54200;118&#54200;.pptx" TargetMode="External"/><Relationship Id="rId295" Type="http://schemas.openxmlformats.org/officeDocument/2006/relationships/hyperlink" Target="&#49884;&#54200;85&#54200;.pptx" TargetMode="External"/><Relationship Id="rId309" Type="http://schemas.openxmlformats.org/officeDocument/2006/relationships/hyperlink" Target="&#49884;&#54200;89&#54200;.pptx" TargetMode="External"/><Relationship Id="rId460" Type="http://schemas.openxmlformats.org/officeDocument/2006/relationships/image" Target="../media/image213.png"/><Relationship Id="rId48" Type="http://schemas.openxmlformats.org/officeDocument/2006/relationships/image" Target="../media/image7.png"/><Relationship Id="rId113" Type="http://schemas.openxmlformats.org/officeDocument/2006/relationships/hyperlink" Target="&#49884;&#54200;35&#54200;.pptx" TargetMode="External"/><Relationship Id="rId320" Type="http://schemas.openxmlformats.org/officeDocument/2006/relationships/image" Target="../media/image143.png"/><Relationship Id="rId155" Type="http://schemas.openxmlformats.org/officeDocument/2006/relationships/hyperlink" Target="&#49884;&#54200;28&#54200;.pptx" TargetMode="External"/><Relationship Id="rId197" Type="http://schemas.openxmlformats.org/officeDocument/2006/relationships/hyperlink" Target="&#49884;&#54200;126&#54200;.pptx" TargetMode="External"/><Relationship Id="rId362" Type="http://schemas.openxmlformats.org/officeDocument/2006/relationships/image" Target="../media/image164.png"/><Relationship Id="rId418" Type="http://schemas.openxmlformats.org/officeDocument/2006/relationships/image" Target="../media/image192.png"/><Relationship Id="rId222" Type="http://schemas.openxmlformats.org/officeDocument/2006/relationships/image" Target="../media/image94.png"/><Relationship Id="rId264" Type="http://schemas.openxmlformats.org/officeDocument/2006/relationships/image" Target="../media/image115.png"/><Relationship Id="rId471" Type="http://schemas.openxmlformats.org/officeDocument/2006/relationships/image" Target="../media/image219.png"/><Relationship Id="rId17" Type="http://schemas.openxmlformats.org/officeDocument/2006/relationships/slide" Target="slide9.xml"/><Relationship Id="rId59" Type="http://schemas.openxmlformats.org/officeDocument/2006/relationships/hyperlink" Target="&#49884;&#54200;23&#54200;.pptx" TargetMode="External"/><Relationship Id="rId124" Type="http://schemas.openxmlformats.org/officeDocument/2006/relationships/image" Target="../media/image45.png"/><Relationship Id="rId70" Type="http://schemas.openxmlformats.org/officeDocument/2006/relationships/image" Target="../media/image18.png"/><Relationship Id="rId166" Type="http://schemas.openxmlformats.org/officeDocument/2006/relationships/image" Target="../media/image66.png"/><Relationship Id="rId331" Type="http://schemas.openxmlformats.org/officeDocument/2006/relationships/hyperlink" Target="&#49884;&#54200;92&#54200;.pptx" TargetMode="External"/><Relationship Id="rId373" Type="http://schemas.openxmlformats.org/officeDocument/2006/relationships/hyperlink" Target="../18&#50853;&#44592;/&#50853;&#44592;.pptx" TargetMode="External"/><Relationship Id="rId429" Type="http://schemas.openxmlformats.org/officeDocument/2006/relationships/hyperlink" Target="../../&#49888;&#50557;PPT/46%20&#44256;&#47536;&#46020;&#51204;&#49436;/&#44256;&#47536;&#46020;&#51204;&#49436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6&#54200;.pptx" TargetMode="External"/><Relationship Id="rId440" Type="http://schemas.openxmlformats.org/officeDocument/2006/relationships/image" Target="../media/image203.png"/><Relationship Id="rId28" Type="http://schemas.openxmlformats.org/officeDocument/2006/relationships/slide" Target="slide34.xml"/><Relationship Id="rId275" Type="http://schemas.openxmlformats.org/officeDocument/2006/relationships/hyperlink" Target="&#49884;&#54200;74&#54200;.pptx" TargetMode="External"/><Relationship Id="rId300" Type="http://schemas.openxmlformats.org/officeDocument/2006/relationships/image" Target="../media/image133.png"/><Relationship Id="rId81" Type="http://schemas.openxmlformats.org/officeDocument/2006/relationships/hyperlink" Target="&#49884;&#54200;51&#54200;.pptx" TargetMode="External"/><Relationship Id="rId135" Type="http://schemas.openxmlformats.org/officeDocument/2006/relationships/hyperlink" Target="&#49884;&#54200;61&#54200;.pptx" TargetMode="External"/><Relationship Id="rId177" Type="http://schemas.openxmlformats.org/officeDocument/2006/relationships/hyperlink" Target="&#49884;&#54200;124&#54200;.pptx" TargetMode="External"/><Relationship Id="rId342" Type="http://schemas.openxmlformats.org/officeDocument/2006/relationships/image" Target="../media/image154.png"/><Relationship Id="rId384" Type="http://schemas.openxmlformats.org/officeDocument/2006/relationships/image" Target="../media/image175.png"/><Relationship Id="rId202" Type="http://schemas.openxmlformats.org/officeDocument/2006/relationships/image" Target="../media/image84.png"/><Relationship Id="rId244" Type="http://schemas.openxmlformats.org/officeDocument/2006/relationships/image" Target="../media/image105.png"/><Relationship Id="rId39" Type="http://schemas.openxmlformats.org/officeDocument/2006/relationships/hyperlink" Target="&#49884;&#54200;22&#54200;.pptx" TargetMode="External"/><Relationship Id="rId286" Type="http://schemas.openxmlformats.org/officeDocument/2006/relationships/image" Target="../media/image126.png"/><Relationship Id="rId451" Type="http://schemas.openxmlformats.org/officeDocument/2006/relationships/hyperlink" Target="../../&#49888;&#50557;PPT/57%20&#48716;&#47112;&#47788;&#49436;/&#48716;&#47112;&#47788;&#49436;1&#51109;.pptx" TargetMode="External"/><Relationship Id="rId50" Type="http://schemas.openxmlformats.org/officeDocument/2006/relationships/image" Target="../media/image8.png"/><Relationship Id="rId104" Type="http://schemas.openxmlformats.org/officeDocument/2006/relationships/image" Target="../media/image35.png"/><Relationship Id="rId146" Type="http://schemas.openxmlformats.org/officeDocument/2006/relationships/image" Target="../media/image56.png"/><Relationship Id="rId188" Type="http://schemas.openxmlformats.org/officeDocument/2006/relationships/image" Target="../media/image77.png"/><Relationship Id="rId311" Type="http://schemas.openxmlformats.org/officeDocument/2006/relationships/hyperlink" Target="&#49884;&#54200;100&#54200;.pptx" TargetMode="External"/><Relationship Id="rId353" Type="http://schemas.openxmlformats.org/officeDocument/2006/relationships/hyperlink" Target="../08&#47355;&#44592;/&#47355;&#44592;.pptx" TargetMode="External"/><Relationship Id="rId395" Type="http://schemas.openxmlformats.org/officeDocument/2006/relationships/hyperlink" Target="../29&#50836;&#50648;/&#50836;&#50648;.pptx" TargetMode="External"/><Relationship Id="rId409" Type="http://schemas.openxmlformats.org/officeDocument/2006/relationships/hyperlink" Target="../36&#49828;&#48148;&#45264;/&#49828;&#48148;&#45264;.pptx" TargetMode="External"/><Relationship Id="rId92" Type="http://schemas.openxmlformats.org/officeDocument/2006/relationships/image" Target="../media/image29.png"/><Relationship Id="rId213" Type="http://schemas.openxmlformats.org/officeDocument/2006/relationships/hyperlink" Target="&#49884;&#54200;148&#54200;.pptx" TargetMode="External"/><Relationship Id="rId420" Type="http://schemas.openxmlformats.org/officeDocument/2006/relationships/image" Target="../media/image193.png"/><Relationship Id="rId255" Type="http://schemas.openxmlformats.org/officeDocument/2006/relationships/hyperlink" Target="&#49884;&#54200;119&#54200;.pptx" TargetMode="External"/><Relationship Id="rId297" Type="http://schemas.openxmlformats.org/officeDocument/2006/relationships/hyperlink" Target="&#49884;&#54200;86&#54200;.pptx" TargetMode="External"/><Relationship Id="rId462" Type="http://schemas.openxmlformats.org/officeDocument/2006/relationships/image" Target="../media/image214.png"/><Relationship Id="rId115" Type="http://schemas.openxmlformats.org/officeDocument/2006/relationships/hyperlink" Target="&#49884;&#54200;36&#54200;.pptx" TargetMode="External"/><Relationship Id="rId157" Type="http://schemas.openxmlformats.org/officeDocument/2006/relationships/hyperlink" Target="&#49884;&#54200;18&#54200;.pptx" TargetMode="External"/><Relationship Id="rId322" Type="http://schemas.openxmlformats.org/officeDocument/2006/relationships/image" Target="../media/image144.png"/><Relationship Id="rId364" Type="http://schemas.openxmlformats.org/officeDocument/2006/relationships/image" Target="../media/image165.png"/><Relationship Id="rId61" Type="http://schemas.openxmlformats.org/officeDocument/2006/relationships/hyperlink" Target="&#49884;&#54200;44&#54200;.pptx" TargetMode="External"/><Relationship Id="rId199" Type="http://schemas.openxmlformats.org/officeDocument/2006/relationships/hyperlink" Target="&#49884;&#54200;136&#54200;.pptx" TargetMode="External"/></Relationships>
</file>

<file path=ppt/slides/_rels/slide5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46&#54200;.pptx" TargetMode="External"/><Relationship Id="rId299" Type="http://schemas.openxmlformats.org/officeDocument/2006/relationships/hyperlink" Target="&#49884;&#54200;87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04&#54200;.pptx" TargetMode="External"/><Relationship Id="rId159" Type="http://schemas.openxmlformats.org/officeDocument/2006/relationships/hyperlink" Target="&#49884;&#54200;08&#54200;.pptx" TargetMode="External"/><Relationship Id="rId324" Type="http://schemas.openxmlformats.org/officeDocument/2006/relationships/image" Target="../media/image145.png"/><Relationship Id="rId366" Type="http://schemas.openxmlformats.org/officeDocument/2006/relationships/image" Target="../media/image166.png"/><Relationship Id="rId170" Type="http://schemas.openxmlformats.org/officeDocument/2006/relationships/image" Target="../media/image68.png"/><Relationship Id="rId226" Type="http://schemas.openxmlformats.org/officeDocument/2006/relationships/image" Target="../media/image96.png"/><Relationship Id="rId433" Type="http://schemas.openxmlformats.org/officeDocument/2006/relationships/hyperlink" Target="../../&#49888;&#50557;PPT/48%20&#44040;&#46972;&#46356;&#50500;&#49436;/&#44040;&#46972;&#46356;&#50500;&#49436;.pptx" TargetMode="External"/><Relationship Id="rId268" Type="http://schemas.openxmlformats.org/officeDocument/2006/relationships/image" Target="../media/image117.png"/><Relationship Id="rId32" Type="http://schemas.openxmlformats.org/officeDocument/2006/relationships/slide" Target="slide17.xml"/><Relationship Id="rId74" Type="http://schemas.openxmlformats.org/officeDocument/2006/relationships/image" Target="../media/image20.png"/><Relationship Id="rId128" Type="http://schemas.openxmlformats.org/officeDocument/2006/relationships/image" Target="../media/image47.png"/><Relationship Id="rId335" Type="http://schemas.openxmlformats.org/officeDocument/2006/relationships/hyperlink" Target="&#49884;&#54200;09&#54200;.pptx" TargetMode="External"/><Relationship Id="rId377" Type="http://schemas.openxmlformats.org/officeDocument/2006/relationships/hyperlink" Target="../20&#51104;&#50616;/&#51104;&#50616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42&#54200;.pptx" TargetMode="External"/><Relationship Id="rId237" Type="http://schemas.openxmlformats.org/officeDocument/2006/relationships/hyperlink" Target="&#49884;&#54200;109&#54200;.pptx" TargetMode="External"/><Relationship Id="rId402" Type="http://schemas.openxmlformats.org/officeDocument/2006/relationships/image" Target="../media/image184.png"/><Relationship Id="rId279" Type="http://schemas.openxmlformats.org/officeDocument/2006/relationships/hyperlink" Target="&#49884;&#54200;76&#54200;.pptx" TargetMode="External"/><Relationship Id="rId444" Type="http://schemas.openxmlformats.org/officeDocument/2006/relationships/image" Target="../media/image205.png"/><Relationship Id="rId43" Type="http://schemas.openxmlformats.org/officeDocument/2006/relationships/hyperlink" Target="&#49884;&#54200;11&#54200;.pptx" TargetMode="External"/><Relationship Id="rId139" Type="http://schemas.openxmlformats.org/officeDocument/2006/relationships/hyperlink" Target="&#49884;&#54200;64&#54200;.pptx" TargetMode="External"/><Relationship Id="rId290" Type="http://schemas.openxmlformats.org/officeDocument/2006/relationships/image" Target="../media/image128.png"/><Relationship Id="rId304" Type="http://schemas.openxmlformats.org/officeDocument/2006/relationships/image" Target="../media/image135.png"/><Relationship Id="rId346" Type="http://schemas.openxmlformats.org/officeDocument/2006/relationships/image" Target="../media/image156.png"/><Relationship Id="rId388" Type="http://schemas.openxmlformats.org/officeDocument/2006/relationships/image" Target="../media/image177.png"/><Relationship Id="rId85" Type="http://schemas.openxmlformats.org/officeDocument/2006/relationships/hyperlink" Target="&#49884;&#54200;53&#54200;.pptx" TargetMode="External"/><Relationship Id="rId150" Type="http://schemas.openxmlformats.org/officeDocument/2006/relationships/image" Target="../media/image58.png"/><Relationship Id="rId192" Type="http://schemas.openxmlformats.org/officeDocument/2006/relationships/image" Target="../media/image79.png"/><Relationship Id="rId206" Type="http://schemas.openxmlformats.org/officeDocument/2006/relationships/image" Target="../media/image86.png"/><Relationship Id="rId413" Type="http://schemas.openxmlformats.org/officeDocument/2006/relationships/hyperlink" Target="../38&#49828;&#44032;&#47028;/&#49828;&#44032;&#47028;.pptx" TargetMode="External"/><Relationship Id="rId248" Type="http://schemas.openxmlformats.org/officeDocument/2006/relationships/image" Target="../media/image107.png"/><Relationship Id="rId455" Type="http://schemas.openxmlformats.org/officeDocument/2006/relationships/hyperlink" Target="../../&#49888;&#50557;PPT/59%20&#50556;&#44256;&#48372;&#49436;/&#50556;&#44256;&#48372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7.png"/><Relationship Id="rId315" Type="http://schemas.openxmlformats.org/officeDocument/2006/relationships/hyperlink" Target="&#49884;&#54200;102&#54200;.pptx" TargetMode="External"/><Relationship Id="rId357" Type="http://schemas.openxmlformats.org/officeDocument/2006/relationships/hyperlink" Target="../10&#49324;&#47924;&#50648;&#54616;/&#49324;&#47924;&#50648;&#54616;.pptx" TargetMode="External"/><Relationship Id="rId54" Type="http://schemas.openxmlformats.org/officeDocument/2006/relationships/image" Target="../media/image10.png"/><Relationship Id="rId96" Type="http://schemas.openxmlformats.org/officeDocument/2006/relationships/image" Target="../media/image31.png"/><Relationship Id="rId161" Type="http://schemas.openxmlformats.org/officeDocument/2006/relationships/hyperlink" Target="&#49884;&#54200;122&#54200;.pptx" TargetMode="External"/><Relationship Id="rId217" Type="http://schemas.openxmlformats.org/officeDocument/2006/relationships/hyperlink" Target="&#49884;&#54200;139&#54200;.pptx" TargetMode="External"/><Relationship Id="rId399" Type="http://schemas.openxmlformats.org/officeDocument/2006/relationships/hyperlink" Target="../31&#50724;&#48148;&#45852;/&#50724;&#48148;&#45852;1&#51109;.pptx" TargetMode="External"/><Relationship Id="rId259" Type="http://schemas.openxmlformats.org/officeDocument/2006/relationships/hyperlink" Target="&#49884;&#54200;29&#54200;.pptx" TargetMode="External"/><Relationship Id="rId424" Type="http://schemas.openxmlformats.org/officeDocument/2006/relationships/image" Target="../media/image195.png"/><Relationship Id="rId466" Type="http://schemas.openxmlformats.org/officeDocument/2006/relationships/image" Target="../media/image216.png"/><Relationship Id="rId23" Type="http://schemas.openxmlformats.org/officeDocument/2006/relationships/slide" Target="slide12.xml"/><Relationship Id="rId119" Type="http://schemas.openxmlformats.org/officeDocument/2006/relationships/hyperlink" Target="&#49884;&#54200;60&#54200;.pptx" TargetMode="External"/><Relationship Id="rId270" Type="http://schemas.openxmlformats.org/officeDocument/2006/relationships/image" Target="../media/image118.png"/><Relationship Id="rId326" Type="http://schemas.openxmlformats.org/officeDocument/2006/relationships/image" Target="../media/image146.png"/><Relationship Id="rId65" Type="http://schemas.openxmlformats.org/officeDocument/2006/relationships/hyperlink" Target="&#49884;&#54200;41&#54200;.pptx" TargetMode="External"/><Relationship Id="rId130" Type="http://schemas.openxmlformats.org/officeDocument/2006/relationships/image" Target="../media/image48.png"/><Relationship Id="rId368" Type="http://schemas.openxmlformats.org/officeDocument/2006/relationships/image" Target="../media/image167.png"/><Relationship Id="rId172" Type="http://schemas.openxmlformats.org/officeDocument/2006/relationships/image" Target="../media/image69.png"/><Relationship Id="rId228" Type="http://schemas.openxmlformats.org/officeDocument/2006/relationships/image" Target="../media/image97.png"/><Relationship Id="rId435" Type="http://schemas.openxmlformats.org/officeDocument/2006/relationships/hyperlink" Target="../../&#49888;&#50557;PPT/49%20&#50640;&#48288;&#49548;&#49436;/&#50640;&#48288;&#49548;&#49436;.pptx" TargetMode="External"/><Relationship Id="rId281" Type="http://schemas.openxmlformats.org/officeDocument/2006/relationships/hyperlink" Target="&#49884;&#54200;70&#54200;.pptx" TargetMode="External"/><Relationship Id="rId337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9.xml"/><Relationship Id="rId76" Type="http://schemas.openxmlformats.org/officeDocument/2006/relationships/image" Target="../media/image21.png"/><Relationship Id="rId141" Type="http://schemas.openxmlformats.org/officeDocument/2006/relationships/hyperlink" Target="&#49884;&#54200;63&#54200;.pptx" TargetMode="External"/><Relationship Id="rId379" Type="http://schemas.openxmlformats.org/officeDocument/2006/relationships/hyperlink" Target="../21&#51204;&#46020;&#49436;/&#51204;&#46020;&#4943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41&#54200;.pptx" TargetMode="External"/><Relationship Id="rId239" Type="http://schemas.openxmlformats.org/officeDocument/2006/relationships/hyperlink" Target="&#49884;&#54200;112&#54200;.pptx" TargetMode="External"/><Relationship Id="rId390" Type="http://schemas.openxmlformats.org/officeDocument/2006/relationships/image" Target="../media/image178.png"/><Relationship Id="rId404" Type="http://schemas.openxmlformats.org/officeDocument/2006/relationships/image" Target="../media/image185.png"/><Relationship Id="rId446" Type="http://schemas.openxmlformats.org/officeDocument/2006/relationships/image" Target="../media/image206.png"/><Relationship Id="rId250" Type="http://schemas.openxmlformats.org/officeDocument/2006/relationships/image" Target="../media/image108.png"/><Relationship Id="rId292" Type="http://schemas.openxmlformats.org/officeDocument/2006/relationships/image" Target="../media/image129.png"/><Relationship Id="rId306" Type="http://schemas.openxmlformats.org/officeDocument/2006/relationships/image" Target="../media/image136.png"/><Relationship Id="rId45" Type="http://schemas.openxmlformats.org/officeDocument/2006/relationships/hyperlink" Target="&#49884;&#54200;01&#54200;.pptx" TargetMode="External"/><Relationship Id="rId87" Type="http://schemas.openxmlformats.org/officeDocument/2006/relationships/hyperlink" Target="&#49884;&#54200;05&#54200;.pptx" TargetMode="External"/><Relationship Id="rId110" Type="http://schemas.openxmlformats.org/officeDocument/2006/relationships/image" Target="../media/image38.png"/><Relationship Id="rId348" Type="http://schemas.openxmlformats.org/officeDocument/2006/relationships/image" Target="../media/image157.png"/><Relationship Id="rId152" Type="http://schemas.openxmlformats.org/officeDocument/2006/relationships/image" Target="../media/image59.png"/><Relationship Id="rId194" Type="http://schemas.openxmlformats.org/officeDocument/2006/relationships/image" Target="../media/image80.png"/><Relationship Id="rId208" Type="http://schemas.openxmlformats.org/officeDocument/2006/relationships/image" Target="../media/image87.png"/><Relationship Id="rId415" Type="http://schemas.openxmlformats.org/officeDocument/2006/relationships/hyperlink" Target="../39&#47568;&#46972;&#44592;/&#47568;&#46972;&#44592;.pptx" TargetMode="External"/><Relationship Id="rId457" Type="http://schemas.openxmlformats.org/officeDocument/2006/relationships/hyperlink" Target="../../&#49888;&#50557;PPT/60%20&#48288;&#46300;&#47196;&#51204;&#49436;/&#48288;&#46300;&#47196;&#51204;&#49436;.pptx" TargetMode="External"/><Relationship Id="rId261" Type="http://schemas.openxmlformats.org/officeDocument/2006/relationships/hyperlink" Target="&#49884;&#54200;39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11.png"/><Relationship Id="rId317" Type="http://schemas.openxmlformats.org/officeDocument/2006/relationships/hyperlink" Target="&#49884;&#54200;99&#54200;.pptx" TargetMode="External"/><Relationship Id="rId359" Type="http://schemas.openxmlformats.org/officeDocument/2006/relationships/hyperlink" Target="../12&#50676;&#50773;&#44592;&#54616;/&#50676;&#50773;&#44592;&#54616;.pptx" TargetMode="External"/><Relationship Id="rId98" Type="http://schemas.openxmlformats.org/officeDocument/2006/relationships/image" Target="../media/image32.png"/><Relationship Id="rId121" Type="http://schemas.openxmlformats.org/officeDocument/2006/relationships/hyperlink" Target="&#49884;&#54200;07&#54200;.pptx" TargetMode="External"/><Relationship Id="rId163" Type="http://schemas.openxmlformats.org/officeDocument/2006/relationships/hyperlink" Target="&#49884;&#54200;121&#54200;.pptx" TargetMode="External"/><Relationship Id="rId219" Type="http://schemas.openxmlformats.org/officeDocument/2006/relationships/hyperlink" Target="&#49884;&#54200;129&#54200;.pptx" TargetMode="External"/><Relationship Id="rId370" Type="http://schemas.openxmlformats.org/officeDocument/2006/relationships/image" Target="../media/image168.png"/><Relationship Id="rId426" Type="http://schemas.openxmlformats.org/officeDocument/2006/relationships/image" Target="../media/image196.png"/><Relationship Id="rId230" Type="http://schemas.openxmlformats.org/officeDocument/2006/relationships/image" Target="../media/image98.png"/><Relationship Id="rId468" Type="http://schemas.openxmlformats.org/officeDocument/2006/relationships/image" Target="../media/image217.png"/><Relationship Id="rId25" Type="http://schemas.openxmlformats.org/officeDocument/2006/relationships/slide" Target="slide13.xml"/><Relationship Id="rId67" Type="http://schemas.openxmlformats.org/officeDocument/2006/relationships/hyperlink" Target="&#49884;&#54200;42&#54200;.pptx" TargetMode="External"/><Relationship Id="rId272" Type="http://schemas.openxmlformats.org/officeDocument/2006/relationships/image" Target="../media/image119.png"/><Relationship Id="rId328" Type="http://schemas.openxmlformats.org/officeDocument/2006/relationships/image" Target="../media/image147.png"/><Relationship Id="rId132" Type="http://schemas.openxmlformats.org/officeDocument/2006/relationships/image" Target="../media/image49.png"/><Relationship Id="rId174" Type="http://schemas.openxmlformats.org/officeDocument/2006/relationships/image" Target="../media/image70.png"/><Relationship Id="rId381" Type="http://schemas.openxmlformats.org/officeDocument/2006/relationships/hyperlink" Target="../22&#50500;&#44032;/&#50500;&#44032;.pptx" TargetMode="External"/><Relationship Id="rId241" Type="http://schemas.openxmlformats.org/officeDocument/2006/relationships/hyperlink" Target="&#49884;&#54200;113&#54200;.pptx" TargetMode="External"/><Relationship Id="rId437" Type="http://schemas.openxmlformats.org/officeDocument/2006/relationships/hyperlink" Target="../../&#49888;&#50557;PPT/50%20&#48716;&#47549;&#48372;&#49436;/&#48716;&#47549;&#48372;&#49436;.pptx" TargetMode="External"/><Relationship Id="rId36" Type="http://schemas.openxmlformats.org/officeDocument/2006/relationships/slide" Target="slide8.xml"/><Relationship Id="rId283" Type="http://schemas.openxmlformats.org/officeDocument/2006/relationships/hyperlink" Target="&#49884;&#54200;78&#54200;.pptx" TargetMode="External"/><Relationship Id="rId339" Type="http://schemas.openxmlformats.org/officeDocument/2006/relationships/hyperlink" Target="../02&#52636;&#50528;&#44413;&#44592;/&#52636;&#50528;&#44413;&#44592;.pptx" TargetMode="External"/><Relationship Id="rId78" Type="http://schemas.openxmlformats.org/officeDocument/2006/relationships/image" Target="../media/image22.png"/><Relationship Id="rId101" Type="http://schemas.openxmlformats.org/officeDocument/2006/relationships/hyperlink" Target="&#49884;&#54200;40&#54200;.pptx" TargetMode="External"/><Relationship Id="rId143" Type="http://schemas.openxmlformats.org/officeDocument/2006/relationships/hyperlink" Target="&#49884;&#54200;62&#54200;.pptx" TargetMode="External"/><Relationship Id="rId185" Type="http://schemas.openxmlformats.org/officeDocument/2006/relationships/hyperlink" Target="&#49884;&#54200;125&#54200;.pptx" TargetMode="External"/><Relationship Id="rId350" Type="http://schemas.openxmlformats.org/officeDocument/2006/relationships/image" Target="../media/image158.png"/><Relationship Id="rId406" Type="http://schemas.openxmlformats.org/officeDocument/2006/relationships/image" Target="../media/image186.png"/><Relationship Id="rId9" Type="http://schemas.openxmlformats.org/officeDocument/2006/relationships/slide" Target="slide24.xml"/><Relationship Id="rId210" Type="http://schemas.openxmlformats.org/officeDocument/2006/relationships/image" Target="../media/image88.png"/><Relationship Id="rId392" Type="http://schemas.openxmlformats.org/officeDocument/2006/relationships/image" Target="../media/image179.png"/><Relationship Id="rId448" Type="http://schemas.openxmlformats.org/officeDocument/2006/relationships/image" Target="../media/image207.png"/><Relationship Id="rId252" Type="http://schemas.openxmlformats.org/officeDocument/2006/relationships/image" Target="../media/image109.png"/><Relationship Id="rId294" Type="http://schemas.openxmlformats.org/officeDocument/2006/relationships/image" Target="../media/image130.png"/><Relationship Id="rId308" Type="http://schemas.openxmlformats.org/officeDocument/2006/relationships/image" Target="../media/image137.png"/><Relationship Id="rId47" Type="http://schemas.openxmlformats.org/officeDocument/2006/relationships/hyperlink" Target="&#49884;&#54200;02&#54200;.pptx" TargetMode="External"/><Relationship Id="rId89" Type="http://schemas.openxmlformats.org/officeDocument/2006/relationships/hyperlink" Target="&#49884;&#54200;15&#54200;.pptx" TargetMode="External"/><Relationship Id="rId112" Type="http://schemas.openxmlformats.org/officeDocument/2006/relationships/image" Target="../media/image39.png"/><Relationship Id="rId154" Type="http://schemas.openxmlformats.org/officeDocument/2006/relationships/image" Target="../media/image60.png"/><Relationship Id="rId361" Type="http://schemas.openxmlformats.org/officeDocument/2006/relationships/hyperlink" Target="../11&#50676;&#50773;&#44592;&#49345;/&#50676;&#50773;&#44592;&#49345;.pptx" TargetMode="External"/><Relationship Id="rId196" Type="http://schemas.openxmlformats.org/officeDocument/2006/relationships/image" Target="../media/image81.png"/><Relationship Id="rId417" Type="http://schemas.openxmlformats.org/officeDocument/2006/relationships/hyperlink" Target="../../&#49888;&#50557;PPT/40%20&#47560;&#53468;&#48373;&#51020;/&#47560;&#53468;&#48373;&#51020;.pptx" TargetMode="External"/><Relationship Id="rId459" Type="http://schemas.openxmlformats.org/officeDocument/2006/relationships/hyperlink" Target="../../&#49888;&#50557;PPT/61%20&#48288;&#46300;&#47196;&#54980;&#49436;/&#48288;&#46300;&#47196;&#5498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11&#54200;.pptx" TargetMode="External"/><Relationship Id="rId263" Type="http://schemas.openxmlformats.org/officeDocument/2006/relationships/hyperlink" Target="&#49884;&#54200;49&#54200;.pptx" TargetMode="External"/><Relationship Id="rId319" Type="http://schemas.openxmlformats.org/officeDocument/2006/relationships/hyperlink" Target="&#49884;&#54200;98&#54200;.pptx" TargetMode="External"/><Relationship Id="rId470" Type="http://schemas.openxmlformats.org/officeDocument/2006/relationships/image" Target="../media/image218.png"/><Relationship Id="rId58" Type="http://schemas.openxmlformats.org/officeDocument/2006/relationships/image" Target="../media/image12.png"/><Relationship Id="rId123" Type="http://schemas.openxmlformats.org/officeDocument/2006/relationships/hyperlink" Target="&#49884;&#54200;57&#54200;.pptx" TargetMode="External"/><Relationship Id="rId330" Type="http://schemas.openxmlformats.org/officeDocument/2006/relationships/image" Target="../media/image148.png"/><Relationship Id="rId165" Type="http://schemas.openxmlformats.org/officeDocument/2006/relationships/hyperlink" Target="&#49884;&#54200;123&#54200;.pptx" TargetMode="External"/><Relationship Id="rId372" Type="http://schemas.openxmlformats.org/officeDocument/2006/relationships/image" Target="../media/image169.png"/><Relationship Id="rId428" Type="http://schemas.openxmlformats.org/officeDocument/2006/relationships/image" Target="../media/image197.png"/><Relationship Id="rId232" Type="http://schemas.openxmlformats.org/officeDocument/2006/relationships/image" Target="../media/image99.png"/><Relationship Id="rId274" Type="http://schemas.openxmlformats.org/officeDocument/2006/relationships/image" Target="../media/image120.png"/><Relationship Id="rId27" Type="http://schemas.openxmlformats.org/officeDocument/2006/relationships/slide" Target="slide14.xml"/><Relationship Id="rId69" Type="http://schemas.openxmlformats.org/officeDocument/2006/relationships/hyperlink" Target="&#49884;&#54200;43&#54200;.pptx" TargetMode="External"/><Relationship Id="rId134" Type="http://schemas.openxmlformats.org/officeDocument/2006/relationships/image" Target="../media/image50.png"/><Relationship Id="rId80" Type="http://schemas.openxmlformats.org/officeDocument/2006/relationships/image" Target="../media/image23.png"/><Relationship Id="rId176" Type="http://schemas.openxmlformats.org/officeDocument/2006/relationships/image" Target="../media/image71.png"/><Relationship Id="rId341" Type="http://schemas.openxmlformats.org/officeDocument/2006/relationships/hyperlink" Target="&#52285;&#49464;&#44592;.pptx" TargetMode="External"/><Relationship Id="rId383" Type="http://schemas.openxmlformats.org/officeDocument/2006/relationships/hyperlink" Target="../23&#51060;&#49324;&#50556;/&#51060;&#49324;&#50556;.pptx" TargetMode="External"/><Relationship Id="rId439" Type="http://schemas.openxmlformats.org/officeDocument/2006/relationships/hyperlink" Target="../../&#49888;&#50557;PPT/51%20&#44264;&#47196;&#49352;&#49436;/&#44264;&#47196;&#49352;&#49436;.pptx" TargetMode="External"/><Relationship Id="rId201" Type="http://schemas.openxmlformats.org/officeDocument/2006/relationships/hyperlink" Target="&#49884;&#54200;146&#54200;.pptx" TargetMode="External"/><Relationship Id="rId243" Type="http://schemas.openxmlformats.org/officeDocument/2006/relationships/hyperlink" Target="&#49884;&#54200;114&#54200;.pptx" TargetMode="External"/><Relationship Id="rId285" Type="http://schemas.openxmlformats.org/officeDocument/2006/relationships/hyperlink" Target="&#49884;&#54200;88&#54200;.pptx" TargetMode="External"/><Relationship Id="rId450" Type="http://schemas.openxmlformats.org/officeDocument/2006/relationships/image" Target="../media/image208.png"/><Relationship Id="rId38" Type="http://schemas.openxmlformats.org/officeDocument/2006/relationships/image" Target="../media/image2.png"/><Relationship Id="rId103" Type="http://schemas.openxmlformats.org/officeDocument/2006/relationships/hyperlink" Target="&#49884;&#54200;50&#54200;.pptx" TargetMode="External"/><Relationship Id="rId310" Type="http://schemas.openxmlformats.org/officeDocument/2006/relationships/image" Target="../media/image138.png"/><Relationship Id="rId91" Type="http://schemas.openxmlformats.org/officeDocument/2006/relationships/hyperlink" Target="&#49884;&#54200;25&#54200;.pptx" TargetMode="External"/><Relationship Id="rId145" Type="http://schemas.openxmlformats.org/officeDocument/2006/relationships/hyperlink" Target="&#49884;&#54200;67&#54200;.pptx" TargetMode="External"/><Relationship Id="rId187" Type="http://schemas.openxmlformats.org/officeDocument/2006/relationships/hyperlink" Target="&#49884;&#54200;135&#54200;.pptx" TargetMode="External"/><Relationship Id="rId352" Type="http://schemas.openxmlformats.org/officeDocument/2006/relationships/image" Target="../media/image159.png"/><Relationship Id="rId394" Type="http://schemas.openxmlformats.org/officeDocument/2006/relationships/image" Target="../media/image180.png"/><Relationship Id="rId408" Type="http://schemas.openxmlformats.org/officeDocument/2006/relationships/image" Target="../media/image187.png"/><Relationship Id="rId212" Type="http://schemas.openxmlformats.org/officeDocument/2006/relationships/image" Target="../media/image89.png"/><Relationship Id="rId254" Type="http://schemas.openxmlformats.org/officeDocument/2006/relationships/image" Target="../media/image110.png"/><Relationship Id="rId49" Type="http://schemas.openxmlformats.org/officeDocument/2006/relationships/hyperlink" Target="&#49884;&#54200;33&#54200;.pptx" TargetMode="External"/><Relationship Id="rId114" Type="http://schemas.openxmlformats.org/officeDocument/2006/relationships/image" Target="../media/image40.png"/><Relationship Id="rId296" Type="http://schemas.openxmlformats.org/officeDocument/2006/relationships/image" Target="../media/image131.png"/><Relationship Id="rId461" Type="http://schemas.openxmlformats.org/officeDocument/2006/relationships/hyperlink" Target="../../&#49888;&#50557;PPT/62%20&#50836;&#54620;&#51068;&#49436;/&#50836;&#54620;&#51068;&#49436;.pptx" TargetMode="External"/><Relationship Id="rId60" Type="http://schemas.openxmlformats.org/officeDocument/2006/relationships/image" Target="../media/image13.png"/><Relationship Id="rId156" Type="http://schemas.openxmlformats.org/officeDocument/2006/relationships/image" Target="../media/image61.png"/><Relationship Id="rId198" Type="http://schemas.openxmlformats.org/officeDocument/2006/relationships/image" Target="../media/image82.png"/><Relationship Id="rId321" Type="http://schemas.openxmlformats.org/officeDocument/2006/relationships/hyperlink" Target="&#49884;&#54200;97&#54200;.pptx" TargetMode="External"/><Relationship Id="rId363" Type="http://schemas.openxmlformats.org/officeDocument/2006/relationships/hyperlink" Target="../13&#50669;&#45824;&#49345;/&#50669;&#45824;&#49345;.pptx" TargetMode="External"/><Relationship Id="rId419" Type="http://schemas.openxmlformats.org/officeDocument/2006/relationships/hyperlink" Target="../../&#49888;&#50557;PPT/41%20&#47560;&#44032;&#48373;&#51020;/&#47560;&#44032;&#48373;&#51020;.pptx" TargetMode="External"/><Relationship Id="rId223" Type="http://schemas.openxmlformats.org/officeDocument/2006/relationships/hyperlink" Target="&#49884;&#54200;103&#54200;.pptx" TargetMode="External"/><Relationship Id="rId430" Type="http://schemas.openxmlformats.org/officeDocument/2006/relationships/image" Target="../media/image198.png"/><Relationship Id="rId18" Type="http://schemas.openxmlformats.org/officeDocument/2006/relationships/slide" Target="slide29.xml"/><Relationship Id="rId265" Type="http://schemas.openxmlformats.org/officeDocument/2006/relationships/hyperlink" Target="&#49884;&#54200;59&#54200;.pptx" TargetMode="External"/><Relationship Id="rId472" Type="http://schemas.openxmlformats.org/officeDocument/2006/relationships/image" Target="../media/image224.png"/><Relationship Id="rId125" Type="http://schemas.openxmlformats.org/officeDocument/2006/relationships/hyperlink" Target="&#49884;&#54200;47&#54200;.pptx" TargetMode="External"/><Relationship Id="rId167" Type="http://schemas.openxmlformats.org/officeDocument/2006/relationships/hyperlink" Target="&#49884;&#54200;133&#54200;.pptx" TargetMode="External"/><Relationship Id="rId332" Type="http://schemas.openxmlformats.org/officeDocument/2006/relationships/image" Target="../media/image149.png"/><Relationship Id="rId374" Type="http://schemas.openxmlformats.org/officeDocument/2006/relationships/image" Target="../media/image170.png"/><Relationship Id="rId71" Type="http://schemas.openxmlformats.org/officeDocument/2006/relationships/hyperlink" Target="&#49884;&#54200;34&#54200;.pptx" TargetMode="External"/><Relationship Id="rId234" Type="http://schemas.openxmlformats.org/officeDocument/2006/relationships/image" Target="../media/image100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21.png"/><Relationship Id="rId44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40" Type="http://schemas.openxmlformats.org/officeDocument/2006/relationships/image" Target="../media/image3.png"/><Relationship Id="rId136" Type="http://schemas.openxmlformats.org/officeDocument/2006/relationships/image" Target="../media/image51.png"/><Relationship Id="rId178" Type="http://schemas.openxmlformats.org/officeDocument/2006/relationships/image" Target="../media/image72.png"/><Relationship Id="rId301" Type="http://schemas.openxmlformats.org/officeDocument/2006/relationships/hyperlink" Target="&#49884;&#54200;69&#54200;.pptx" TargetMode="External"/><Relationship Id="rId343" Type="http://schemas.openxmlformats.org/officeDocument/2006/relationships/hyperlink" Target="../03&#47112;&#50948;&#44592;/&#47112;&#50948;&#44592;.pptx" TargetMode="External"/><Relationship Id="rId82" Type="http://schemas.openxmlformats.org/officeDocument/2006/relationships/image" Target="../media/image24.png"/><Relationship Id="rId203" Type="http://schemas.openxmlformats.org/officeDocument/2006/relationships/hyperlink" Target="&#49884;&#54200;147&#54200;.pptx" TargetMode="External"/><Relationship Id="rId385" Type="http://schemas.openxmlformats.org/officeDocument/2006/relationships/hyperlink" Target="../24&#50696;&#47112;&#48120;&#50556;/&#50696;&#47112;&#48120;&#50556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5.png"/><Relationship Id="rId245" Type="http://schemas.openxmlformats.org/officeDocument/2006/relationships/hyperlink" Target="&#49884;&#54200;115&#54200;.pptx" TargetMode="External"/><Relationship Id="rId266" Type="http://schemas.openxmlformats.org/officeDocument/2006/relationships/image" Target="../media/image116.png"/><Relationship Id="rId287" Type="http://schemas.openxmlformats.org/officeDocument/2006/relationships/hyperlink" Target="&#49884;&#54200;81&#54200;.pptx" TargetMode="External"/><Relationship Id="rId410" Type="http://schemas.openxmlformats.org/officeDocument/2006/relationships/image" Target="../media/image188.png"/><Relationship Id="rId431" Type="http://schemas.openxmlformats.org/officeDocument/2006/relationships/hyperlink" Target="../../&#49888;&#50557;PPT/47%20&#44256;&#47536;&#46020;&#54980;&#49436;/&#44256;&#47536;&#46020;&#54980;&#49436;.pptx" TargetMode="External"/><Relationship Id="rId452" Type="http://schemas.openxmlformats.org/officeDocument/2006/relationships/image" Target="../media/image209.png"/><Relationship Id="rId30" Type="http://schemas.openxmlformats.org/officeDocument/2006/relationships/slide" Target="slide35.xml"/><Relationship Id="rId105" Type="http://schemas.openxmlformats.org/officeDocument/2006/relationships/hyperlink" Target="&#49884;&#54200;56&#54200;.pptx" TargetMode="External"/><Relationship Id="rId126" Type="http://schemas.openxmlformats.org/officeDocument/2006/relationships/image" Target="../media/image46.png"/><Relationship Id="rId147" Type="http://schemas.openxmlformats.org/officeDocument/2006/relationships/hyperlink" Target="&#49884;&#54200;68&#54200;.pptx" TargetMode="External"/><Relationship Id="rId168" Type="http://schemas.openxmlformats.org/officeDocument/2006/relationships/image" Target="../media/image67.png"/><Relationship Id="rId312" Type="http://schemas.openxmlformats.org/officeDocument/2006/relationships/image" Target="../media/image139.png"/><Relationship Id="rId333" Type="http://schemas.openxmlformats.org/officeDocument/2006/relationships/hyperlink" Target="&#49884;&#54200;91&#54200;.pptx" TargetMode="External"/><Relationship Id="rId354" Type="http://schemas.openxmlformats.org/officeDocument/2006/relationships/image" Target="../media/image160.png"/><Relationship Id="rId51" Type="http://schemas.openxmlformats.org/officeDocument/2006/relationships/hyperlink" Target="&#49884;&#54200;31&#54200;.pptx" TargetMode="External"/><Relationship Id="rId72" Type="http://schemas.openxmlformats.org/officeDocument/2006/relationships/image" Target="../media/image19.png"/><Relationship Id="rId93" Type="http://schemas.openxmlformats.org/officeDocument/2006/relationships/hyperlink" Target="&#49884;&#54200;45&#54200;.pptx" TargetMode="External"/><Relationship Id="rId189" Type="http://schemas.openxmlformats.org/officeDocument/2006/relationships/hyperlink" Target="&#49884;&#54200;145&#54200;.pptx" TargetMode="External"/><Relationship Id="rId375" Type="http://schemas.openxmlformats.org/officeDocument/2006/relationships/hyperlink" Target="../19&#49884;&#54200;/&#49884;&#54200;.pptx" TargetMode="External"/><Relationship Id="rId396" Type="http://schemas.openxmlformats.org/officeDocument/2006/relationships/image" Target="../media/image181.png"/><Relationship Id="rId3" Type="http://schemas.openxmlformats.org/officeDocument/2006/relationships/slide" Target="slide21.xml"/><Relationship Id="rId214" Type="http://schemas.openxmlformats.org/officeDocument/2006/relationships/image" Target="../media/image90.png"/><Relationship Id="rId235" Type="http://schemas.openxmlformats.org/officeDocument/2006/relationships/hyperlink" Target="&#49884;&#54200;108&#54200;.pptx" TargetMode="External"/><Relationship Id="rId256" Type="http://schemas.openxmlformats.org/officeDocument/2006/relationships/image" Target="../media/image111.png"/><Relationship Id="rId277" Type="http://schemas.openxmlformats.org/officeDocument/2006/relationships/hyperlink" Target="&#49884;&#54200;75&#54200;.pptx" TargetMode="External"/><Relationship Id="rId298" Type="http://schemas.openxmlformats.org/officeDocument/2006/relationships/image" Target="../media/image132.png"/><Relationship Id="rId400" Type="http://schemas.openxmlformats.org/officeDocument/2006/relationships/image" Target="../media/image183.png"/><Relationship Id="rId421" Type="http://schemas.openxmlformats.org/officeDocument/2006/relationships/hyperlink" Target="../../&#49888;&#50557;PPT/42%20&#45572;&#44032;&#48373;&#51020;/&#45572;&#44032;&#48373;&#51020;.pptx" TargetMode="External"/><Relationship Id="rId442" Type="http://schemas.openxmlformats.org/officeDocument/2006/relationships/image" Target="../media/image204.png"/><Relationship Id="rId463" Type="http://schemas.openxmlformats.org/officeDocument/2006/relationships/hyperlink" Target="../../&#49888;&#50557;PPT/63%20&#50836;&#54620;&#51060;&#49436;/&#50836;&#54620;&#51060;&#49436;1&#51109;.pptx" TargetMode="External"/><Relationship Id="rId116" Type="http://schemas.openxmlformats.org/officeDocument/2006/relationships/image" Target="../media/image41.png"/><Relationship Id="rId137" Type="http://schemas.openxmlformats.org/officeDocument/2006/relationships/hyperlink" Target="&#49884;&#54200;65&#54200;.pptx" TargetMode="External"/><Relationship Id="rId158" Type="http://schemas.openxmlformats.org/officeDocument/2006/relationships/image" Target="../media/image62.png"/><Relationship Id="rId302" Type="http://schemas.openxmlformats.org/officeDocument/2006/relationships/image" Target="../media/image134.png"/><Relationship Id="rId323" Type="http://schemas.openxmlformats.org/officeDocument/2006/relationships/hyperlink" Target="&#49884;&#54200;96&#54200;.pptx" TargetMode="External"/><Relationship Id="rId344" Type="http://schemas.openxmlformats.org/officeDocument/2006/relationships/image" Target="../media/image155.png"/><Relationship Id="rId20" Type="http://schemas.openxmlformats.org/officeDocument/2006/relationships/slide" Target="slide30.xml"/><Relationship Id="rId41" Type="http://schemas.openxmlformats.org/officeDocument/2006/relationships/hyperlink" Target="&#49884;&#54200;21&#54200;.pptx" TargetMode="External"/><Relationship Id="rId62" Type="http://schemas.openxmlformats.org/officeDocument/2006/relationships/image" Target="../media/image14.png"/><Relationship Id="rId83" Type="http://schemas.openxmlformats.org/officeDocument/2006/relationships/hyperlink" Target="&#49884;&#54200;52&#54200;.pptx" TargetMode="External"/><Relationship Id="rId179" Type="http://schemas.openxmlformats.org/officeDocument/2006/relationships/hyperlink" Target="&#49884;&#54200;143&#54200;.pptx" TargetMode="External"/><Relationship Id="rId365" Type="http://schemas.openxmlformats.org/officeDocument/2006/relationships/hyperlink" Target="../14&#50669;&#45824;&#54616;/&#50669;&#45824;&#54616;.pptx" TargetMode="External"/><Relationship Id="rId386" Type="http://schemas.openxmlformats.org/officeDocument/2006/relationships/image" Target="../media/image176.png"/><Relationship Id="rId190" Type="http://schemas.openxmlformats.org/officeDocument/2006/relationships/image" Target="../media/image78.png"/><Relationship Id="rId204" Type="http://schemas.openxmlformats.org/officeDocument/2006/relationships/image" Target="../media/image85.png"/><Relationship Id="rId225" Type="http://schemas.openxmlformats.org/officeDocument/2006/relationships/hyperlink" Target="&#49884;&#54200;104&#54200;.pptx" TargetMode="External"/><Relationship Id="rId246" Type="http://schemas.openxmlformats.org/officeDocument/2006/relationships/image" Target="../media/image106.png"/><Relationship Id="rId267" Type="http://schemas.openxmlformats.org/officeDocument/2006/relationships/hyperlink" Target="&#49884;&#54200;77&#54200;.pptx" TargetMode="External"/><Relationship Id="rId288" Type="http://schemas.openxmlformats.org/officeDocument/2006/relationships/image" Target="../media/image127.png"/><Relationship Id="rId411" Type="http://schemas.openxmlformats.org/officeDocument/2006/relationships/hyperlink" Target="../37&#54617;&#44060;/&#54617;&#44060;.pptx" TargetMode="External"/><Relationship Id="rId432" Type="http://schemas.openxmlformats.org/officeDocument/2006/relationships/image" Target="../media/image199.png"/><Relationship Id="rId453" Type="http://schemas.openxmlformats.org/officeDocument/2006/relationships/hyperlink" Target="../../&#49888;&#50557;PPT/58%20&#55176;&#48652;&#47532;&#49436;/&#55176;&#48652;&#47532;&#49436;.pptx" TargetMode="External"/><Relationship Id="rId106" Type="http://schemas.openxmlformats.org/officeDocument/2006/relationships/image" Target="../media/image36.png"/><Relationship Id="rId127" Type="http://schemas.openxmlformats.org/officeDocument/2006/relationships/hyperlink" Target="&#49884;&#54200;37&#54200;.pptx" TargetMode="External"/><Relationship Id="rId313" Type="http://schemas.openxmlformats.org/officeDocument/2006/relationships/hyperlink" Target="&#49884;&#54200;101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9.png"/><Relationship Id="rId73" Type="http://schemas.openxmlformats.org/officeDocument/2006/relationships/hyperlink" Target="&#49884;&#54200;14&#54200;.pptx" TargetMode="External"/><Relationship Id="rId94" Type="http://schemas.openxmlformats.org/officeDocument/2006/relationships/image" Target="../media/image30.png"/><Relationship Id="rId148" Type="http://schemas.openxmlformats.org/officeDocument/2006/relationships/image" Target="../media/image57.png"/><Relationship Id="rId169" Type="http://schemas.openxmlformats.org/officeDocument/2006/relationships/hyperlink" Target="&#49884;&#54200;132&#54200;.pptx" TargetMode="External"/><Relationship Id="rId334" Type="http://schemas.openxmlformats.org/officeDocument/2006/relationships/image" Target="../media/image150.png"/><Relationship Id="rId355" Type="http://schemas.openxmlformats.org/officeDocument/2006/relationships/hyperlink" Target="../09&#49324;&#47924;&#50648;&#49345;/&#49324;&#47924;&#50648;&#49345;.pptx" TargetMode="External"/><Relationship Id="rId376" Type="http://schemas.openxmlformats.org/officeDocument/2006/relationships/image" Target="../media/image171.png"/><Relationship Id="rId397" Type="http://schemas.openxmlformats.org/officeDocument/2006/relationships/hyperlink" Target="../30&#50500;&#47784;&#49828;/&#50500;&#47784;&#49828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73.png"/><Relationship Id="rId215" Type="http://schemas.openxmlformats.org/officeDocument/2006/relationships/hyperlink" Target="&#49884;&#54200;149&#54200;.pptx" TargetMode="External"/><Relationship Id="rId236" Type="http://schemas.openxmlformats.org/officeDocument/2006/relationships/image" Target="../media/image101.png"/><Relationship Id="rId257" Type="http://schemas.openxmlformats.org/officeDocument/2006/relationships/hyperlink" Target="&#49884;&#54200;19&#54200;.pptx" TargetMode="External"/><Relationship Id="rId278" Type="http://schemas.openxmlformats.org/officeDocument/2006/relationships/image" Target="../media/image122.png"/><Relationship Id="rId401" Type="http://schemas.openxmlformats.org/officeDocument/2006/relationships/hyperlink" Target="../32&#50836;&#45208;/&#50836;&#45208;.pptx" TargetMode="External"/><Relationship Id="rId422" Type="http://schemas.openxmlformats.org/officeDocument/2006/relationships/image" Target="../media/image194.png"/><Relationship Id="rId44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64" Type="http://schemas.openxmlformats.org/officeDocument/2006/relationships/image" Target="../media/image215.png"/><Relationship Id="rId303" Type="http://schemas.openxmlformats.org/officeDocument/2006/relationships/hyperlink" Target="&#49884;&#54200;79&#54200;.pptx" TargetMode="External"/><Relationship Id="rId42" Type="http://schemas.openxmlformats.org/officeDocument/2006/relationships/image" Target="../media/image4.png"/><Relationship Id="rId84" Type="http://schemas.openxmlformats.org/officeDocument/2006/relationships/image" Target="../media/image25.png"/><Relationship Id="rId138" Type="http://schemas.openxmlformats.org/officeDocument/2006/relationships/image" Target="../media/image52.png"/><Relationship Id="rId345" Type="http://schemas.openxmlformats.org/officeDocument/2006/relationships/hyperlink" Target="../04&#48124;&#49688;&#44592;/&#48124;&#49688;&#44592;.pptx" TargetMode="External"/><Relationship Id="rId387" Type="http://schemas.openxmlformats.org/officeDocument/2006/relationships/hyperlink" Target="../25&#50696;&#47112;&#48120;&#50556;&#50528;&#44032;/&#50696;&#47112;&#48120;&#50556;&#50528;&#44032;.pptx" TargetMode="External"/><Relationship Id="rId191" Type="http://schemas.openxmlformats.org/officeDocument/2006/relationships/hyperlink" Target="&#49884;&#54200;130&#54200;.pptx" TargetMode="External"/><Relationship Id="rId205" Type="http://schemas.openxmlformats.org/officeDocument/2006/relationships/hyperlink" Target="&#49884;&#54200;137&#54200;.pptx" TargetMode="External"/><Relationship Id="rId247" Type="http://schemas.openxmlformats.org/officeDocument/2006/relationships/hyperlink" Target="&#49884;&#54200;120&#54200;.pptx" TargetMode="External"/><Relationship Id="rId412" Type="http://schemas.openxmlformats.org/officeDocument/2006/relationships/image" Target="../media/image189.png"/><Relationship Id="rId107" Type="http://schemas.openxmlformats.org/officeDocument/2006/relationships/hyperlink" Target="&#49884;&#54200;06&#54200;.pptx" TargetMode="External"/><Relationship Id="rId289" Type="http://schemas.openxmlformats.org/officeDocument/2006/relationships/hyperlink" Target="&#49884;&#54200;82&#54200;.pptx" TargetMode="External"/><Relationship Id="rId454" Type="http://schemas.openxmlformats.org/officeDocument/2006/relationships/image" Target="../media/image210.png"/><Relationship Id="rId11" Type="http://schemas.openxmlformats.org/officeDocument/2006/relationships/slide" Target="slide25.xml"/><Relationship Id="rId53" Type="http://schemas.openxmlformats.org/officeDocument/2006/relationships/hyperlink" Target="&#49884;&#54200;32&#54200;.pptx" TargetMode="External"/><Relationship Id="rId149" Type="http://schemas.openxmlformats.org/officeDocument/2006/relationships/hyperlink" Target="&#49884;&#54200;58&#54200;.pptx" TargetMode="External"/><Relationship Id="rId314" Type="http://schemas.openxmlformats.org/officeDocument/2006/relationships/image" Target="../media/image140.png"/><Relationship Id="rId356" Type="http://schemas.openxmlformats.org/officeDocument/2006/relationships/image" Target="../media/image161.png"/><Relationship Id="rId398" Type="http://schemas.openxmlformats.org/officeDocument/2006/relationships/image" Target="../media/image182.png"/><Relationship Id="rId95" Type="http://schemas.openxmlformats.org/officeDocument/2006/relationships/hyperlink" Target="&#49884;&#54200;10&#54200;.pptx" TargetMode="External"/><Relationship Id="rId160" Type="http://schemas.openxmlformats.org/officeDocument/2006/relationships/image" Target="../media/image63.png"/><Relationship Id="rId216" Type="http://schemas.openxmlformats.org/officeDocument/2006/relationships/image" Target="../media/image91.png"/><Relationship Id="rId423" Type="http://schemas.openxmlformats.org/officeDocument/2006/relationships/hyperlink" Target="../../&#49888;&#50557;PPT/43%20&#50836;&#54620;&#48373;&#51020;/&#50836;&#54620;&#48373;&#51020;.pptx" TargetMode="External"/><Relationship Id="rId258" Type="http://schemas.openxmlformats.org/officeDocument/2006/relationships/image" Target="../media/image112.png"/><Relationship Id="rId465" Type="http://schemas.openxmlformats.org/officeDocument/2006/relationships/hyperlink" Target="../../&#49888;&#50557;PPT/64%20&#50836;&#54620;&#49340;&#49436;/&#50836;&#54620;&#49340;&#49436;1&#51109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5.png"/><Relationship Id="rId118" Type="http://schemas.openxmlformats.org/officeDocument/2006/relationships/image" Target="../media/image42.png"/><Relationship Id="rId325" Type="http://schemas.openxmlformats.org/officeDocument/2006/relationships/hyperlink" Target="&#49884;&#54200;95&#54200;.pptx" TargetMode="External"/><Relationship Id="rId367" Type="http://schemas.openxmlformats.org/officeDocument/2006/relationships/hyperlink" Target="../15&#50640;&#49828;&#46972;/&#50640;&#49828;&#46972;.pptx" TargetMode="External"/><Relationship Id="rId171" Type="http://schemas.openxmlformats.org/officeDocument/2006/relationships/hyperlink" Target="&#49884;&#54200;131&#54200;.pptx" TargetMode="External"/><Relationship Id="rId227" Type="http://schemas.openxmlformats.org/officeDocument/2006/relationships/hyperlink" Target="&#49884;&#54200;105&#54200;.pptx" TargetMode="External"/><Relationship Id="rId269" Type="http://schemas.openxmlformats.org/officeDocument/2006/relationships/hyperlink" Target="&#49884;&#54200;71&#54200;.pptx" TargetMode="External"/><Relationship Id="rId434" Type="http://schemas.openxmlformats.org/officeDocument/2006/relationships/image" Target="../media/image200.png"/><Relationship Id="rId33" Type="http://schemas.openxmlformats.org/officeDocument/2006/relationships/slide" Target="slide18.xml"/><Relationship Id="rId129" Type="http://schemas.openxmlformats.org/officeDocument/2006/relationships/hyperlink" Target="&#49884;&#54200;27&#54200;.pptx" TargetMode="External"/><Relationship Id="rId280" Type="http://schemas.openxmlformats.org/officeDocument/2006/relationships/image" Target="../media/image123.png"/><Relationship Id="rId336" Type="http://schemas.openxmlformats.org/officeDocument/2006/relationships/image" Target="../media/image151.png"/><Relationship Id="rId75" Type="http://schemas.openxmlformats.org/officeDocument/2006/relationships/hyperlink" Target="&#49884;&#54200;24&#54200;.pptx" TargetMode="External"/><Relationship Id="rId140" Type="http://schemas.openxmlformats.org/officeDocument/2006/relationships/image" Target="../media/image53.png"/><Relationship Id="rId182" Type="http://schemas.openxmlformats.org/officeDocument/2006/relationships/image" Target="../media/image74.png"/><Relationship Id="rId378" Type="http://schemas.openxmlformats.org/officeDocument/2006/relationships/image" Target="../media/image172.png"/><Relationship Id="rId403" Type="http://schemas.openxmlformats.org/officeDocument/2006/relationships/hyperlink" Target="../33&#48120;&#44032;/&#48120;&#44032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102.png"/><Relationship Id="rId445" Type="http://schemas.openxmlformats.org/officeDocument/2006/relationships/hyperlink" Target="../../&#49888;&#50557;PPT/54%20&#46356;&#47784;&#45936;&#51204;&#49436;/&#46356;&#47784;&#45936;&#51204;&#49436;.pptx" TargetMode="External"/><Relationship Id="rId291" Type="http://schemas.openxmlformats.org/officeDocument/2006/relationships/hyperlink" Target="&#49884;&#54200;83&#54200;.pptx" TargetMode="External"/><Relationship Id="rId305" Type="http://schemas.openxmlformats.org/officeDocument/2006/relationships/hyperlink" Target="&#49884;&#54200;80&#54200;.pptx" TargetMode="External"/><Relationship Id="rId347" Type="http://schemas.openxmlformats.org/officeDocument/2006/relationships/hyperlink" Target="../05&#49888;&#47749;&#44592;/&#49888;&#47749;&#44592;.pptx" TargetMode="External"/><Relationship Id="rId44" Type="http://schemas.openxmlformats.org/officeDocument/2006/relationships/image" Target="../media/image5.png"/><Relationship Id="rId86" Type="http://schemas.openxmlformats.org/officeDocument/2006/relationships/image" Target="../media/image26.png"/><Relationship Id="rId151" Type="http://schemas.openxmlformats.org/officeDocument/2006/relationships/hyperlink" Target="&#49884;&#54200;48&#54200;.pptx" TargetMode="External"/><Relationship Id="rId389" Type="http://schemas.openxmlformats.org/officeDocument/2006/relationships/hyperlink" Target="../26&#50640;&#49828;&#44180;/&#50640;&#49828;&#44180;.pptx" TargetMode="External"/><Relationship Id="rId193" Type="http://schemas.openxmlformats.org/officeDocument/2006/relationships/hyperlink" Target="&#49884;&#54200;140&#54200;.pptx" TargetMode="External"/><Relationship Id="rId207" Type="http://schemas.openxmlformats.org/officeDocument/2006/relationships/hyperlink" Target="&#49884;&#54200;127&#54200;.pptx" TargetMode="External"/><Relationship Id="rId249" Type="http://schemas.openxmlformats.org/officeDocument/2006/relationships/hyperlink" Target="&#49884;&#54200;116&#54200;.pptx" TargetMode="External"/><Relationship Id="rId414" Type="http://schemas.openxmlformats.org/officeDocument/2006/relationships/image" Target="../media/image190.png"/><Relationship Id="rId456" Type="http://schemas.openxmlformats.org/officeDocument/2006/relationships/image" Target="../media/image211.png"/><Relationship Id="rId13" Type="http://schemas.openxmlformats.org/officeDocument/2006/relationships/slide" Target="slide26.xml"/><Relationship Id="rId109" Type="http://schemas.openxmlformats.org/officeDocument/2006/relationships/hyperlink" Target="&#49884;&#54200;16&#54200;.pptx" TargetMode="External"/><Relationship Id="rId260" Type="http://schemas.openxmlformats.org/officeDocument/2006/relationships/image" Target="../media/image113.png"/><Relationship Id="rId316" Type="http://schemas.openxmlformats.org/officeDocument/2006/relationships/image" Target="../media/image141.png"/><Relationship Id="rId55" Type="http://schemas.openxmlformats.org/officeDocument/2006/relationships/hyperlink" Target="&#49884;&#54200;03&#54200;.pptx" TargetMode="External"/><Relationship Id="rId97" Type="http://schemas.openxmlformats.org/officeDocument/2006/relationships/hyperlink" Target="&#49884;&#54200;20&#54200;.pptx" TargetMode="External"/><Relationship Id="rId120" Type="http://schemas.openxmlformats.org/officeDocument/2006/relationships/image" Target="../media/image43.png"/><Relationship Id="rId358" Type="http://schemas.openxmlformats.org/officeDocument/2006/relationships/image" Target="../media/image162.png"/><Relationship Id="rId162" Type="http://schemas.openxmlformats.org/officeDocument/2006/relationships/image" Target="../media/image64.png"/><Relationship Id="rId218" Type="http://schemas.openxmlformats.org/officeDocument/2006/relationships/image" Target="../media/image92.png"/><Relationship Id="rId425" Type="http://schemas.openxmlformats.org/officeDocument/2006/relationships/hyperlink" Target="../../&#49888;&#50557;PPT/44%20&#49324;&#46020;&#54665;&#51204;/&#49324;&#46020;&#54665;&#51204;.pptx" TargetMode="External"/><Relationship Id="rId467" Type="http://schemas.openxmlformats.org/officeDocument/2006/relationships/hyperlink" Target="../../&#49888;&#50557;PPT/65%20&#50976;&#45796;&#49436;/&#50976;&#45796;&#49436;1&#51109;.pptx" TargetMode="External"/><Relationship Id="rId271" Type="http://schemas.openxmlformats.org/officeDocument/2006/relationships/hyperlink" Target="&#49884;&#54200;72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6.png"/><Relationship Id="rId131" Type="http://schemas.openxmlformats.org/officeDocument/2006/relationships/hyperlink" Target="&#49884;&#54200;17&#54200;.pptx" TargetMode="External"/><Relationship Id="rId327" Type="http://schemas.openxmlformats.org/officeDocument/2006/relationships/hyperlink" Target="&#49884;&#54200;94&#54200;.pptx" TargetMode="External"/><Relationship Id="rId369" Type="http://schemas.openxmlformats.org/officeDocument/2006/relationships/hyperlink" Target="../16&#45712;&#54756;&#48120;&#50556;/&#45712;&#54756;&#48120;&#50556;.pptx" TargetMode="External"/><Relationship Id="rId173" Type="http://schemas.openxmlformats.org/officeDocument/2006/relationships/hyperlink" Target="&#49884;&#54200;134&#54200;.pptx" TargetMode="External"/><Relationship Id="rId229" Type="http://schemas.openxmlformats.org/officeDocument/2006/relationships/hyperlink" Target="&#49884;&#54200;110&#54200;.pptx" TargetMode="External"/><Relationship Id="rId380" Type="http://schemas.openxmlformats.org/officeDocument/2006/relationships/image" Target="../media/image173.png"/><Relationship Id="rId436" Type="http://schemas.openxmlformats.org/officeDocument/2006/relationships/image" Target="../media/image201.png"/><Relationship Id="rId240" Type="http://schemas.openxmlformats.org/officeDocument/2006/relationships/image" Target="../media/image103.png"/><Relationship Id="rId35" Type="http://schemas.openxmlformats.org/officeDocument/2006/relationships/slide" Target="slide20.xml"/><Relationship Id="rId77" Type="http://schemas.openxmlformats.org/officeDocument/2006/relationships/hyperlink" Target="&#49884;&#54200;54&#54200;.pptx" TargetMode="External"/><Relationship Id="rId100" Type="http://schemas.openxmlformats.org/officeDocument/2006/relationships/image" Target="../media/image33.png"/><Relationship Id="rId282" Type="http://schemas.openxmlformats.org/officeDocument/2006/relationships/image" Target="../media/image124.png"/><Relationship Id="rId338" Type="http://schemas.openxmlformats.org/officeDocument/2006/relationships/image" Target="../media/image152.png"/><Relationship Id="rId8" Type="http://schemas.openxmlformats.org/officeDocument/2006/relationships/slide" Target="slide4.xml"/><Relationship Id="rId142" Type="http://schemas.openxmlformats.org/officeDocument/2006/relationships/image" Target="../media/image54.png"/><Relationship Id="rId184" Type="http://schemas.openxmlformats.org/officeDocument/2006/relationships/image" Target="../media/image75.png"/><Relationship Id="rId391" Type="http://schemas.openxmlformats.org/officeDocument/2006/relationships/hyperlink" Target="../27&#45796;&#45768;&#50648;/&#45796;&#45768;&#50648;.pptx" TargetMode="External"/><Relationship Id="rId405" Type="http://schemas.openxmlformats.org/officeDocument/2006/relationships/hyperlink" Target="../34&#45208;&#54996;/&#45208;&#54996;.pptx" TargetMode="External"/><Relationship Id="rId447" Type="http://schemas.openxmlformats.org/officeDocument/2006/relationships/hyperlink" Target="../../&#49888;&#50557;PPT/55%20&#46356;&#47784;&#45936;&#54980;&#49436;/&#46356;&#47784;&#45936;&#54980;&#49436;.pptx" TargetMode="External"/><Relationship Id="rId251" Type="http://schemas.openxmlformats.org/officeDocument/2006/relationships/hyperlink" Target="&#49884;&#54200;117&#54200;.pptx" TargetMode="External"/><Relationship Id="rId46" Type="http://schemas.openxmlformats.org/officeDocument/2006/relationships/image" Target="../media/image6.png"/><Relationship Id="rId293" Type="http://schemas.openxmlformats.org/officeDocument/2006/relationships/hyperlink" Target="&#49884;&#54200;84&#54200;.pptx" TargetMode="External"/><Relationship Id="rId307" Type="http://schemas.openxmlformats.org/officeDocument/2006/relationships/hyperlink" Target="&#49884;&#54200;90&#54200;.pptx" TargetMode="External"/><Relationship Id="rId349" Type="http://schemas.openxmlformats.org/officeDocument/2006/relationships/hyperlink" Target="../06&#50668;&#54840;&#49688;&#50500;/&#50668;&#54840;&#49688;&#50500;.pptx" TargetMode="External"/><Relationship Id="rId88" Type="http://schemas.openxmlformats.org/officeDocument/2006/relationships/image" Target="../media/image27.png"/><Relationship Id="rId111" Type="http://schemas.openxmlformats.org/officeDocument/2006/relationships/hyperlink" Target="&#49884;&#54200;26&#54200;.pptx" TargetMode="External"/><Relationship Id="rId153" Type="http://schemas.openxmlformats.org/officeDocument/2006/relationships/hyperlink" Target="&#49884;&#54200;38&#54200;.pptx" TargetMode="External"/><Relationship Id="rId195" Type="http://schemas.openxmlformats.org/officeDocument/2006/relationships/hyperlink" Target="&#49884;&#54200;150&#54200;.pptx" TargetMode="External"/><Relationship Id="rId209" Type="http://schemas.openxmlformats.org/officeDocument/2006/relationships/hyperlink" Target="&#49884;&#54200;128&#54200;.pptx" TargetMode="External"/><Relationship Id="rId360" Type="http://schemas.openxmlformats.org/officeDocument/2006/relationships/image" Target="../media/image163.png"/><Relationship Id="rId416" Type="http://schemas.openxmlformats.org/officeDocument/2006/relationships/image" Target="../media/image191.png"/><Relationship Id="rId220" Type="http://schemas.openxmlformats.org/officeDocument/2006/relationships/image" Target="../media/image93.png"/><Relationship Id="rId458" Type="http://schemas.openxmlformats.org/officeDocument/2006/relationships/image" Target="../media/image212.png"/><Relationship Id="rId15" Type="http://schemas.openxmlformats.org/officeDocument/2006/relationships/slide" Target="slide27.xml"/><Relationship Id="rId57" Type="http://schemas.openxmlformats.org/officeDocument/2006/relationships/hyperlink" Target="&#49884;&#54200;13&#54200;.pptx" TargetMode="External"/><Relationship Id="rId262" Type="http://schemas.openxmlformats.org/officeDocument/2006/relationships/image" Target="../media/image114.png"/><Relationship Id="rId318" Type="http://schemas.openxmlformats.org/officeDocument/2006/relationships/image" Target="../media/image142.png"/><Relationship Id="rId99" Type="http://schemas.openxmlformats.org/officeDocument/2006/relationships/hyperlink" Target="&#49884;&#54200;30&#54200;.pptx" TargetMode="External"/><Relationship Id="rId122" Type="http://schemas.openxmlformats.org/officeDocument/2006/relationships/image" Target="../media/image44.png"/><Relationship Id="rId164" Type="http://schemas.openxmlformats.org/officeDocument/2006/relationships/image" Target="../media/image65.png"/><Relationship Id="rId371" Type="http://schemas.openxmlformats.org/officeDocument/2006/relationships/hyperlink" Target="../17&#50640;&#49828;&#45908;/&#50640;&#49828;&#45908;.pptx" TargetMode="External"/><Relationship Id="rId427" Type="http://schemas.openxmlformats.org/officeDocument/2006/relationships/hyperlink" Target="../../&#49888;&#50557;PPT/45%20&#47196;&#47560;&#49436;/&#47196;&#47560;&#49436;.pptx" TargetMode="External"/><Relationship Id="rId469" Type="http://schemas.openxmlformats.org/officeDocument/2006/relationships/hyperlink" Target="../../&#49888;&#50557;PPT/66%20&#50836;&#54620;&#44228;&#49884;&#47197;/&#50836;&#54620;&#44228;&#49884;&#47197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07&#54200;.pptx" TargetMode="External"/><Relationship Id="rId273" Type="http://schemas.openxmlformats.org/officeDocument/2006/relationships/hyperlink" Target="&#49884;&#54200;73&#54200;.pptx" TargetMode="External"/><Relationship Id="rId329" Type="http://schemas.openxmlformats.org/officeDocument/2006/relationships/hyperlink" Target="&#49884;&#54200;93&#54200;.pptx" TargetMode="External"/><Relationship Id="rId68" Type="http://schemas.openxmlformats.org/officeDocument/2006/relationships/image" Target="../media/image17.png"/><Relationship Id="rId133" Type="http://schemas.openxmlformats.org/officeDocument/2006/relationships/hyperlink" Target="&#49884;&#54200;66&#54200;.pptx" TargetMode="External"/><Relationship Id="rId175" Type="http://schemas.openxmlformats.org/officeDocument/2006/relationships/hyperlink" Target="&#49884;&#54200;144&#54200;.pptx" TargetMode="External"/><Relationship Id="rId340" Type="http://schemas.openxmlformats.org/officeDocument/2006/relationships/image" Target="../media/image153.png"/><Relationship Id="rId200" Type="http://schemas.openxmlformats.org/officeDocument/2006/relationships/image" Target="../media/image83.png"/><Relationship Id="rId382" Type="http://schemas.openxmlformats.org/officeDocument/2006/relationships/image" Target="../media/image174.png"/><Relationship Id="rId438" Type="http://schemas.openxmlformats.org/officeDocument/2006/relationships/image" Target="../media/image202.png"/><Relationship Id="rId242" Type="http://schemas.openxmlformats.org/officeDocument/2006/relationships/image" Target="../media/image104.png"/><Relationship Id="rId284" Type="http://schemas.openxmlformats.org/officeDocument/2006/relationships/image" Target="../media/image125.png"/><Relationship Id="rId37" Type="http://schemas.openxmlformats.org/officeDocument/2006/relationships/hyperlink" Target="&#49884;&#54200;12&#54200;.pptx" TargetMode="External"/><Relationship Id="rId79" Type="http://schemas.openxmlformats.org/officeDocument/2006/relationships/hyperlink" Target="&#49884;&#54200;55&#54200;.pptx" TargetMode="External"/><Relationship Id="rId102" Type="http://schemas.openxmlformats.org/officeDocument/2006/relationships/image" Target="../media/image34.png"/><Relationship Id="rId144" Type="http://schemas.openxmlformats.org/officeDocument/2006/relationships/image" Target="../media/image55.png"/><Relationship Id="rId90" Type="http://schemas.openxmlformats.org/officeDocument/2006/relationships/image" Target="../media/image28.png"/><Relationship Id="rId186" Type="http://schemas.openxmlformats.org/officeDocument/2006/relationships/image" Target="../media/image76.png"/><Relationship Id="rId351" Type="http://schemas.openxmlformats.org/officeDocument/2006/relationships/hyperlink" Target="../07&#49324;&#49324;&#44592;/&#49324;&#49324;&#44592;.pptx" TargetMode="External"/><Relationship Id="rId393" Type="http://schemas.openxmlformats.org/officeDocument/2006/relationships/hyperlink" Target="../28&#54840;&#49464;&#50500;/&#54840;&#49464;&#50500;.pptx" TargetMode="External"/><Relationship Id="rId407" Type="http://schemas.openxmlformats.org/officeDocument/2006/relationships/hyperlink" Target="../35&#54616;&#48149;&#44397;/&#54616;&#48149;&#44397;.pptx" TargetMode="External"/><Relationship Id="rId449" Type="http://schemas.openxmlformats.org/officeDocument/2006/relationships/hyperlink" Target="../../&#49888;&#50557;PPT/56%20&#46356;&#46020;&#49436;/&#46356;&#46020;&#49436;.pptx" TargetMode="External"/><Relationship Id="rId211" Type="http://schemas.openxmlformats.org/officeDocument/2006/relationships/hyperlink" Target="&#49884;&#54200;138&#54200;.pptx" TargetMode="External"/><Relationship Id="rId253" Type="http://schemas.openxmlformats.org/officeDocument/2006/relationships/hyperlink" Target="&#49884;&#54200;118&#54200;.pptx" TargetMode="External"/><Relationship Id="rId295" Type="http://schemas.openxmlformats.org/officeDocument/2006/relationships/hyperlink" Target="&#49884;&#54200;85&#54200;.pptx" TargetMode="External"/><Relationship Id="rId309" Type="http://schemas.openxmlformats.org/officeDocument/2006/relationships/hyperlink" Target="&#49884;&#54200;89&#54200;.pptx" TargetMode="External"/><Relationship Id="rId460" Type="http://schemas.openxmlformats.org/officeDocument/2006/relationships/image" Target="../media/image213.png"/><Relationship Id="rId48" Type="http://schemas.openxmlformats.org/officeDocument/2006/relationships/image" Target="../media/image7.png"/><Relationship Id="rId113" Type="http://schemas.openxmlformats.org/officeDocument/2006/relationships/hyperlink" Target="&#49884;&#54200;35&#54200;.pptx" TargetMode="External"/><Relationship Id="rId320" Type="http://schemas.openxmlformats.org/officeDocument/2006/relationships/image" Target="../media/image143.png"/><Relationship Id="rId155" Type="http://schemas.openxmlformats.org/officeDocument/2006/relationships/hyperlink" Target="&#49884;&#54200;28&#54200;.pptx" TargetMode="External"/><Relationship Id="rId197" Type="http://schemas.openxmlformats.org/officeDocument/2006/relationships/hyperlink" Target="&#49884;&#54200;126&#54200;.pptx" TargetMode="External"/><Relationship Id="rId362" Type="http://schemas.openxmlformats.org/officeDocument/2006/relationships/image" Target="../media/image164.png"/><Relationship Id="rId418" Type="http://schemas.openxmlformats.org/officeDocument/2006/relationships/image" Target="../media/image192.png"/><Relationship Id="rId222" Type="http://schemas.openxmlformats.org/officeDocument/2006/relationships/image" Target="../media/image94.png"/><Relationship Id="rId264" Type="http://schemas.openxmlformats.org/officeDocument/2006/relationships/image" Target="../media/image115.png"/><Relationship Id="rId471" Type="http://schemas.openxmlformats.org/officeDocument/2006/relationships/image" Target="../media/image219.png"/><Relationship Id="rId17" Type="http://schemas.openxmlformats.org/officeDocument/2006/relationships/slide" Target="slide9.xml"/><Relationship Id="rId59" Type="http://schemas.openxmlformats.org/officeDocument/2006/relationships/hyperlink" Target="&#49884;&#54200;23&#54200;.pptx" TargetMode="External"/><Relationship Id="rId124" Type="http://schemas.openxmlformats.org/officeDocument/2006/relationships/image" Target="../media/image45.png"/><Relationship Id="rId70" Type="http://schemas.openxmlformats.org/officeDocument/2006/relationships/image" Target="../media/image18.png"/><Relationship Id="rId166" Type="http://schemas.openxmlformats.org/officeDocument/2006/relationships/image" Target="../media/image66.png"/><Relationship Id="rId331" Type="http://schemas.openxmlformats.org/officeDocument/2006/relationships/hyperlink" Target="&#49884;&#54200;92&#54200;.pptx" TargetMode="External"/><Relationship Id="rId373" Type="http://schemas.openxmlformats.org/officeDocument/2006/relationships/hyperlink" Target="../18&#50853;&#44592;/&#50853;&#44592;.pptx" TargetMode="External"/><Relationship Id="rId429" Type="http://schemas.openxmlformats.org/officeDocument/2006/relationships/hyperlink" Target="../../&#49888;&#50557;PPT/46%20&#44256;&#47536;&#46020;&#51204;&#49436;/&#44256;&#47536;&#46020;&#51204;&#49436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6&#54200;.pptx" TargetMode="External"/><Relationship Id="rId440" Type="http://schemas.openxmlformats.org/officeDocument/2006/relationships/image" Target="../media/image203.png"/><Relationship Id="rId28" Type="http://schemas.openxmlformats.org/officeDocument/2006/relationships/slide" Target="slide34.xml"/><Relationship Id="rId275" Type="http://schemas.openxmlformats.org/officeDocument/2006/relationships/hyperlink" Target="&#49884;&#54200;74&#54200;.pptx" TargetMode="External"/><Relationship Id="rId300" Type="http://schemas.openxmlformats.org/officeDocument/2006/relationships/image" Target="../media/image133.png"/><Relationship Id="rId81" Type="http://schemas.openxmlformats.org/officeDocument/2006/relationships/hyperlink" Target="&#49884;&#54200;51&#54200;.pptx" TargetMode="External"/><Relationship Id="rId135" Type="http://schemas.openxmlformats.org/officeDocument/2006/relationships/hyperlink" Target="&#49884;&#54200;61&#54200;.pptx" TargetMode="External"/><Relationship Id="rId177" Type="http://schemas.openxmlformats.org/officeDocument/2006/relationships/hyperlink" Target="&#49884;&#54200;124&#54200;.pptx" TargetMode="External"/><Relationship Id="rId342" Type="http://schemas.openxmlformats.org/officeDocument/2006/relationships/image" Target="../media/image154.png"/><Relationship Id="rId384" Type="http://schemas.openxmlformats.org/officeDocument/2006/relationships/image" Target="../media/image175.png"/><Relationship Id="rId202" Type="http://schemas.openxmlformats.org/officeDocument/2006/relationships/image" Target="../media/image84.png"/><Relationship Id="rId244" Type="http://schemas.openxmlformats.org/officeDocument/2006/relationships/image" Target="../media/image105.png"/><Relationship Id="rId39" Type="http://schemas.openxmlformats.org/officeDocument/2006/relationships/hyperlink" Target="&#49884;&#54200;22&#54200;.pptx" TargetMode="External"/><Relationship Id="rId286" Type="http://schemas.openxmlformats.org/officeDocument/2006/relationships/image" Target="../media/image126.png"/><Relationship Id="rId451" Type="http://schemas.openxmlformats.org/officeDocument/2006/relationships/hyperlink" Target="../../&#49888;&#50557;PPT/57%20&#48716;&#47112;&#47788;&#49436;/&#48716;&#47112;&#47788;&#49436;1&#51109;.pptx" TargetMode="External"/><Relationship Id="rId50" Type="http://schemas.openxmlformats.org/officeDocument/2006/relationships/image" Target="../media/image8.png"/><Relationship Id="rId104" Type="http://schemas.openxmlformats.org/officeDocument/2006/relationships/image" Target="../media/image35.png"/><Relationship Id="rId146" Type="http://schemas.openxmlformats.org/officeDocument/2006/relationships/image" Target="../media/image56.png"/><Relationship Id="rId188" Type="http://schemas.openxmlformats.org/officeDocument/2006/relationships/image" Target="../media/image77.png"/><Relationship Id="rId311" Type="http://schemas.openxmlformats.org/officeDocument/2006/relationships/hyperlink" Target="&#49884;&#54200;100&#54200;.pptx" TargetMode="External"/><Relationship Id="rId353" Type="http://schemas.openxmlformats.org/officeDocument/2006/relationships/hyperlink" Target="../08&#47355;&#44592;/&#47355;&#44592;.pptx" TargetMode="External"/><Relationship Id="rId395" Type="http://schemas.openxmlformats.org/officeDocument/2006/relationships/hyperlink" Target="../29&#50836;&#50648;/&#50836;&#50648;.pptx" TargetMode="External"/><Relationship Id="rId409" Type="http://schemas.openxmlformats.org/officeDocument/2006/relationships/hyperlink" Target="../36&#49828;&#48148;&#45264;/&#49828;&#48148;&#45264;.pptx" TargetMode="External"/><Relationship Id="rId92" Type="http://schemas.openxmlformats.org/officeDocument/2006/relationships/image" Target="../media/image29.png"/><Relationship Id="rId213" Type="http://schemas.openxmlformats.org/officeDocument/2006/relationships/hyperlink" Target="&#49884;&#54200;148&#54200;.pptx" TargetMode="External"/><Relationship Id="rId420" Type="http://schemas.openxmlformats.org/officeDocument/2006/relationships/image" Target="../media/image193.png"/><Relationship Id="rId255" Type="http://schemas.openxmlformats.org/officeDocument/2006/relationships/hyperlink" Target="&#49884;&#54200;119&#54200;.pptx" TargetMode="External"/><Relationship Id="rId297" Type="http://schemas.openxmlformats.org/officeDocument/2006/relationships/hyperlink" Target="&#49884;&#54200;86&#54200;.pptx" TargetMode="External"/><Relationship Id="rId462" Type="http://schemas.openxmlformats.org/officeDocument/2006/relationships/image" Target="../media/image214.png"/><Relationship Id="rId115" Type="http://schemas.openxmlformats.org/officeDocument/2006/relationships/hyperlink" Target="&#49884;&#54200;36&#54200;.pptx" TargetMode="External"/><Relationship Id="rId157" Type="http://schemas.openxmlformats.org/officeDocument/2006/relationships/hyperlink" Target="&#49884;&#54200;18&#54200;.pptx" TargetMode="External"/><Relationship Id="rId322" Type="http://schemas.openxmlformats.org/officeDocument/2006/relationships/image" Target="../media/image144.png"/><Relationship Id="rId364" Type="http://schemas.openxmlformats.org/officeDocument/2006/relationships/image" Target="../media/image165.png"/><Relationship Id="rId61" Type="http://schemas.openxmlformats.org/officeDocument/2006/relationships/hyperlink" Target="&#49884;&#54200;44&#54200;.pptx" TargetMode="External"/><Relationship Id="rId199" Type="http://schemas.openxmlformats.org/officeDocument/2006/relationships/hyperlink" Target="&#49884;&#54200;136&#54200;.pptx" TargetMode="External"/></Relationships>
</file>

<file path=ppt/slides/_rels/slide6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46&#54200;.pptx" TargetMode="External"/><Relationship Id="rId299" Type="http://schemas.openxmlformats.org/officeDocument/2006/relationships/hyperlink" Target="&#49884;&#54200;87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04&#54200;.pptx" TargetMode="External"/><Relationship Id="rId159" Type="http://schemas.openxmlformats.org/officeDocument/2006/relationships/hyperlink" Target="&#49884;&#54200;08&#54200;.pptx" TargetMode="External"/><Relationship Id="rId324" Type="http://schemas.openxmlformats.org/officeDocument/2006/relationships/image" Target="../media/image145.png"/><Relationship Id="rId366" Type="http://schemas.openxmlformats.org/officeDocument/2006/relationships/image" Target="../media/image166.png"/><Relationship Id="rId170" Type="http://schemas.openxmlformats.org/officeDocument/2006/relationships/image" Target="../media/image68.png"/><Relationship Id="rId226" Type="http://schemas.openxmlformats.org/officeDocument/2006/relationships/image" Target="../media/image96.png"/><Relationship Id="rId433" Type="http://schemas.openxmlformats.org/officeDocument/2006/relationships/hyperlink" Target="../../&#49888;&#50557;PPT/48%20&#44040;&#46972;&#46356;&#50500;&#49436;/&#44040;&#46972;&#46356;&#50500;&#49436;.pptx" TargetMode="External"/><Relationship Id="rId268" Type="http://schemas.openxmlformats.org/officeDocument/2006/relationships/image" Target="../media/image117.png"/><Relationship Id="rId32" Type="http://schemas.openxmlformats.org/officeDocument/2006/relationships/slide" Target="slide17.xml"/><Relationship Id="rId74" Type="http://schemas.openxmlformats.org/officeDocument/2006/relationships/image" Target="../media/image20.png"/><Relationship Id="rId128" Type="http://schemas.openxmlformats.org/officeDocument/2006/relationships/image" Target="../media/image47.png"/><Relationship Id="rId335" Type="http://schemas.openxmlformats.org/officeDocument/2006/relationships/hyperlink" Target="&#49884;&#54200;09&#54200;.pptx" TargetMode="External"/><Relationship Id="rId377" Type="http://schemas.openxmlformats.org/officeDocument/2006/relationships/hyperlink" Target="../20&#51104;&#50616;/&#51104;&#50616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42&#54200;.pptx" TargetMode="External"/><Relationship Id="rId237" Type="http://schemas.openxmlformats.org/officeDocument/2006/relationships/hyperlink" Target="&#49884;&#54200;109&#54200;.pptx" TargetMode="External"/><Relationship Id="rId402" Type="http://schemas.openxmlformats.org/officeDocument/2006/relationships/image" Target="../media/image184.png"/><Relationship Id="rId279" Type="http://schemas.openxmlformats.org/officeDocument/2006/relationships/hyperlink" Target="&#49884;&#54200;76&#54200;.pptx" TargetMode="External"/><Relationship Id="rId444" Type="http://schemas.openxmlformats.org/officeDocument/2006/relationships/image" Target="../media/image205.png"/><Relationship Id="rId43" Type="http://schemas.openxmlformats.org/officeDocument/2006/relationships/hyperlink" Target="&#49884;&#54200;11&#54200;.pptx" TargetMode="External"/><Relationship Id="rId139" Type="http://schemas.openxmlformats.org/officeDocument/2006/relationships/hyperlink" Target="&#49884;&#54200;64&#54200;.pptx" TargetMode="External"/><Relationship Id="rId290" Type="http://schemas.openxmlformats.org/officeDocument/2006/relationships/image" Target="../media/image128.png"/><Relationship Id="rId304" Type="http://schemas.openxmlformats.org/officeDocument/2006/relationships/image" Target="../media/image135.png"/><Relationship Id="rId346" Type="http://schemas.openxmlformats.org/officeDocument/2006/relationships/image" Target="../media/image156.png"/><Relationship Id="rId388" Type="http://schemas.openxmlformats.org/officeDocument/2006/relationships/image" Target="../media/image177.png"/><Relationship Id="rId85" Type="http://schemas.openxmlformats.org/officeDocument/2006/relationships/hyperlink" Target="&#49884;&#54200;53&#54200;.pptx" TargetMode="External"/><Relationship Id="rId150" Type="http://schemas.openxmlformats.org/officeDocument/2006/relationships/image" Target="../media/image58.png"/><Relationship Id="rId192" Type="http://schemas.openxmlformats.org/officeDocument/2006/relationships/image" Target="../media/image79.png"/><Relationship Id="rId206" Type="http://schemas.openxmlformats.org/officeDocument/2006/relationships/image" Target="../media/image86.png"/><Relationship Id="rId413" Type="http://schemas.openxmlformats.org/officeDocument/2006/relationships/hyperlink" Target="../38&#49828;&#44032;&#47028;/&#49828;&#44032;&#47028;.pptx" TargetMode="External"/><Relationship Id="rId248" Type="http://schemas.openxmlformats.org/officeDocument/2006/relationships/image" Target="../media/image107.png"/><Relationship Id="rId455" Type="http://schemas.openxmlformats.org/officeDocument/2006/relationships/hyperlink" Target="../../&#49888;&#50557;PPT/59%20&#50556;&#44256;&#48372;&#49436;/&#50556;&#44256;&#48372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7.png"/><Relationship Id="rId315" Type="http://schemas.openxmlformats.org/officeDocument/2006/relationships/hyperlink" Target="&#49884;&#54200;102&#54200;.pptx" TargetMode="External"/><Relationship Id="rId357" Type="http://schemas.openxmlformats.org/officeDocument/2006/relationships/hyperlink" Target="../10&#49324;&#47924;&#50648;&#54616;/&#49324;&#47924;&#50648;&#54616;.pptx" TargetMode="External"/><Relationship Id="rId54" Type="http://schemas.openxmlformats.org/officeDocument/2006/relationships/image" Target="../media/image10.png"/><Relationship Id="rId96" Type="http://schemas.openxmlformats.org/officeDocument/2006/relationships/image" Target="../media/image31.png"/><Relationship Id="rId161" Type="http://schemas.openxmlformats.org/officeDocument/2006/relationships/hyperlink" Target="&#49884;&#54200;122&#54200;.pptx" TargetMode="External"/><Relationship Id="rId217" Type="http://schemas.openxmlformats.org/officeDocument/2006/relationships/hyperlink" Target="&#49884;&#54200;139&#54200;.pptx" TargetMode="External"/><Relationship Id="rId399" Type="http://schemas.openxmlformats.org/officeDocument/2006/relationships/hyperlink" Target="../31&#50724;&#48148;&#45852;/&#50724;&#48148;&#45852;1&#51109;.pptx" TargetMode="External"/><Relationship Id="rId259" Type="http://schemas.openxmlformats.org/officeDocument/2006/relationships/hyperlink" Target="&#49884;&#54200;29&#54200;.pptx" TargetMode="External"/><Relationship Id="rId424" Type="http://schemas.openxmlformats.org/officeDocument/2006/relationships/image" Target="../media/image195.png"/><Relationship Id="rId466" Type="http://schemas.openxmlformats.org/officeDocument/2006/relationships/image" Target="../media/image216.png"/><Relationship Id="rId23" Type="http://schemas.openxmlformats.org/officeDocument/2006/relationships/slide" Target="slide12.xml"/><Relationship Id="rId119" Type="http://schemas.openxmlformats.org/officeDocument/2006/relationships/hyperlink" Target="&#49884;&#54200;60&#54200;.pptx" TargetMode="External"/><Relationship Id="rId270" Type="http://schemas.openxmlformats.org/officeDocument/2006/relationships/image" Target="../media/image118.png"/><Relationship Id="rId326" Type="http://schemas.openxmlformats.org/officeDocument/2006/relationships/image" Target="../media/image146.png"/><Relationship Id="rId65" Type="http://schemas.openxmlformats.org/officeDocument/2006/relationships/hyperlink" Target="&#49884;&#54200;41&#54200;.pptx" TargetMode="External"/><Relationship Id="rId130" Type="http://schemas.openxmlformats.org/officeDocument/2006/relationships/image" Target="../media/image48.png"/><Relationship Id="rId368" Type="http://schemas.openxmlformats.org/officeDocument/2006/relationships/image" Target="../media/image167.png"/><Relationship Id="rId172" Type="http://schemas.openxmlformats.org/officeDocument/2006/relationships/image" Target="../media/image69.png"/><Relationship Id="rId228" Type="http://schemas.openxmlformats.org/officeDocument/2006/relationships/image" Target="../media/image97.png"/><Relationship Id="rId435" Type="http://schemas.openxmlformats.org/officeDocument/2006/relationships/hyperlink" Target="../../&#49888;&#50557;PPT/49%20&#50640;&#48288;&#49548;&#49436;/&#50640;&#48288;&#49548;&#49436;.pptx" TargetMode="External"/><Relationship Id="rId281" Type="http://schemas.openxmlformats.org/officeDocument/2006/relationships/hyperlink" Target="&#49884;&#54200;70&#54200;.pptx" TargetMode="External"/><Relationship Id="rId337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9.xml"/><Relationship Id="rId76" Type="http://schemas.openxmlformats.org/officeDocument/2006/relationships/image" Target="../media/image21.png"/><Relationship Id="rId141" Type="http://schemas.openxmlformats.org/officeDocument/2006/relationships/hyperlink" Target="&#49884;&#54200;63&#54200;.pptx" TargetMode="External"/><Relationship Id="rId379" Type="http://schemas.openxmlformats.org/officeDocument/2006/relationships/hyperlink" Target="../21&#51204;&#46020;&#49436;/&#51204;&#46020;&#4943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41&#54200;.pptx" TargetMode="External"/><Relationship Id="rId239" Type="http://schemas.openxmlformats.org/officeDocument/2006/relationships/hyperlink" Target="&#49884;&#54200;112&#54200;.pptx" TargetMode="External"/><Relationship Id="rId390" Type="http://schemas.openxmlformats.org/officeDocument/2006/relationships/image" Target="../media/image178.png"/><Relationship Id="rId404" Type="http://schemas.openxmlformats.org/officeDocument/2006/relationships/image" Target="../media/image185.png"/><Relationship Id="rId446" Type="http://schemas.openxmlformats.org/officeDocument/2006/relationships/image" Target="../media/image206.png"/><Relationship Id="rId250" Type="http://schemas.openxmlformats.org/officeDocument/2006/relationships/image" Target="../media/image108.png"/><Relationship Id="rId292" Type="http://schemas.openxmlformats.org/officeDocument/2006/relationships/image" Target="../media/image129.png"/><Relationship Id="rId306" Type="http://schemas.openxmlformats.org/officeDocument/2006/relationships/image" Target="../media/image136.png"/><Relationship Id="rId45" Type="http://schemas.openxmlformats.org/officeDocument/2006/relationships/hyperlink" Target="&#49884;&#54200;01&#54200;.pptx" TargetMode="External"/><Relationship Id="rId87" Type="http://schemas.openxmlformats.org/officeDocument/2006/relationships/hyperlink" Target="&#49884;&#54200;05&#54200;.pptx" TargetMode="External"/><Relationship Id="rId110" Type="http://schemas.openxmlformats.org/officeDocument/2006/relationships/image" Target="../media/image38.png"/><Relationship Id="rId348" Type="http://schemas.openxmlformats.org/officeDocument/2006/relationships/image" Target="../media/image157.png"/><Relationship Id="rId152" Type="http://schemas.openxmlformats.org/officeDocument/2006/relationships/image" Target="../media/image59.png"/><Relationship Id="rId194" Type="http://schemas.openxmlformats.org/officeDocument/2006/relationships/image" Target="../media/image80.png"/><Relationship Id="rId208" Type="http://schemas.openxmlformats.org/officeDocument/2006/relationships/image" Target="../media/image87.png"/><Relationship Id="rId415" Type="http://schemas.openxmlformats.org/officeDocument/2006/relationships/hyperlink" Target="../39&#47568;&#46972;&#44592;/&#47568;&#46972;&#44592;.pptx" TargetMode="External"/><Relationship Id="rId457" Type="http://schemas.openxmlformats.org/officeDocument/2006/relationships/hyperlink" Target="../../&#49888;&#50557;PPT/60%20&#48288;&#46300;&#47196;&#51204;&#49436;/&#48288;&#46300;&#47196;&#51204;&#49436;.pptx" TargetMode="External"/><Relationship Id="rId261" Type="http://schemas.openxmlformats.org/officeDocument/2006/relationships/hyperlink" Target="&#49884;&#54200;39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11.png"/><Relationship Id="rId317" Type="http://schemas.openxmlformats.org/officeDocument/2006/relationships/hyperlink" Target="&#49884;&#54200;99&#54200;.pptx" TargetMode="External"/><Relationship Id="rId359" Type="http://schemas.openxmlformats.org/officeDocument/2006/relationships/hyperlink" Target="../12&#50676;&#50773;&#44592;&#54616;/&#50676;&#50773;&#44592;&#54616;.pptx" TargetMode="External"/><Relationship Id="rId98" Type="http://schemas.openxmlformats.org/officeDocument/2006/relationships/image" Target="../media/image32.png"/><Relationship Id="rId121" Type="http://schemas.openxmlformats.org/officeDocument/2006/relationships/hyperlink" Target="&#49884;&#54200;07&#54200;.pptx" TargetMode="External"/><Relationship Id="rId163" Type="http://schemas.openxmlformats.org/officeDocument/2006/relationships/hyperlink" Target="&#49884;&#54200;121&#54200;.pptx" TargetMode="External"/><Relationship Id="rId219" Type="http://schemas.openxmlformats.org/officeDocument/2006/relationships/hyperlink" Target="&#49884;&#54200;129&#54200;.pptx" TargetMode="External"/><Relationship Id="rId370" Type="http://schemas.openxmlformats.org/officeDocument/2006/relationships/image" Target="../media/image168.png"/><Relationship Id="rId426" Type="http://schemas.openxmlformats.org/officeDocument/2006/relationships/image" Target="../media/image196.png"/><Relationship Id="rId230" Type="http://schemas.openxmlformats.org/officeDocument/2006/relationships/image" Target="../media/image98.png"/><Relationship Id="rId468" Type="http://schemas.openxmlformats.org/officeDocument/2006/relationships/image" Target="../media/image217.png"/><Relationship Id="rId25" Type="http://schemas.openxmlformats.org/officeDocument/2006/relationships/slide" Target="slide13.xml"/><Relationship Id="rId67" Type="http://schemas.openxmlformats.org/officeDocument/2006/relationships/hyperlink" Target="&#49884;&#54200;42&#54200;.pptx" TargetMode="External"/><Relationship Id="rId272" Type="http://schemas.openxmlformats.org/officeDocument/2006/relationships/image" Target="../media/image119.png"/><Relationship Id="rId328" Type="http://schemas.openxmlformats.org/officeDocument/2006/relationships/image" Target="../media/image147.png"/><Relationship Id="rId132" Type="http://schemas.openxmlformats.org/officeDocument/2006/relationships/image" Target="../media/image49.png"/><Relationship Id="rId174" Type="http://schemas.openxmlformats.org/officeDocument/2006/relationships/image" Target="../media/image70.png"/><Relationship Id="rId381" Type="http://schemas.openxmlformats.org/officeDocument/2006/relationships/hyperlink" Target="../22&#50500;&#44032;/&#50500;&#44032;.pptx" TargetMode="External"/><Relationship Id="rId241" Type="http://schemas.openxmlformats.org/officeDocument/2006/relationships/hyperlink" Target="&#49884;&#54200;113&#54200;.pptx" TargetMode="External"/><Relationship Id="rId437" Type="http://schemas.openxmlformats.org/officeDocument/2006/relationships/hyperlink" Target="../../&#49888;&#50557;PPT/50%20&#48716;&#47549;&#48372;&#49436;/&#48716;&#47549;&#48372;&#49436;.pptx" TargetMode="External"/><Relationship Id="rId36" Type="http://schemas.openxmlformats.org/officeDocument/2006/relationships/slide" Target="slide8.xml"/><Relationship Id="rId283" Type="http://schemas.openxmlformats.org/officeDocument/2006/relationships/hyperlink" Target="&#49884;&#54200;78&#54200;.pptx" TargetMode="External"/><Relationship Id="rId339" Type="http://schemas.openxmlformats.org/officeDocument/2006/relationships/hyperlink" Target="../02&#52636;&#50528;&#44413;&#44592;/&#52636;&#50528;&#44413;&#44592;.pptx" TargetMode="External"/><Relationship Id="rId78" Type="http://schemas.openxmlformats.org/officeDocument/2006/relationships/image" Target="../media/image22.png"/><Relationship Id="rId101" Type="http://schemas.openxmlformats.org/officeDocument/2006/relationships/hyperlink" Target="&#49884;&#54200;40&#54200;.pptx" TargetMode="External"/><Relationship Id="rId143" Type="http://schemas.openxmlformats.org/officeDocument/2006/relationships/hyperlink" Target="&#49884;&#54200;62&#54200;.pptx" TargetMode="External"/><Relationship Id="rId185" Type="http://schemas.openxmlformats.org/officeDocument/2006/relationships/hyperlink" Target="&#49884;&#54200;125&#54200;.pptx" TargetMode="External"/><Relationship Id="rId350" Type="http://schemas.openxmlformats.org/officeDocument/2006/relationships/image" Target="../media/image158.png"/><Relationship Id="rId406" Type="http://schemas.openxmlformats.org/officeDocument/2006/relationships/image" Target="../media/image186.png"/><Relationship Id="rId9" Type="http://schemas.openxmlformats.org/officeDocument/2006/relationships/slide" Target="slide24.xml"/><Relationship Id="rId210" Type="http://schemas.openxmlformats.org/officeDocument/2006/relationships/image" Target="../media/image88.png"/><Relationship Id="rId392" Type="http://schemas.openxmlformats.org/officeDocument/2006/relationships/image" Target="../media/image179.png"/><Relationship Id="rId448" Type="http://schemas.openxmlformats.org/officeDocument/2006/relationships/image" Target="../media/image207.png"/><Relationship Id="rId252" Type="http://schemas.openxmlformats.org/officeDocument/2006/relationships/image" Target="../media/image109.png"/><Relationship Id="rId294" Type="http://schemas.openxmlformats.org/officeDocument/2006/relationships/image" Target="../media/image130.png"/><Relationship Id="rId308" Type="http://schemas.openxmlformats.org/officeDocument/2006/relationships/image" Target="../media/image137.png"/><Relationship Id="rId47" Type="http://schemas.openxmlformats.org/officeDocument/2006/relationships/hyperlink" Target="&#49884;&#54200;02&#54200;.pptx" TargetMode="External"/><Relationship Id="rId89" Type="http://schemas.openxmlformats.org/officeDocument/2006/relationships/hyperlink" Target="&#49884;&#54200;15&#54200;.pptx" TargetMode="External"/><Relationship Id="rId112" Type="http://schemas.openxmlformats.org/officeDocument/2006/relationships/image" Target="../media/image39.png"/><Relationship Id="rId154" Type="http://schemas.openxmlformats.org/officeDocument/2006/relationships/image" Target="../media/image60.png"/><Relationship Id="rId361" Type="http://schemas.openxmlformats.org/officeDocument/2006/relationships/hyperlink" Target="../11&#50676;&#50773;&#44592;&#49345;/&#50676;&#50773;&#44592;&#49345;.pptx" TargetMode="External"/><Relationship Id="rId196" Type="http://schemas.openxmlformats.org/officeDocument/2006/relationships/image" Target="../media/image81.png"/><Relationship Id="rId417" Type="http://schemas.openxmlformats.org/officeDocument/2006/relationships/hyperlink" Target="../../&#49888;&#50557;PPT/40%20&#47560;&#53468;&#48373;&#51020;/&#47560;&#53468;&#48373;&#51020;.pptx" TargetMode="External"/><Relationship Id="rId459" Type="http://schemas.openxmlformats.org/officeDocument/2006/relationships/hyperlink" Target="../../&#49888;&#50557;PPT/61%20&#48288;&#46300;&#47196;&#54980;&#49436;/&#48288;&#46300;&#47196;&#5498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11&#54200;.pptx" TargetMode="External"/><Relationship Id="rId263" Type="http://schemas.openxmlformats.org/officeDocument/2006/relationships/hyperlink" Target="&#49884;&#54200;49&#54200;.pptx" TargetMode="External"/><Relationship Id="rId319" Type="http://schemas.openxmlformats.org/officeDocument/2006/relationships/hyperlink" Target="&#49884;&#54200;98&#54200;.pptx" TargetMode="External"/><Relationship Id="rId470" Type="http://schemas.openxmlformats.org/officeDocument/2006/relationships/image" Target="../media/image218.png"/><Relationship Id="rId58" Type="http://schemas.openxmlformats.org/officeDocument/2006/relationships/image" Target="../media/image12.png"/><Relationship Id="rId123" Type="http://schemas.openxmlformats.org/officeDocument/2006/relationships/hyperlink" Target="&#49884;&#54200;57&#54200;.pptx" TargetMode="External"/><Relationship Id="rId330" Type="http://schemas.openxmlformats.org/officeDocument/2006/relationships/image" Target="../media/image148.png"/><Relationship Id="rId165" Type="http://schemas.openxmlformats.org/officeDocument/2006/relationships/hyperlink" Target="&#49884;&#54200;123&#54200;.pptx" TargetMode="External"/><Relationship Id="rId372" Type="http://schemas.openxmlformats.org/officeDocument/2006/relationships/image" Target="../media/image169.png"/><Relationship Id="rId428" Type="http://schemas.openxmlformats.org/officeDocument/2006/relationships/image" Target="../media/image197.png"/><Relationship Id="rId232" Type="http://schemas.openxmlformats.org/officeDocument/2006/relationships/image" Target="../media/image99.png"/><Relationship Id="rId274" Type="http://schemas.openxmlformats.org/officeDocument/2006/relationships/image" Target="../media/image120.png"/><Relationship Id="rId27" Type="http://schemas.openxmlformats.org/officeDocument/2006/relationships/slide" Target="slide14.xml"/><Relationship Id="rId69" Type="http://schemas.openxmlformats.org/officeDocument/2006/relationships/hyperlink" Target="&#49884;&#54200;43&#54200;.pptx" TargetMode="External"/><Relationship Id="rId134" Type="http://schemas.openxmlformats.org/officeDocument/2006/relationships/image" Target="../media/image50.png"/><Relationship Id="rId80" Type="http://schemas.openxmlformats.org/officeDocument/2006/relationships/image" Target="../media/image23.png"/><Relationship Id="rId176" Type="http://schemas.openxmlformats.org/officeDocument/2006/relationships/image" Target="../media/image71.png"/><Relationship Id="rId341" Type="http://schemas.openxmlformats.org/officeDocument/2006/relationships/hyperlink" Target="&#52285;&#49464;&#44592;.pptx" TargetMode="External"/><Relationship Id="rId383" Type="http://schemas.openxmlformats.org/officeDocument/2006/relationships/hyperlink" Target="../23&#51060;&#49324;&#50556;/&#51060;&#49324;&#50556;.pptx" TargetMode="External"/><Relationship Id="rId439" Type="http://schemas.openxmlformats.org/officeDocument/2006/relationships/hyperlink" Target="../../&#49888;&#50557;PPT/51%20&#44264;&#47196;&#49352;&#49436;/&#44264;&#47196;&#49352;&#49436;.pptx" TargetMode="External"/><Relationship Id="rId201" Type="http://schemas.openxmlformats.org/officeDocument/2006/relationships/hyperlink" Target="&#49884;&#54200;146&#54200;.pptx" TargetMode="External"/><Relationship Id="rId243" Type="http://schemas.openxmlformats.org/officeDocument/2006/relationships/hyperlink" Target="&#49884;&#54200;114&#54200;.pptx" TargetMode="External"/><Relationship Id="rId285" Type="http://schemas.openxmlformats.org/officeDocument/2006/relationships/hyperlink" Target="&#49884;&#54200;88&#54200;.pptx" TargetMode="External"/><Relationship Id="rId450" Type="http://schemas.openxmlformats.org/officeDocument/2006/relationships/image" Target="../media/image208.png"/><Relationship Id="rId38" Type="http://schemas.openxmlformats.org/officeDocument/2006/relationships/image" Target="../media/image2.png"/><Relationship Id="rId103" Type="http://schemas.openxmlformats.org/officeDocument/2006/relationships/hyperlink" Target="&#49884;&#54200;50&#54200;.pptx" TargetMode="External"/><Relationship Id="rId310" Type="http://schemas.openxmlformats.org/officeDocument/2006/relationships/image" Target="../media/image138.png"/><Relationship Id="rId91" Type="http://schemas.openxmlformats.org/officeDocument/2006/relationships/hyperlink" Target="&#49884;&#54200;25&#54200;.pptx" TargetMode="External"/><Relationship Id="rId145" Type="http://schemas.openxmlformats.org/officeDocument/2006/relationships/hyperlink" Target="&#49884;&#54200;67&#54200;.pptx" TargetMode="External"/><Relationship Id="rId187" Type="http://schemas.openxmlformats.org/officeDocument/2006/relationships/hyperlink" Target="&#49884;&#54200;135&#54200;.pptx" TargetMode="External"/><Relationship Id="rId352" Type="http://schemas.openxmlformats.org/officeDocument/2006/relationships/image" Target="../media/image159.png"/><Relationship Id="rId394" Type="http://schemas.openxmlformats.org/officeDocument/2006/relationships/image" Target="../media/image180.png"/><Relationship Id="rId408" Type="http://schemas.openxmlformats.org/officeDocument/2006/relationships/image" Target="../media/image187.png"/><Relationship Id="rId212" Type="http://schemas.openxmlformats.org/officeDocument/2006/relationships/image" Target="../media/image89.png"/><Relationship Id="rId254" Type="http://schemas.openxmlformats.org/officeDocument/2006/relationships/image" Target="../media/image110.png"/><Relationship Id="rId49" Type="http://schemas.openxmlformats.org/officeDocument/2006/relationships/hyperlink" Target="&#49884;&#54200;33&#54200;.pptx" TargetMode="External"/><Relationship Id="rId114" Type="http://schemas.openxmlformats.org/officeDocument/2006/relationships/image" Target="../media/image40.png"/><Relationship Id="rId296" Type="http://schemas.openxmlformats.org/officeDocument/2006/relationships/image" Target="../media/image131.png"/><Relationship Id="rId461" Type="http://schemas.openxmlformats.org/officeDocument/2006/relationships/hyperlink" Target="../../&#49888;&#50557;PPT/62%20&#50836;&#54620;&#51068;&#49436;/&#50836;&#54620;&#51068;&#49436;.pptx" TargetMode="External"/><Relationship Id="rId60" Type="http://schemas.openxmlformats.org/officeDocument/2006/relationships/image" Target="../media/image13.png"/><Relationship Id="rId156" Type="http://schemas.openxmlformats.org/officeDocument/2006/relationships/image" Target="../media/image61.png"/><Relationship Id="rId198" Type="http://schemas.openxmlformats.org/officeDocument/2006/relationships/image" Target="../media/image82.png"/><Relationship Id="rId321" Type="http://schemas.openxmlformats.org/officeDocument/2006/relationships/hyperlink" Target="&#49884;&#54200;97&#54200;.pptx" TargetMode="External"/><Relationship Id="rId363" Type="http://schemas.openxmlformats.org/officeDocument/2006/relationships/hyperlink" Target="../13&#50669;&#45824;&#49345;/&#50669;&#45824;&#49345;.pptx" TargetMode="External"/><Relationship Id="rId419" Type="http://schemas.openxmlformats.org/officeDocument/2006/relationships/hyperlink" Target="../../&#49888;&#50557;PPT/41%20&#47560;&#44032;&#48373;&#51020;/&#47560;&#44032;&#48373;&#51020;.pptx" TargetMode="External"/><Relationship Id="rId223" Type="http://schemas.openxmlformats.org/officeDocument/2006/relationships/hyperlink" Target="&#49884;&#54200;103&#54200;.pptx" TargetMode="External"/><Relationship Id="rId430" Type="http://schemas.openxmlformats.org/officeDocument/2006/relationships/image" Target="../media/image198.png"/><Relationship Id="rId18" Type="http://schemas.openxmlformats.org/officeDocument/2006/relationships/slide" Target="slide29.xml"/><Relationship Id="rId265" Type="http://schemas.openxmlformats.org/officeDocument/2006/relationships/hyperlink" Target="&#49884;&#54200;59&#54200;.pptx" TargetMode="External"/><Relationship Id="rId472" Type="http://schemas.openxmlformats.org/officeDocument/2006/relationships/image" Target="../media/image225.png"/><Relationship Id="rId125" Type="http://schemas.openxmlformats.org/officeDocument/2006/relationships/hyperlink" Target="&#49884;&#54200;47&#54200;.pptx" TargetMode="External"/><Relationship Id="rId167" Type="http://schemas.openxmlformats.org/officeDocument/2006/relationships/hyperlink" Target="&#49884;&#54200;133&#54200;.pptx" TargetMode="External"/><Relationship Id="rId332" Type="http://schemas.openxmlformats.org/officeDocument/2006/relationships/image" Target="../media/image149.png"/><Relationship Id="rId374" Type="http://schemas.openxmlformats.org/officeDocument/2006/relationships/image" Target="../media/image170.png"/><Relationship Id="rId71" Type="http://schemas.openxmlformats.org/officeDocument/2006/relationships/hyperlink" Target="&#49884;&#54200;34&#54200;.pptx" TargetMode="External"/><Relationship Id="rId234" Type="http://schemas.openxmlformats.org/officeDocument/2006/relationships/image" Target="../media/image100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21.png"/><Relationship Id="rId44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40" Type="http://schemas.openxmlformats.org/officeDocument/2006/relationships/image" Target="../media/image3.png"/><Relationship Id="rId136" Type="http://schemas.openxmlformats.org/officeDocument/2006/relationships/image" Target="../media/image51.png"/><Relationship Id="rId178" Type="http://schemas.openxmlformats.org/officeDocument/2006/relationships/image" Target="../media/image72.png"/><Relationship Id="rId301" Type="http://schemas.openxmlformats.org/officeDocument/2006/relationships/hyperlink" Target="&#49884;&#54200;69&#54200;.pptx" TargetMode="External"/><Relationship Id="rId343" Type="http://schemas.openxmlformats.org/officeDocument/2006/relationships/hyperlink" Target="../03&#47112;&#50948;&#44592;/&#47112;&#50948;&#44592;.pptx" TargetMode="External"/><Relationship Id="rId82" Type="http://schemas.openxmlformats.org/officeDocument/2006/relationships/image" Target="../media/image24.png"/><Relationship Id="rId203" Type="http://schemas.openxmlformats.org/officeDocument/2006/relationships/hyperlink" Target="&#49884;&#54200;147&#54200;.pptx" TargetMode="External"/><Relationship Id="rId385" Type="http://schemas.openxmlformats.org/officeDocument/2006/relationships/hyperlink" Target="../24&#50696;&#47112;&#48120;&#50556;/&#50696;&#47112;&#48120;&#50556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5.png"/><Relationship Id="rId245" Type="http://schemas.openxmlformats.org/officeDocument/2006/relationships/hyperlink" Target="&#49884;&#54200;115&#54200;.pptx" TargetMode="External"/><Relationship Id="rId266" Type="http://schemas.openxmlformats.org/officeDocument/2006/relationships/image" Target="../media/image116.png"/><Relationship Id="rId287" Type="http://schemas.openxmlformats.org/officeDocument/2006/relationships/hyperlink" Target="&#49884;&#54200;81&#54200;.pptx" TargetMode="External"/><Relationship Id="rId410" Type="http://schemas.openxmlformats.org/officeDocument/2006/relationships/image" Target="../media/image188.png"/><Relationship Id="rId431" Type="http://schemas.openxmlformats.org/officeDocument/2006/relationships/hyperlink" Target="../../&#49888;&#50557;PPT/47%20&#44256;&#47536;&#46020;&#54980;&#49436;/&#44256;&#47536;&#46020;&#54980;&#49436;.pptx" TargetMode="External"/><Relationship Id="rId452" Type="http://schemas.openxmlformats.org/officeDocument/2006/relationships/image" Target="../media/image209.png"/><Relationship Id="rId30" Type="http://schemas.openxmlformats.org/officeDocument/2006/relationships/slide" Target="slide35.xml"/><Relationship Id="rId105" Type="http://schemas.openxmlformats.org/officeDocument/2006/relationships/hyperlink" Target="&#49884;&#54200;56&#54200;.pptx" TargetMode="External"/><Relationship Id="rId126" Type="http://schemas.openxmlformats.org/officeDocument/2006/relationships/image" Target="../media/image46.png"/><Relationship Id="rId147" Type="http://schemas.openxmlformats.org/officeDocument/2006/relationships/hyperlink" Target="&#49884;&#54200;68&#54200;.pptx" TargetMode="External"/><Relationship Id="rId168" Type="http://schemas.openxmlformats.org/officeDocument/2006/relationships/image" Target="../media/image67.png"/><Relationship Id="rId312" Type="http://schemas.openxmlformats.org/officeDocument/2006/relationships/image" Target="../media/image139.png"/><Relationship Id="rId333" Type="http://schemas.openxmlformats.org/officeDocument/2006/relationships/hyperlink" Target="&#49884;&#54200;91&#54200;.pptx" TargetMode="External"/><Relationship Id="rId354" Type="http://schemas.openxmlformats.org/officeDocument/2006/relationships/image" Target="../media/image160.png"/><Relationship Id="rId51" Type="http://schemas.openxmlformats.org/officeDocument/2006/relationships/hyperlink" Target="&#49884;&#54200;31&#54200;.pptx" TargetMode="External"/><Relationship Id="rId72" Type="http://schemas.openxmlformats.org/officeDocument/2006/relationships/image" Target="../media/image19.png"/><Relationship Id="rId93" Type="http://schemas.openxmlformats.org/officeDocument/2006/relationships/hyperlink" Target="&#49884;&#54200;45&#54200;.pptx" TargetMode="External"/><Relationship Id="rId189" Type="http://schemas.openxmlformats.org/officeDocument/2006/relationships/hyperlink" Target="&#49884;&#54200;145&#54200;.pptx" TargetMode="External"/><Relationship Id="rId375" Type="http://schemas.openxmlformats.org/officeDocument/2006/relationships/hyperlink" Target="../19&#49884;&#54200;/&#49884;&#54200;.pptx" TargetMode="External"/><Relationship Id="rId396" Type="http://schemas.openxmlformats.org/officeDocument/2006/relationships/image" Target="../media/image181.png"/><Relationship Id="rId3" Type="http://schemas.openxmlformats.org/officeDocument/2006/relationships/slide" Target="slide21.xml"/><Relationship Id="rId214" Type="http://schemas.openxmlformats.org/officeDocument/2006/relationships/image" Target="../media/image90.png"/><Relationship Id="rId235" Type="http://schemas.openxmlformats.org/officeDocument/2006/relationships/hyperlink" Target="&#49884;&#54200;108&#54200;.pptx" TargetMode="External"/><Relationship Id="rId256" Type="http://schemas.openxmlformats.org/officeDocument/2006/relationships/image" Target="../media/image111.png"/><Relationship Id="rId277" Type="http://schemas.openxmlformats.org/officeDocument/2006/relationships/hyperlink" Target="&#49884;&#54200;75&#54200;.pptx" TargetMode="External"/><Relationship Id="rId298" Type="http://schemas.openxmlformats.org/officeDocument/2006/relationships/image" Target="../media/image132.png"/><Relationship Id="rId400" Type="http://schemas.openxmlformats.org/officeDocument/2006/relationships/image" Target="../media/image183.png"/><Relationship Id="rId421" Type="http://schemas.openxmlformats.org/officeDocument/2006/relationships/hyperlink" Target="../../&#49888;&#50557;PPT/42%20&#45572;&#44032;&#48373;&#51020;/&#45572;&#44032;&#48373;&#51020;.pptx" TargetMode="External"/><Relationship Id="rId442" Type="http://schemas.openxmlformats.org/officeDocument/2006/relationships/image" Target="../media/image204.png"/><Relationship Id="rId463" Type="http://schemas.openxmlformats.org/officeDocument/2006/relationships/hyperlink" Target="../../&#49888;&#50557;PPT/63%20&#50836;&#54620;&#51060;&#49436;/&#50836;&#54620;&#51060;&#49436;1&#51109;.pptx" TargetMode="External"/><Relationship Id="rId116" Type="http://schemas.openxmlformats.org/officeDocument/2006/relationships/image" Target="../media/image41.png"/><Relationship Id="rId137" Type="http://schemas.openxmlformats.org/officeDocument/2006/relationships/hyperlink" Target="&#49884;&#54200;65&#54200;.pptx" TargetMode="External"/><Relationship Id="rId158" Type="http://schemas.openxmlformats.org/officeDocument/2006/relationships/image" Target="../media/image62.png"/><Relationship Id="rId302" Type="http://schemas.openxmlformats.org/officeDocument/2006/relationships/image" Target="../media/image134.png"/><Relationship Id="rId323" Type="http://schemas.openxmlformats.org/officeDocument/2006/relationships/hyperlink" Target="&#49884;&#54200;96&#54200;.pptx" TargetMode="External"/><Relationship Id="rId344" Type="http://schemas.openxmlformats.org/officeDocument/2006/relationships/image" Target="../media/image155.png"/><Relationship Id="rId20" Type="http://schemas.openxmlformats.org/officeDocument/2006/relationships/slide" Target="slide30.xml"/><Relationship Id="rId41" Type="http://schemas.openxmlformats.org/officeDocument/2006/relationships/hyperlink" Target="&#49884;&#54200;21&#54200;.pptx" TargetMode="External"/><Relationship Id="rId62" Type="http://schemas.openxmlformats.org/officeDocument/2006/relationships/image" Target="../media/image14.png"/><Relationship Id="rId83" Type="http://schemas.openxmlformats.org/officeDocument/2006/relationships/hyperlink" Target="&#49884;&#54200;52&#54200;.pptx" TargetMode="External"/><Relationship Id="rId179" Type="http://schemas.openxmlformats.org/officeDocument/2006/relationships/hyperlink" Target="&#49884;&#54200;143&#54200;.pptx" TargetMode="External"/><Relationship Id="rId365" Type="http://schemas.openxmlformats.org/officeDocument/2006/relationships/hyperlink" Target="../14&#50669;&#45824;&#54616;/&#50669;&#45824;&#54616;.pptx" TargetMode="External"/><Relationship Id="rId386" Type="http://schemas.openxmlformats.org/officeDocument/2006/relationships/image" Target="../media/image176.png"/><Relationship Id="rId190" Type="http://schemas.openxmlformats.org/officeDocument/2006/relationships/image" Target="../media/image78.png"/><Relationship Id="rId204" Type="http://schemas.openxmlformats.org/officeDocument/2006/relationships/image" Target="../media/image85.png"/><Relationship Id="rId225" Type="http://schemas.openxmlformats.org/officeDocument/2006/relationships/hyperlink" Target="&#49884;&#54200;104&#54200;.pptx" TargetMode="External"/><Relationship Id="rId246" Type="http://schemas.openxmlformats.org/officeDocument/2006/relationships/image" Target="../media/image106.png"/><Relationship Id="rId267" Type="http://schemas.openxmlformats.org/officeDocument/2006/relationships/hyperlink" Target="&#49884;&#54200;77&#54200;.pptx" TargetMode="External"/><Relationship Id="rId288" Type="http://schemas.openxmlformats.org/officeDocument/2006/relationships/image" Target="../media/image127.png"/><Relationship Id="rId411" Type="http://schemas.openxmlformats.org/officeDocument/2006/relationships/hyperlink" Target="../37&#54617;&#44060;/&#54617;&#44060;.pptx" TargetMode="External"/><Relationship Id="rId432" Type="http://schemas.openxmlformats.org/officeDocument/2006/relationships/image" Target="../media/image199.png"/><Relationship Id="rId453" Type="http://schemas.openxmlformats.org/officeDocument/2006/relationships/hyperlink" Target="../../&#49888;&#50557;PPT/58%20&#55176;&#48652;&#47532;&#49436;/&#55176;&#48652;&#47532;&#49436;.pptx" TargetMode="External"/><Relationship Id="rId106" Type="http://schemas.openxmlformats.org/officeDocument/2006/relationships/image" Target="../media/image36.png"/><Relationship Id="rId127" Type="http://schemas.openxmlformats.org/officeDocument/2006/relationships/hyperlink" Target="&#49884;&#54200;37&#54200;.pptx" TargetMode="External"/><Relationship Id="rId313" Type="http://schemas.openxmlformats.org/officeDocument/2006/relationships/hyperlink" Target="&#49884;&#54200;101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9.png"/><Relationship Id="rId73" Type="http://schemas.openxmlformats.org/officeDocument/2006/relationships/hyperlink" Target="&#49884;&#54200;14&#54200;.pptx" TargetMode="External"/><Relationship Id="rId94" Type="http://schemas.openxmlformats.org/officeDocument/2006/relationships/image" Target="../media/image30.png"/><Relationship Id="rId148" Type="http://schemas.openxmlformats.org/officeDocument/2006/relationships/image" Target="../media/image57.png"/><Relationship Id="rId169" Type="http://schemas.openxmlformats.org/officeDocument/2006/relationships/hyperlink" Target="&#49884;&#54200;132&#54200;.pptx" TargetMode="External"/><Relationship Id="rId334" Type="http://schemas.openxmlformats.org/officeDocument/2006/relationships/image" Target="../media/image150.png"/><Relationship Id="rId355" Type="http://schemas.openxmlformats.org/officeDocument/2006/relationships/hyperlink" Target="../09&#49324;&#47924;&#50648;&#49345;/&#49324;&#47924;&#50648;&#49345;.pptx" TargetMode="External"/><Relationship Id="rId376" Type="http://schemas.openxmlformats.org/officeDocument/2006/relationships/image" Target="../media/image171.png"/><Relationship Id="rId397" Type="http://schemas.openxmlformats.org/officeDocument/2006/relationships/hyperlink" Target="../30&#50500;&#47784;&#49828;/&#50500;&#47784;&#49828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73.png"/><Relationship Id="rId215" Type="http://schemas.openxmlformats.org/officeDocument/2006/relationships/hyperlink" Target="&#49884;&#54200;149&#54200;.pptx" TargetMode="External"/><Relationship Id="rId236" Type="http://schemas.openxmlformats.org/officeDocument/2006/relationships/image" Target="../media/image101.png"/><Relationship Id="rId257" Type="http://schemas.openxmlformats.org/officeDocument/2006/relationships/hyperlink" Target="&#49884;&#54200;19&#54200;.pptx" TargetMode="External"/><Relationship Id="rId278" Type="http://schemas.openxmlformats.org/officeDocument/2006/relationships/image" Target="../media/image122.png"/><Relationship Id="rId401" Type="http://schemas.openxmlformats.org/officeDocument/2006/relationships/hyperlink" Target="../32&#50836;&#45208;/&#50836;&#45208;.pptx" TargetMode="External"/><Relationship Id="rId422" Type="http://schemas.openxmlformats.org/officeDocument/2006/relationships/image" Target="../media/image194.png"/><Relationship Id="rId44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64" Type="http://schemas.openxmlformats.org/officeDocument/2006/relationships/image" Target="../media/image215.png"/><Relationship Id="rId303" Type="http://schemas.openxmlformats.org/officeDocument/2006/relationships/hyperlink" Target="&#49884;&#54200;79&#54200;.pptx" TargetMode="External"/><Relationship Id="rId42" Type="http://schemas.openxmlformats.org/officeDocument/2006/relationships/image" Target="../media/image4.png"/><Relationship Id="rId84" Type="http://schemas.openxmlformats.org/officeDocument/2006/relationships/image" Target="../media/image25.png"/><Relationship Id="rId138" Type="http://schemas.openxmlformats.org/officeDocument/2006/relationships/image" Target="../media/image52.png"/><Relationship Id="rId345" Type="http://schemas.openxmlformats.org/officeDocument/2006/relationships/hyperlink" Target="../04&#48124;&#49688;&#44592;/&#48124;&#49688;&#44592;.pptx" TargetMode="External"/><Relationship Id="rId387" Type="http://schemas.openxmlformats.org/officeDocument/2006/relationships/hyperlink" Target="../25&#50696;&#47112;&#48120;&#50556;&#50528;&#44032;/&#50696;&#47112;&#48120;&#50556;&#50528;&#44032;.pptx" TargetMode="External"/><Relationship Id="rId191" Type="http://schemas.openxmlformats.org/officeDocument/2006/relationships/hyperlink" Target="&#49884;&#54200;130&#54200;.pptx" TargetMode="External"/><Relationship Id="rId205" Type="http://schemas.openxmlformats.org/officeDocument/2006/relationships/hyperlink" Target="&#49884;&#54200;137&#54200;.pptx" TargetMode="External"/><Relationship Id="rId247" Type="http://schemas.openxmlformats.org/officeDocument/2006/relationships/hyperlink" Target="&#49884;&#54200;120&#54200;.pptx" TargetMode="External"/><Relationship Id="rId412" Type="http://schemas.openxmlformats.org/officeDocument/2006/relationships/image" Target="../media/image189.png"/><Relationship Id="rId107" Type="http://schemas.openxmlformats.org/officeDocument/2006/relationships/hyperlink" Target="&#49884;&#54200;06&#54200;.pptx" TargetMode="External"/><Relationship Id="rId289" Type="http://schemas.openxmlformats.org/officeDocument/2006/relationships/hyperlink" Target="&#49884;&#54200;82&#54200;.pptx" TargetMode="External"/><Relationship Id="rId454" Type="http://schemas.openxmlformats.org/officeDocument/2006/relationships/image" Target="../media/image210.png"/><Relationship Id="rId11" Type="http://schemas.openxmlformats.org/officeDocument/2006/relationships/slide" Target="slide25.xml"/><Relationship Id="rId53" Type="http://schemas.openxmlformats.org/officeDocument/2006/relationships/hyperlink" Target="&#49884;&#54200;32&#54200;.pptx" TargetMode="External"/><Relationship Id="rId149" Type="http://schemas.openxmlformats.org/officeDocument/2006/relationships/hyperlink" Target="&#49884;&#54200;58&#54200;.pptx" TargetMode="External"/><Relationship Id="rId314" Type="http://schemas.openxmlformats.org/officeDocument/2006/relationships/image" Target="../media/image140.png"/><Relationship Id="rId356" Type="http://schemas.openxmlformats.org/officeDocument/2006/relationships/image" Target="../media/image161.png"/><Relationship Id="rId398" Type="http://schemas.openxmlformats.org/officeDocument/2006/relationships/image" Target="../media/image182.png"/><Relationship Id="rId95" Type="http://schemas.openxmlformats.org/officeDocument/2006/relationships/hyperlink" Target="&#49884;&#54200;10&#54200;.pptx" TargetMode="External"/><Relationship Id="rId160" Type="http://schemas.openxmlformats.org/officeDocument/2006/relationships/image" Target="../media/image63.png"/><Relationship Id="rId216" Type="http://schemas.openxmlformats.org/officeDocument/2006/relationships/image" Target="../media/image91.png"/><Relationship Id="rId423" Type="http://schemas.openxmlformats.org/officeDocument/2006/relationships/hyperlink" Target="../../&#49888;&#50557;PPT/43%20&#50836;&#54620;&#48373;&#51020;/&#50836;&#54620;&#48373;&#51020;.pptx" TargetMode="External"/><Relationship Id="rId258" Type="http://schemas.openxmlformats.org/officeDocument/2006/relationships/image" Target="../media/image112.png"/><Relationship Id="rId465" Type="http://schemas.openxmlformats.org/officeDocument/2006/relationships/hyperlink" Target="../../&#49888;&#50557;PPT/64%20&#50836;&#54620;&#49340;&#49436;/&#50836;&#54620;&#49340;&#49436;1&#51109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5.png"/><Relationship Id="rId118" Type="http://schemas.openxmlformats.org/officeDocument/2006/relationships/image" Target="../media/image42.png"/><Relationship Id="rId325" Type="http://schemas.openxmlformats.org/officeDocument/2006/relationships/hyperlink" Target="&#49884;&#54200;95&#54200;.pptx" TargetMode="External"/><Relationship Id="rId367" Type="http://schemas.openxmlformats.org/officeDocument/2006/relationships/hyperlink" Target="../15&#50640;&#49828;&#46972;/&#50640;&#49828;&#46972;.pptx" TargetMode="External"/><Relationship Id="rId171" Type="http://schemas.openxmlformats.org/officeDocument/2006/relationships/hyperlink" Target="&#49884;&#54200;131&#54200;.pptx" TargetMode="External"/><Relationship Id="rId227" Type="http://schemas.openxmlformats.org/officeDocument/2006/relationships/hyperlink" Target="&#49884;&#54200;105&#54200;.pptx" TargetMode="External"/><Relationship Id="rId269" Type="http://schemas.openxmlformats.org/officeDocument/2006/relationships/hyperlink" Target="&#49884;&#54200;71&#54200;.pptx" TargetMode="External"/><Relationship Id="rId434" Type="http://schemas.openxmlformats.org/officeDocument/2006/relationships/image" Target="../media/image200.png"/><Relationship Id="rId33" Type="http://schemas.openxmlformats.org/officeDocument/2006/relationships/slide" Target="slide18.xml"/><Relationship Id="rId129" Type="http://schemas.openxmlformats.org/officeDocument/2006/relationships/hyperlink" Target="&#49884;&#54200;27&#54200;.pptx" TargetMode="External"/><Relationship Id="rId280" Type="http://schemas.openxmlformats.org/officeDocument/2006/relationships/image" Target="../media/image123.png"/><Relationship Id="rId336" Type="http://schemas.openxmlformats.org/officeDocument/2006/relationships/image" Target="../media/image151.png"/><Relationship Id="rId75" Type="http://schemas.openxmlformats.org/officeDocument/2006/relationships/hyperlink" Target="&#49884;&#54200;24&#54200;.pptx" TargetMode="External"/><Relationship Id="rId140" Type="http://schemas.openxmlformats.org/officeDocument/2006/relationships/image" Target="../media/image53.png"/><Relationship Id="rId182" Type="http://schemas.openxmlformats.org/officeDocument/2006/relationships/image" Target="../media/image74.png"/><Relationship Id="rId378" Type="http://schemas.openxmlformats.org/officeDocument/2006/relationships/image" Target="../media/image172.png"/><Relationship Id="rId403" Type="http://schemas.openxmlformats.org/officeDocument/2006/relationships/hyperlink" Target="../33&#48120;&#44032;/&#48120;&#44032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102.png"/><Relationship Id="rId445" Type="http://schemas.openxmlformats.org/officeDocument/2006/relationships/hyperlink" Target="../../&#49888;&#50557;PPT/54%20&#46356;&#47784;&#45936;&#51204;&#49436;/&#46356;&#47784;&#45936;&#51204;&#49436;.pptx" TargetMode="External"/><Relationship Id="rId291" Type="http://schemas.openxmlformats.org/officeDocument/2006/relationships/hyperlink" Target="&#49884;&#54200;83&#54200;.pptx" TargetMode="External"/><Relationship Id="rId305" Type="http://schemas.openxmlformats.org/officeDocument/2006/relationships/hyperlink" Target="&#49884;&#54200;80&#54200;.pptx" TargetMode="External"/><Relationship Id="rId347" Type="http://schemas.openxmlformats.org/officeDocument/2006/relationships/hyperlink" Target="../05&#49888;&#47749;&#44592;/&#49888;&#47749;&#44592;.pptx" TargetMode="External"/><Relationship Id="rId44" Type="http://schemas.openxmlformats.org/officeDocument/2006/relationships/image" Target="../media/image5.png"/><Relationship Id="rId86" Type="http://schemas.openxmlformats.org/officeDocument/2006/relationships/image" Target="../media/image26.png"/><Relationship Id="rId151" Type="http://schemas.openxmlformats.org/officeDocument/2006/relationships/hyperlink" Target="&#49884;&#54200;48&#54200;.pptx" TargetMode="External"/><Relationship Id="rId389" Type="http://schemas.openxmlformats.org/officeDocument/2006/relationships/hyperlink" Target="../26&#50640;&#49828;&#44180;/&#50640;&#49828;&#44180;.pptx" TargetMode="External"/><Relationship Id="rId193" Type="http://schemas.openxmlformats.org/officeDocument/2006/relationships/hyperlink" Target="&#49884;&#54200;140&#54200;.pptx" TargetMode="External"/><Relationship Id="rId207" Type="http://schemas.openxmlformats.org/officeDocument/2006/relationships/hyperlink" Target="&#49884;&#54200;127&#54200;.pptx" TargetMode="External"/><Relationship Id="rId249" Type="http://schemas.openxmlformats.org/officeDocument/2006/relationships/hyperlink" Target="&#49884;&#54200;116&#54200;.pptx" TargetMode="External"/><Relationship Id="rId414" Type="http://schemas.openxmlformats.org/officeDocument/2006/relationships/image" Target="../media/image190.png"/><Relationship Id="rId456" Type="http://schemas.openxmlformats.org/officeDocument/2006/relationships/image" Target="../media/image211.png"/><Relationship Id="rId13" Type="http://schemas.openxmlformats.org/officeDocument/2006/relationships/slide" Target="slide26.xml"/><Relationship Id="rId109" Type="http://schemas.openxmlformats.org/officeDocument/2006/relationships/hyperlink" Target="&#49884;&#54200;16&#54200;.pptx" TargetMode="External"/><Relationship Id="rId260" Type="http://schemas.openxmlformats.org/officeDocument/2006/relationships/image" Target="../media/image113.png"/><Relationship Id="rId316" Type="http://schemas.openxmlformats.org/officeDocument/2006/relationships/image" Target="../media/image141.png"/><Relationship Id="rId55" Type="http://schemas.openxmlformats.org/officeDocument/2006/relationships/hyperlink" Target="&#49884;&#54200;03&#54200;.pptx" TargetMode="External"/><Relationship Id="rId97" Type="http://schemas.openxmlformats.org/officeDocument/2006/relationships/hyperlink" Target="&#49884;&#54200;20&#54200;.pptx" TargetMode="External"/><Relationship Id="rId120" Type="http://schemas.openxmlformats.org/officeDocument/2006/relationships/image" Target="../media/image43.png"/><Relationship Id="rId358" Type="http://schemas.openxmlformats.org/officeDocument/2006/relationships/image" Target="../media/image162.png"/><Relationship Id="rId162" Type="http://schemas.openxmlformats.org/officeDocument/2006/relationships/image" Target="../media/image64.png"/><Relationship Id="rId218" Type="http://schemas.openxmlformats.org/officeDocument/2006/relationships/image" Target="../media/image92.png"/><Relationship Id="rId425" Type="http://schemas.openxmlformats.org/officeDocument/2006/relationships/hyperlink" Target="../../&#49888;&#50557;PPT/44%20&#49324;&#46020;&#54665;&#51204;/&#49324;&#46020;&#54665;&#51204;.pptx" TargetMode="External"/><Relationship Id="rId467" Type="http://schemas.openxmlformats.org/officeDocument/2006/relationships/hyperlink" Target="../../&#49888;&#50557;PPT/65%20&#50976;&#45796;&#49436;/&#50976;&#45796;&#49436;1&#51109;.pptx" TargetMode="External"/><Relationship Id="rId271" Type="http://schemas.openxmlformats.org/officeDocument/2006/relationships/hyperlink" Target="&#49884;&#54200;72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6.png"/><Relationship Id="rId131" Type="http://schemas.openxmlformats.org/officeDocument/2006/relationships/hyperlink" Target="&#49884;&#54200;17&#54200;.pptx" TargetMode="External"/><Relationship Id="rId327" Type="http://schemas.openxmlformats.org/officeDocument/2006/relationships/hyperlink" Target="&#49884;&#54200;94&#54200;.pptx" TargetMode="External"/><Relationship Id="rId369" Type="http://schemas.openxmlformats.org/officeDocument/2006/relationships/hyperlink" Target="../16&#45712;&#54756;&#48120;&#50556;/&#45712;&#54756;&#48120;&#50556;.pptx" TargetMode="External"/><Relationship Id="rId173" Type="http://schemas.openxmlformats.org/officeDocument/2006/relationships/hyperlink" Target="&#49884;&#54200;134&#54200;.pptx" TargetMode="External"/><Relationship Id="rId229" Type="http://schemas.openxmlformats.org/officeDocument/2006/relationships/hyperlink" Target="&#49884;&#54200;110&#54200;.pptx" TargetMode="External"/><Relationship Id="rId380" Type="http://schemas.openxmlformats.org/officeDocument/2006/relationships/image" Target="../media/image173.png"/><Relationship Id="rId436" Type="http://schemas.openxmlformats.org/officeDocument/2006/relationships/image" Target="../media/image201.png"/><Relationship Id="rId240" Type="http://schemas.openxmlformats.org/officeDocument/2006/relationships/image" Target="../media/image103.png"/><Relationship Id="rId35" Type="http://schemas.openxmlformats.org/officeDocument/2006/relationships/slide" Target="slide20.xml"/><Relationship Id="rId77" Type="http://schemas.openxmlformats.org/officeDocument/2006/relationships/hyperlink" Target="&#49884;&#54200;54&#54200;.pptx" TargetMode="External"/><Relationship Id="rId100" Type="http://schemas.openxmlformats.org/officeDocument/2006/relationships/image" Target="../media/image33.png"/><Relationship Id="rId282" Type="http://schemas.openxmlformats.org/officeDocument/2006/relationships/image" Target="../media/image124.png"/><Relationship Id="rId338" Type="http://schemas.openxmlformats.org/officeDocument/2006/relationships/image" Target="../media/image152.png"/><Relationship Id="rId8" Type="http://schemas.openxmlformats.org/officeDocument/2006/relationships/slide" Target="slide4.xml"/><Relationship Id="rId142" Type="http://schemas.openxmlformats.org/officeDocument/2006/relationships/image" Target="../media/image54.png"/><Relationship Id="rId184" Type="http://schemas.openxmlformats.org/officeDocument/2006/relationships/image" Target="../media/image75.png"/><Relationship Id="rId391" Type="http://schemas.openxmlformats.org/officeDocument/2006/relationships/hyperlink" Target="../27&#45796;&#45768;&#50648;/&#45796;&#45768;&#50648;.pptx" TargetMode="External"/><Relationship Id="rId405" Type="http://schemas.openxmlformats.org/officeDocument/2006/relationships/hyperlink" Target="../34&#45208;&#54996;/&#45208;&#54996;.pptx" TargetMode="External"/><Relationship Id="rId447" Type="http://schemas.openxmlformats.org/officeDocument/2006/relationships/hyperlink" Target="../../&#49888;&#50557;PPT/55%20&#46356;&#47784;&#45936;&#54980;&#49436;/&#46356;&#47784;&#45936;&#54980;&#49436;.pptx" TargetMode="External"/><Relationship Id="rId251" Type="http://schemas.openxmlformats.org/officeDocument/2006/relationships/hyperlink" Target="&#49884;&#54200;117&#54200;.pptx" TargetMode="External"/><Relationship Id="rId46" Type="http://schemas.openxmlformats.org/officeDocument/2006/relationships/image" Target="../media/image6.png"/><Relationship Id="rId293" Type="http://schemas.openxmlformats.org/officeDocument/2006/relationships/hyperlink" Target="&#49884;&#54200;84&#54200;.pptx" TargetMode="External"/><Relationship Id="rId307" Type="http://schemas.openxmlformats.org/officeDocument/2006/relationships/hyperlink" Target="&#49884;&#54200;90&#54200;.pptx" TargetMode="External"/><Relationship Id="rId349" Type="http://schemas.openxmlformats.org/officeDocument/2006/relationships/hyperlink" Target="../06&#50668;&#54840;&#49688;&#50500;/&#50668;&#54840;&#49688;&#50500;.pptx" TargetMode="External"/><Relationship Id="rId88" Type="http://schemas.openxmlformats.org/officeDocument/2006/relationships/image" Target="../media/image27.png"/><Relationship Id="rId111" Type="http://schemas.openxmlformats.org/officeDocument/2006/relationships/hyperlink" Target="&#49884;&#54200;26&#54200;.pptx" TargetMode="External"/><Relationship Id="rId153" Type="http://schemas.openxmlformats.org/officeDocument/2006/relationships/hyperlink" Target="&#49884;&#54200;38&#54200;.pptx" TargetMode="External"/><Relationship Id="rId195" Type="http://schemas.openxmlformats.org/officeDocument/2006/relationships/hyperlink" Target="&#49884;&#54200;150&#54200;.pptx" TargetMode="External"/><Relationship Id="rId209" Type="http://schemas.openxmlformats.org/officeDocument/2006/relationships/hyperlink" Target="&#49884;&#54200;128&#54200;.pptx" TargetMode="External"/><Relationship Id="rId360" Type="http://schemas.openxmlformats.org/officeDocument/2006/relationships/image" Target="../media/image163.png"/><Relationship Id="rId416" Type="http://schemas.openxmlformats.org/officeDocument/2006/relationships/image" Target="../media/image191.png"/><Relationship Id="rId220" Type="http://schemas.openxmlformats.org/officeDocument/2006/relationships/image" Target="../media/image93.png"/><Relationship Id="rId458" Type="http://schemas.openxmlformats.org/officeDocument/2006/relationships/image" Target="../media/image212.png"/><Relationship Id="rId15" Type="http://schemas.openxmlformats.org/officeDocument/2006/relationships/slide" Target="slide27.xml"/><Relationship Id="rId57" Type="http://schemas.openxmlformats.org/officeDocument/2006/relationships/hyperlink" Target="&#49884;&#54200;13&#54200;.pptx" TargetMode="External"/><Relationship Id="rId262" Type="http://schemas.openxmlformats.org/officeDocument/2006/relationships/image" Target="../media/image114.png"/><Relationship Id="rId318" Type="http://schemas.openxmlformats.org/officeDocument/2006/relationships/image" Target="../media/image142.png"/><Relationship Id="rId99" Type="http://schemas.openxmlformats.org/officeDocument/2006/relationships/hyperlink" Target="&#49884;&#54200;30&#54200;.pptx" TargetMode="External"/><Relationship Id="rId122" Type="http://schemas.openxmlformats.org/officeDocument/2006/relationships/image" Target="../media/image44.png"/><Relationship Id="rId164" Type="http://schemas.openxmlformats.org/officeDocument/2006/relationships/image" Target="../media/image65.png"/><Relationship Id="rId371" Type="http://schemas.openxmlformats.org/officeDocument/2006/relationships/hyperlink" Target="../17&#50640;&#49828;&#45908;/&#50640;&#49828;&#45908;.pptx" TargetMode="External"/><Relationship Id="rId427" Type="http://schemas.openxmlformats.org/officeDocument/2006/relationships/hyperlink" Target="../../&#49888;&#50557;PPT/45%20&#47196;&#47560;&#49436;/&#47196;&#47560;&#49436;.pptx" TargetMode="External"/><Relationship Id="rId469" Type="http://schemas.openxmlformats.org/officeDocument/2006/relationships/hyperlink" Target="../../&#49888;&#50557;PPT/66%20&#50836;&#54620;&#44228;&#49884;&#47197;/&#50836;&#54620;&#44228;&#49884;&#47197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07&#54200;.pptx" TargetMode="External"/><Relationship Id="rId273" Type="http://schemas.openxmlformats.org/officeDocument/2006/relationships/hyperlink" Target="&#49884;&#54200;73&#54200;.pptx" TargetMode="External"/><Relationship Id="rId329" Type="http://schemas.openxmlformats.org/officeDocument/2006/relationships/hyperlink" Target="&#49884;&#54200;93&#54200;.pptx" TargetMode="External"/><Relationship Id="rId68" Type="http://schemas.openxmlformats.org/officeDocument/2006/relationships/image" Target="../media/image17.png"/><Relationship Id="rId133" Type="http://schemas.openxmlformats.org/officeDocument/2006/relationships/hyperlink" Target="&#49884;&#54200;66&#54200;.pptx" TargetMode="External"/><Relationship Id="rId175" Type="http://schemas.openxmlformats.org/officeDocument/2006/relationships/hyperlink" Target="&#49884;&#54200;144&#54200;.pptx" TargetMode="External"/><Relationship Id="rId340" Type="http://schemas.openxmlformats.org/officeDocument/2006/relationships/image" Target="../media/image153.png"/><Relationship Id="rId200" Type="http://schemas.openxmlformats.org/officeDocument/2006/relationships/image" Target="../media/image83.png"/><Relationship Id="rId382" Type="http://schemas.openxmlformats.org/officeDocument/2006/relationships/image" Target="../media/image174.png"/><Relationship Id="rId438" Type="http://schemas.openxmlformats.org/officeDocument/2006/relationships/image" Target="../media/image202.png"/><Relationship Id="rId242" Type="http://schemas.openxmlformats.org/officeDocument/2006/relationships/image" Target="../media/image104.png"/><Relationship Id="rId284" Type="http://schemas.openxmlformats.org/officeDocument/2006/relationships/image" Target="../media/image125.png"/><Relationship Id="rId37" Type="http://schemas.openxmlformats.org/officeDocument/2006/relationships/hyperlink" Target="&#49884;&#54200;12&#54200;.pptx" TargetMode="External"/><Relationship Id="rId79" Type="http://schemas.openxmlformats.org/officeDocument/2006/relationships/hyperlink" Target="&#49884;&#54200;55&#54200;.pptx" TargetMode="External"/><Relationship Id="rId102" Type="http://schemas.openxmlformats.org/officeDocument/2006/relationships/image" Target="../media/image34.png"/><Relationship Id="rId144" Type="http://schemas.openxmlformats.org/officeDocument/2006/relationships/image" Target="../media/image55.png"/><Relationship Id="rId90" Type="http://schemas.openxmlformats.org/officeDocument/2006/relationships/image" Target="../media/image28.png"/><Relationship Id="rId186" Type="http://schemas.openxmlformats.org/officeDocument/2006/relationships/image" Target="../media/image76.png"/><Relationship Id="rId351" Type="http://schemas.openxmlformats.org/officeDocument/2006/relationships/hyperlink" Target="../07&#49324;&#49324;&#44592;/&#49324;&#49324;&#44592;.pptx" TargetMode="External"/><Relationship Id="rId393" Type="http://schemas.openxmlformats.org/officeDocument/2006/relationships/hyperlink" Target="../28&#54840;&#49464;&#50500;/&#54840;&#49464;&#50500;.pptx" TargetMode="External"/><Relationship Id="rId407" Type="http://schemas.openxmlformats.org/officeDocument/2006/relationships/hyperlink" Target="../35&#54616;&#48149;&#44397;/&#54616;&#48149;&#44397;.pptx" TargetMode="External"/><Relationship Id="rId449" Type="http://schemas.openxmlformats.org/officeDocument/2006/relationships/hyperlink" Target="../../&#49888;&#50557;PPT/56%20&#46356;&#46020;&#49436;/&#46356;&#46020;&#49436;.pptx" TargetMode="External"/><Relationship Id="rId211" Type="http://schemas.openxmlformats.org/officeDocument/2006/relationships/hyperlink" Target="&#49884;&#54200;138&#54200;.pptx" TargetMode="External"/><Relationship Id="rId253" Type="http://schemas.openxmlformats.org/officeDocument/2006/relationships/hyperlink" Target="&#49884;&#54200;118&#54200;.pptx" TargetMode="External"/><Relationship Id="rId295" Type="http://schemas.openxmlformats.org/officeDocument/2006/relationships/hyperlink" Target="&#49884;&#54200;85&#54200;.pptx" TargetMode="External"/><Relationship Id="rId309" Type="http://schemas.openxmlformats.org/officeDocument/2006/relationships/hyperlink" Target="&#49884;&#54200;89&#54200;.pptx" TargetMode="External"/><Relationship Id="rId460" Type="http://schemas.openxmlformats.org/officeDocument/2006/relationships/image" Target="../media/image213.png"/><Relationship Id="rId48" Type="http://schemas.openxmlformats.org/officeDocument/2006/relationships/image" Target="../media/image7.png"/><Relationship Id="rId113" Type="http://schemas.openxmlformats.org/officeDocument/2006/relationships/hyperlink" Target="&#49884;&#54200;35&#54200;.pptx" TargetMode="External"/><Relationship Id="rId320" Type="http://schemas.openxmlformats.org/officeDocument/2006/relationships/image" Target="../media/image143.png"/><Relationship Id="rId155" Type="http://schemas.openxmlformats.org/officeDocument/2006/relationships/hyperlink" Target="&#49884;&#54200;28&#54200;.pptx" TargetMode="External"/><Relationship Id="rId197" Type="http://schemas.openxmlformats.org/officeDocument/2006/relationships/hyperlink" Target="&#49884;&#54200;126&#54200;.pptx" TargetMode="External"/><Relationship Id="rId362" Type="http://schemas.openxmlformats.org/officeDocument/2006/relationships/image" Target="../media/image164.png"/><Relationship Id="rId418" Type="http://schemas.openxmlformats.org/officeDocument/2006/relationships/image" Target="../media/image192.png"/><Relationship Id="rId222" Type="http://schemas.openxmlformats.org/officeDocument/2006/relationships/image" Target="../media/image94.png"/><Relationship Id="rId264" Type="http://schemas.openxmlformats.org/officeDocument/2006/relationships/image" Target="../media/image115.png"/><Relationship Id="rId471" Type="http://schemas.openxmlformats.org/officeDocument/2006/relationships/image" Target="../media/image219.png"/><Relationship Id="rId17" Type="http://schemas.openxmlformats.org/officeDocument/2006/relationships/slide" Target="slide9.xml"/><Relationship Id="rId59" Type="http://schemas.openxmlformats.org/officeDocument/2006/relationships/hyperlink" Target="&#49884;&#54200;23&#54200;.pptx" TargetMode="External"/><Relationship Id="rId124" Type="http://schemas.openxmlformats.org/officeDocument/2006/relationships/image" Target="../media/image45.png"/><Relationship Id="rId70" Type="http://schemas.openxmlformats.org/officeDocument/2006/relationships/image" Target="../media/image18.png"/><Relationship Id="rId166" Type="http://schemas.openxmlformats.org/officeDocument/2006/relationships/image" Target="../media/image66.png"/><Relationship Id="rId331" Type="http://schemas.openxmlformats.org/officeDocument/2006/relationships/hyperlink" Target="&#49884;&#54200;92&#54200;.pptx" TargetMode="External"/><Relationship Id="rId373" Type="http://schemas.openxmlformats.org/officeDocument/2006/relationships/hyperlink" Target="../18&#50853;&#44592;/&#50853;&#44592;.pptx" TargetMode="External"/><Relationship Id="rId429" Type="http://schemas.openxmlformats.org/officeDocument/2006/relationships/hyperlink" Target="../../&#49888;&#50557;PPT/46%20&#44256;&#47536;&#46020;&#51204;&#49436;/&#44256;&#47536;&#46020;&#51204;&#49436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6&#54200;.pptx" TargetMode="External"/><Relationship Id="rId440" Type="http://schemas.openxmlformats.org/officeDocument/2006/relationships/image" Target="../media/image203.png"/><Relationship Id="rId28" Type="http://schemas.openxmlformats.org/officeDocument/2006/relationships/slide" Target="slide34.xml"/><Relationship Id="rId275" Type="http://schemas.openxmlformats.org/officeDocument/2006/relationships/hyperlink" Target="&#49884;&#54200;74&#54200;.pptx" TargetMode="External"/><Relationship Id="rId300" Type="http://schemas.openxmlformats.org/officeDocument/2006/relationships/image" Target="../media/image133.png"/><Relationship Id="rId81" Type="http://schemas.openxmlformats.org/officeDocument/2006/relationships/hyperlink" Target="&#49884;&#54200;51&#54200;.pptx" TargetMode="External"/><Relationship Id="rId135" Type="http://schemas.openxmlformats.org/officeDocument/2006/relationships/hyperlink" Target="&#49884;&#54200;61&#54200;.pptx" TargetMode="External"/><Relationship Id="rId177" Type="http://schemas.openxmlformats.org/officeDocument/2006/relationships/hyperlink" Target="&#49884;&#54200;124&#54200;.pptx" TargetMode="External"/><Relationship Id="rId342" Type="http://schemas.openxmlformats.org/officeDocument/2006/relationships/image" Target="../media/image154.png"/><Relationship Id="rId384" Type="http://schemas.openxmlformats.org/officeDocument/2006/relationships/image" Target="../media/image175.png"/><Relationship Id="rId202" Type="http://schemas.openxmlformats.org/officeDocument/2006/relationships/image" Target="../media/image84.png"/><Relationship Id="rId244" Type="http://schemas.openxmlformats.org/officeDocument/2006/relationships/image" Target="../media/image105.png"/><Relationship Id="rId39" Type="http://schemas.openxmlformats.org/officeDocument/2006/relationships/hyperlink" Target="&#49884;&#54200;22&#54200;.pptx" TargetMode="External"/><Relationship Id="rId286" Type="http://schemas.openxmlformats.org/officeDocument/2006/relationships/image" Target="../media/image126.png"/><Relationship Id="rId451" Type="http://schemas.openxmlformats.org/officeDocument/2006/relationships/hyperlink" Target="../../&#49888;&#50557;PPT/57%20&#48716;&#47112;&#47788;&#49436;/&#48716;&#47112;&#47788;&#49436;1&#51109;.pptx" TargetMode="External"/><Relationship Id="rId50" Type="http://schemas.openxmlformats.org/officeDocument/2006/relationships/image" Target="../media/image8.png"/><Relationship Id="rId104" Type="http://schemas.openxmlformats.org/officeDocument/2006/relationships/image" Target="../media/image35.png"/><Relationship Id="rId146" Type="http://schemas.openxmlformats.org/officeDocument/2006/relationships/image" Target="../media/image56.png"/><Relationship Id="rId188" Type="http://schemas.openxmlformats.org/officeDocument/2006/relationships/image" Target="../media/image77.png"/><Relationship Id="rId311" Type="http://schemas.openxmlformats.org/officeDocument/2006/relationships/hyperlink" Target="&#49884;&#54200;100&#54200;.pptx" TargetMode="External"/><Relationship Id="rId353" Type="http://schemas.openxmlformats.org/officeDocument/2006/relationships/hyperlink" Target="../08&#47355;&#44592;/&#47355;&#44592;.pptx" TargetMode="External"/><Relationship Id="rId395" Type="http://schemas.openxmlformats.org/officeDocument/2006/relationships/hyperlink" Target="../29&#50836;&#50648;/&#50836;&#50648;.pptx" TargetMode="External"/><Relationship Id="rId409" Type="http://schemas.openxmlformats.org/officeDocument/2006/relationships/hyperlink" Target="../36&#49828;&#48148;&#45264;/&#49828;&#48148;&#45264;.pptx" TargetMode="External"/><Relationship Id="rId92" Type="http://schemas.openxmlformats.org/officeDocument/2006/relationships/image" Target="../media/image29.png"/><Relationship Id="rId213" Type="http://schemas.openxmlformats.org/officeDocument/2006/relationships/hyperlink" Target="&#49884;&#54200;148&#54200;.pptx" TargetMode="External"/><Relationship Id="rId420" Type="http://schemas.openxmlformats.org/officeDocument/2006/relationships/image" Target="../media/image193.png"/><Relationship Id="rId255" Type="http://schemas.openxmlformats.org/officeDocument/2006/relationships/hyperlink" Target="&#49884;&#54200;119&#54200;.pptx" TargetMode="External"/><Relationship Id="rId297" Type="http://schemas.openxmlformats.org/officeDocument/2006/relationships/hyperlink" Target="&#49884;&#54200;86&#54200;.pptx" TargetMode="External"/><Relationship Id="rId462" Type="http://schemas.openxmlformats.org/officeDocument/2006/relationships/image" Target="../media/image214.png"/><Relationship Id="rId115" Type="http://schemas.openxmlformats.org/officeDocument/2006/relationships/hyperlink" Target="&#49884;&#54200;36&#54200;.pptx" TargetMode="External"/><Relationship Id="rId157" Type="http://schemas.openxmlformats.org/officeDocument/2006/relationships/hyperlink" Target="&#49884;&#54200;18&#54200;.pptx" TargetMode="External"/><Relationship Id="rId322" Type="http://schemas.openxmlformats.org/officeDocument/2006/relationships/image" Target="../media/image144.png"/><Relationship Id="rId364" Type="http://schemas.openxmlformats.org/officeDocument/2006/relationships/image" Target="../media/image165.png"/><Relationship Id="rId61" Type="http://schemas.openxmlformats.org/officeDocument/2006/relationships/hyperlink" Target="&#49884;&#54200;44&#54200;.pptx" TargetMode="External"/><Relationship Id="rId199" Type="http://schemas.openxmlformats.org/officeDocument/2006/relationships/hyperlink" Target="&#49884;&#54200;136&#54200;.pptx" TargetMode="External"/></Relationships>
</file>

<file path=ppt/slides/_rels/slide7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46&#54200;.pptx" TargetMode="External"/><Relationship Id="rId299" Type="http://schemas.openxmlformats.org/officeDocument/2006/relationships/hyperlink" Target="&#49884;&#54200;87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04&#54200;.pptx" TargetMode="External"/><Relationship Id="rId159" Type="http://schemas.openxmlformats.org/officeDocument/2006/relationships/hyperlink" Target="&#49884;&#54200;08&#54200;.pptx" TargetMode="External"/><Relationship Id="rId324" Type="http://schemas.openxmlformats.org/officeDocument/2006/relationships/image" Target="../media/image145.png"/><Relationship Id="rId366" Type="http://schemas.openxmlformats.org/officeDocument/2006/relationships/image" Target="../media/image166.png"/><Relationship Id="rId170" Type="http://schemas.openxmlformats.org/officeDocument/2006/relationships/image" Target="../media/image68.png"/><Relationship Id="rId226" Type="http://schemas.openxmlformats.org/officeDocument/2006/relationships/image" Target="../media/image96.png"/><Relationship Id="rId433" Type="http://schemas.openxmlformats.org/officeDocument/2006/relationships/hyperlink" Target="../../&#49888;&#50557;PPT/48%20&#44040;&#46972;&#46356;&#50500;&#49436;/&#44040;&#46972;&#46356;&#50500;&#49436;.pptx" TargetMode="External"/><Relationship Id="rId268" Type="http://schemas.openxmlformats.org/officeDocument/2006/relationships/image" Target="../media/image117.png"/><Relationship Id="rId32" Type="http://schemas.openxmlformats.org/officeDocument/2006/relationships/slide" Target="slide17.xml"/><Relationship Id="rId74" Type="http://schemas.openxmlformats.org/officeDocument/2006/relationships/image" Target="../media/image20.png"/><Relationship Id="rId128" Type="http://schemas.openxmlformats.org/officeDocument/2006/relationships/image" Target="../media/image47.png"/><Relationship Id="rId335" Type="http://schemas.openxmlformats.org/officeDocument/2006/relationships/hyperlink" Target="&#49884;&#54200;09&#54200;.pptx" TargetMode="External"/><Relationship Id="rId377" Type="http://schemas.openxmlformats.org/officeDocument/2006/relationships/hyperlink" Target="../20&#51104;&#50616;/&#51104;&#50616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42&#54200;.pptx" TargetMode="External"/><Relationship Id="rId237" Type="http://schemas.openxmlformats.org/officeDocument/2006/relationships/hyperlink" Target="&#49884;&#54200;109&#54200;.pptx" TargetMode="External"/><Relationship Id="rId402" Type="http://schemas.openxmlformats.org/officeDocument/2006/relationships/image" Target="../media/image184.png"/><Relationship Id="rId279" Type="http://schemas.openxmlformats.org/officeDocument/2006/relationships/hyperlink" Target="&#49884;&#54200;76&#54200;.pptx" TargetMode="External"/><Relationship Id="rId444" Type="http://schemas.openxmlformats.org/officeDocument/2006/relationships/image" Target="../media/image205.png"/><Relationship Id="rId43" Type="http://schemas.openxmlformats.org/officeDocument/2006/relationships/hyperlink" Target="&#49884;&#54200;11&#54200;.pptx" TargetMode="External"/><Relationship Id="rId139" Type="http://schemas.openxmlformats.org/officeDocument/2006/relationships/hyperlink" Target="&#49884;&#54200;64&#54200;.pptx" TargetMode="External"/><Relationship Id="rId290" Type="http://schemas.openxmlformats.org/officeDocument/2006/relationships/image" Target="../media/image128.png"/><Relationship Id="rId304" Type="http://schemas.openxmlformats.org/officeDocument/2006/relationships/image" Target="../media/image135.png"/><Relationship Id="rId346" Type="http://schemas.openxmlformats.org/officeDocument/2006/relationships/image" Target="../media/image156.png"/><Relationship Id="rId388" Type="http://schemas.openxmlformats.org/officeDocument/2006/relationships/image" Target="../media/image177.png"/><Relationship Id="rId85" Type="http://schemas.openxmlformats.org/officeDocument/2006/relationships/hyperlink" Target="&#49884;&#54200;53&#54200;.pptx" TargetMode="External"/><Relationship Id="rId150" Type="http://schemas.openxmlformats.org/officeDocument/2006/relationships/image" Target="../media/image58.png"/><Relationship Id="rId192" Type="http://schemas.openxmlformats.org/officeDocument/2006/relationships/image" Target="../media/image79.png"/><Relationship Id="rId206" Type="http://schemas.openxmlformats.org/officeDocument/2006/relationships/image" Target="../media/image86.png"/><Relationship Id="rId413" Type="http://schemas.openxmlformats.org/officeDocument/2006/relationships/hyperlink" Target="../38&#49828;&#44032;&#47028;/&#49828;&#44032;&#47028;.pptx" TargetMode="External"/><Relationship Id="rId248" Type="http://schemas.openxmlformats.org/officeDocument/2006/relationships/image" Target="../media/image107.png"/><Relationship Id="rId455" Type="http://schemas.openxmlformats.org/officeDocument/2006/relationships/hyperlink" Target="../../&#49888;&#50557;PPT/59%20&#50556;&#44256;&#48372;&#49436;/&#50556;&#44256;&#48372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7.png"/><Relationship Id="rId315" Type="http://schemas.openxmlformats.org/officeDocument/2006/relationships/hyperlink" Target="&#49884;&#54200;102&#54200;.pptx" TargetMode="External"/><Relationship Id="rId357" Type="http://schemas.openxmlformats.org/officeDocument/2006/relationships/hyperlink" Target="../10&#49324;&#47924;&#50648;&#54616;/&#49324;&#47924;&#50648;&#54616;.pptx" TargetMode="External"/><Relationship Id="rId54" Type="http://schemas.openxmlformats.org/officeDocument/2006/relationships/image" Target="../media/image10.png"/><Relationship Id="rId96" Type="http://schemas.openxmlformats.org/officeDocument/2006/relationships/image" Target="../media/image31.png"/><Relationship Id="rId161" Type="http://schemas.openxmlformats.org/officeDocument/2006/relationships/hyperlink" Target="&#49884;&#54200;122&#54200;.pptx" TargetMode="External"/><Relationship Id="rId217" Type="http://schemas.openxmlformats.org/officeDocument/2006/relationships/hyperlink" Target="&#49884;&#54200;139&#54200;.pptx" TargetMode="External"/><Relationship Id="rId399" Type="http://schemas.openxmlformats.org/officeDocument/2006/relationships/hyperlink" Target="../31&#50724;&#48148;&#45852;/&#50724;&#48148;&#45852;1&#51109;.pptx" TargetMode="External"/><Relationship Id="rId259" Type="http://schemas.openxmlformats.org/officeDocument/2006/relationships/hyperlink" Target="&#49884;&#54200;29&#54200;.pptx" TargetMode="External"/><Relationship Id="rId424" Type="http://schemas.openxmlformats.org/officeDocument/2006/relationships/image" Target="../media/image195.png"/><Relationship Id="rId466" Type="http://schemas.openxmlformats.org/officeDocument/2006/relationships/image" Target="../media/image216.png"/><Relationship Id="rId23" Type="http://schemas.openxmlformats.org/officeDocument/2006/relationships/slide" Target="slide12.xml"/><Relationship Id="rId119" Type="http://schemas.openxmlformats.org/officeDocument/2006/relationships/hyperlink" Target="&#49884;&#54200;60&#54200;.pptx" TargetMode="External"/><Relationship Id="rId270" Type="http://schemas.openxmlformats.org/officeDocument/2006/relationships/image" Target="../media/image118.png"/><Relationship Id="rId326" Type="http://schemas.openxmlformats.org/officeDocument/2006/relationships/image" Target="../media/image146.png"/><Relationship Id="rId65" Type="http://schemas.openxmlformats.org/officeDocument/2006/relationships/hyperlink" Target="&#49884;&#54200;41&#54200;.pptx" TargetMode="External"/><Relationship Id="rId130" Type="http://schemas.openxmlformats.org/officeDocument/2006/relationships/image" Target="../media/image48.png"/><Relationship Id="rId368" Type="http://schemas.openxmlformats.org/officeDocument/2006/relationships/image" Target="../media/image167.png"/><Relationship Id="rId172" Type="http://schemas.openxmlformats.org/officeDocument/2006/relationships/image" Target="../media/image69.png"/><Relationship Id="rId228" Type="http://schemas.openxmlformats.org/officeDocument/2006/relationships/image" Target="../media/image97.png"/><Relationship Id="rId435" Type="http://schemas.openxmlformats.org/officeDocument/2006/relationships/hyperlink" Target="../../&#49888;&#50557;PPT/49%20&#50640;&#48288;&#49548;&#49436;/&#50640;&#48288;&#49548;&#49436;.pptx" TargetMode="External"/><Relationship Id="rId281" Type="http://schemas.openxmlformats.org/officeDocument/2006/relationships/hyperlink" Target="&#49884;&#54200;70&#54200;.pptx" TargetMode="External"/><Relationship Id="rId337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9.xml"/><Relationship Id="rId76" Type="http://schemas.openxmlformats.org/officeDocument/2006/relationships/image" Target="../media/image21.png"/><Relationship Id="rId141" Type="http://schemas.openxmlformats.org/officeDocument/2006/relationships/hyperlink" Target="&#49884;&#54200;63&#54200;.pptx" TargetMode="External"/><Relationship Id="rId379" Type="http://schemas.openxmlformats.org/officeDocument/2006/relationships/hyperlink" Target="../21&#51204;&#46020;&#49436;/&#51204;&#46020;&#4943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41&#54200;.pptx" TargetMode="External"/><Relationship Id="rId239" Type="http://schemas.openxmlformats.org/officeDocument/2006/relationships/hyperlink" Target="&#49884;&#54200;112&#54200;.pptx" TargetMode="External"/><Relationship Id="rId390" Type="http://schemas.openxmlformats.org/officeDocument/2006/relationships/image" Target="../media/image178.png"/><Relationship Id="rId404" Type="http://schemas.openxmlformats.org/officeDocument/2006/relationships/image" Target="../media/image185.png"/><Relationship Id="rId446" Type="http://schemas.openxmlformats.org/officeDocument/2006/relationships/image" Target="../media/image206.png"/><Relationship Id="rId250" Type="http://schemas.openxmlformats.org/officeDocument/2006/relationships/image" Target="../media/image108.png"/><Relationship Id="rId292" Type="http://schemas.openxmlformats.org/officeDocument/2006/relationships/image" Target="../media/image129.png"/><Relationship Id="rId306" Type="http://schemas.openxmlformats.org/officeDocument/2006/relationships/image" Target="../media/image136.png"/><Relationship Id="rId45" Type="http://schemas.openxmlformats.org/officeDocument/2006/relationships/hyperlink" Target="&#49884;&#54200;01&#54200;.pptx" TargetMode="External"/><Relationship Id="rId87" Type="http://schemas.openxmlformats.org/officeDocument/2006/relationships/hyperlink" Target="&#49884;&#54200;05&#54200;.pptx" TargetMode="External"/><Relationship Id="rId110" Type="http://schemas.openxmlformats.org/officeDocument/2006/relationships/image" Target="../media/image38.png"/><Relationship Id="rId348" Type="http://schemas.openxmlformats.org/officeDocument/2006/relationships/image" Target="../media/image157.png"/><Relationship Id="rId152" Type="http://schemas.openxmlformats.org/officeDocument/2006/relationships/image" Target="../media/image59.png"/><Relationship Id="rId194" Type="http://schemas.openxmlformats.org/officeDocument/2006/relationships/image" Target="../media/image80.png"/><Relationship Id="rId208" Type="http://schemas.openxmlformats.org/officeDocument/2006/relationships/image" Target="../media/image87.png"/><Relationship Id="rId415" Type="http://schemas.openxmlformats.org/officeDocument/2006/relationships/hyperlink" Target="../39&#47568;&#46972;&#44592;/&#47568;&#46972;&#44592;.pptx" TargetMode="External"/><Relationship Id="rId457" Type="http://schemas.openxmlformats.org/officeDocument/2006/relationships/hyperlink" Target="../../&#49888;&#50557;PPT/60%20&#48288;&#46300;&#47196;&#51204;&#49436;/&#48288;&#46300;&#47196;&#51204;&#49436;.pptx" TargetMode="External"/><Relationship Id="rId261" Type="http://schemas.openxmlformats.org/officeDocument/2006/relationships/hyperlink" Target="&#49884;&#54200;39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11.png"/><Relationship Id="rId317" Type="http://schemas.openxmlformats.org/officeDocument/2006/relationships/hyperlink" Target="&#49884;&#54200;99&#54200;.pptx" TargetMode="External"/><Relationship Id="rId359" Type="http://schemas.openxmlformats.org/officeDocument/2006/relationships/hyperlink" Target="../12&#50676;&#50773;&#44592;&#54616;/&#50676;&#50773;&#44592;&#54616;.pptx" TargetMode="External"/><Relationship Id="rId98" Type="http://schemas.openxmlformats.org/officeDocument/2006/relationships/image" Target="../media/image32.png"/><Relationship Id="rId121" Type="http://schemas.openxmlformats.org/officeDocument/2006/relationships/hyperlink" Target="&#49884;&#54200;07&#54200;.pptx" TargetMode="External"/><Relationship Id="rId163" Type="http://schemas.openxmlformats.org/officeDocument/2006/relationships/hyperlink" Target="&#49884;&#54200;121&#54200;.pptx" TargetMode="External"/><Relationship Id="rId219" Type="http://schemas.openxmlformats.org/officeDocument/2006/relationships/hyperlink" Target="&#49884;&#54200;129&#54200;.pptx" TargetMode="External"/><Relationship Id="rId370" Type="http://schemas.openxmlformats.org/officeDocument/2006/relationships/image" Target="../media/image168.png"/><Relationship Id="rId426" Type="http://schemas.openxmlformats.org/officeDocument/2006/relationships/image" Target="../media/image196.png"/><Relationship Id="rId230" Type="http://schemas.openxmlformats.org/officeDocument/2006/relationships/image" Target="../media/image98.png"/><Relationship Id="rId468" Type="http://schemas.openxmlformats.org/officeDocument/2006/relationships/image" Target="../media/image217.png"/><Relationship Id="rId25" Type="http://schemas.openxmlformats.org/officeDocument/2006/relationships/slide" Target="slide13.xml"/><Relationship Id="rId67" Type="http://schemas.openxmlformats.org/officeDocument/2006/relationships/hyperlink" Target="&#49884;&#54200;42&#54200;.pptx" TargetMode="External"/><Relationship Id="rId272" Type="http://schemas.openxmlformats.org/officeDocument/2006/relationships/image" Target="../media/image119.png"/><Relationship Id="rId328" Type="http://schemas.openxmlformats.org/officeDocument/2006/relationships/image" Target="../media/image147.png"/><Relationship Id="rId132" Type="http://schemas.openxmlformats.org/officeDocument/2006/relationships/image" Target="../media/image49.png"/><Relationship Id="rId174" Type="http://schemas.openxmlformats.org/officeDocument/2006/relationships/image" Target="../media/image70.png"/><Relationship Id="rId381" Type="http://schemas.openxmlformats.org/officeDocument/2006/relationships/hyperlink" Target="../22&#50500;&#44032;/&#50500;&#44032;.pptx" TargetMode="External"/><Relationship Id="rId241" Type="http://schemas.openxmlformats.org/officeDocument/2006/relationships/hyperlink" Target="&#49884;&#54200;113&#54200;.pptx" TargetMode="External"/><Relationship Id="rId437" Type="http://schemas.openxmlformats.org/officeDocument/2006/relationships/hyperlink" Target="../../&#49888;&#50557;PPT/50%20&#48716;&#47549;&#48372;&#49436;/&#48716;&#47549;&#48372;&#49436;.pptx" TargetMode="External"/><Relationship Id="rId36" Type="http://schemas.openxmlformats.org/officeDocument/2006/relationships/slide" Target="slide8.xml"/><Relationship Id="rId283" Type="http://schemas.openxmlformats.org/officeDocument/2006/relationships/hyperlink" Target="&#49884;&#54200;78&#54200;.pptx" TargetMode="External"/><Relationship Id="rId339" Type="http://schemas.openxmlformats.org/officeDocument/2006/relationships/hyperlink" Target="../02&#52636;&#50528;&#44413;&#44592;/&#52636;&#50528;&#44413;&#44592;.pptx" TargetMode="External"/><Relationship Id="rId78" Type="http://schemas.openxmlformats.org/officeDocument/2006/relationships/image" Target="../media/image22.png"/><Relationship Id="rId101" Type="http://schemas.openxmlformats.org/officeDocument/2006/relationships/hyperlink" Target="&#49884;&#54200;40&#54200;.pptx" TargetMode="External"/><Relationship Id="rId143" Type="http://schemas.openxmlformats.org/officeDocument/2006/relationships/hyperlink" Target="&#49884;&#54200;62&#54200;.pptx" TargetMode="External"/><Relationship Id="rId185" Type="http://schemas.openxmlformats.org/officeDocument/2006/relationships/hyperlink" Target="&#49884;&#54200;125&#54200;.pptx" TargetMode="External"/><Relationship Id="rId350" Type="http://schemas.openxmlformats.org/officeDocument/2006/relationships/image" Target="../media/image158.png"/><Relationship Id="rId406" Type="http://schemas.openxmlformats.org/officeDocument/2006/relationships/image" Target="../media/image186.png"/><Relationship Id="rId9" Type="http://schemas.openxmlformats.org/officeDocument/2006/relationships/slide" Target="slide24.xml"/><Relationship Id="rId210" Type="http://schemas.openxmlformats.org/officeDocument/2006/relationships/image" Target="../media/image88.png"/><Relationship Id="rId392" Type="http://schemas.openxmlformats.org/officeDocument/2006/relationships/image" Target="../media/image179.png"/><Relationship Id="rId448" Type="http://schemas.openxmlformats.org/officeDocument/2006/relationships/image" Target="../media/image207.png"/><Relationship Id="rId252" Type="http://schemas.openxmlformats.org/officeDocument/2006/relationships/image" Target="../media/image109.png"/><Relationship Id="rId294" Type="http://schemas.openxmlformats.org/officeDocument/2006/relationships/image" Target="../media/image130.png"/><Relationship Id="rId308" Type="http://schemas.openxmlformats.org/officeDocument/2006/relationships/image" Target="../media/image137.png"/><Relationship Id="rId47" Type="http://schemas.openxmlformats.org/officeDocument/2006/relationships/hyperlink" Target="&#49884;&#54200;02&#54200;.pptx" TargetMode="External"/><Relationship Id="rId89" Type="http://schemas.openxmlformats.org/officeDocument/2006/relationships/hyperlink" Target="&#49884;&#54200;15&#54200;.pptx" TargetMode="External"/><Relationship Id="rId112" Type="http://schemas.openxmlformats.org/officeDocument/2006/relationships/image" Target="../media/image39.png"/><Relationship Id="rId154" Type="http://schemas.openxmlformats.org/officeDocument/2006/relationships/image" Target="../media/image60.png"/><Relationship Id="rId361" Type="http://schemas.openxmlformats.org/officeDocument/2006/relationships/hyperlink" Target="../11&#50676;&#50773;&#44592;&#49345;/&#50676;&#50773;&#44592;&#49345;.pptx" TargetMode="External"/><Relationship Id="rId196" Type="http://schemas.openxmlformats.org/officeDocument/2006/relationships/image" Target="../media/image81.png"/><Relationship Id="rId417" Type="http://schemas.openxmlformats.org/officeDocument/2006/relationships/hyperlink" Target="../../&#49888;&#50557;PPT/40%20&#47560;&#53468;&#48373;&#51020;/&#47560;&#53468;&#48373;&#51020;.pptx" TargetMode="External"/><Relationship Id="rId459" Type="http://schemas.openxmlformats.org/officeDocument/2006/relationships/hyperlink" Target="../../&#49888;&#50557;PPT/61%20&#48288;&#46300;&#47196;&#54980;&#49436;/&#48288;&#46300;&#47196;&#5498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11&#54200;.pptx" TargetMode="External"/><Relationship Id="rId263" Type="http://schemas.openxmlformats.org/officeDocument/2006/relationships/hyperlink" Target="&#49884;&#54200;49&#54200;.pptx" TargetMode="External"/><Relationship Id="rId319" Type="http://schemas.openxmlformats.org/officeDocument/2006/relationships/hyperlink" Target="&#49884;&#54200;98&#54200;.pptx" TargetMode="External"/><Relationship Id="rId470" Type="http://schemas.openxmlformats.org/officeDocument/2006/relationships/image" Target="../media/image218.png"/><Relationship Id="rId58" Type="http://schemas.openxmlformats.org/officeDocument/2006/relationships/image" Target="../media/image12.png"/><Relationship Id="rId123" Type="http://schemas.openxmlformats.org/officeDocument/2006/relationships/hyperlink" Target="&#49884;&#54200;57&#54200;.pptx" TargetMode="External"/><Relationship Id="rId330" Type="http://schemas.openxmlformats.org/officeDocument/2006/relationships/image" Target="../media/image148.png"/><Relationship Id="rId165" Type="http://schemas.openxmlformats.org/officeDocument/2006/relationships/hyperlink" Target="&#49884;&#54200;123&#54200;.pptx" TargetMode="External"/><Relationship Id="rId372" Type="http://schemas.openxmlformats.org/officeDocument/2006/relationships/image" Target="../media/image169.png"/><Relationship Id="rId428" Type="http://schemas.openxmlformats.org/officeDocument/2006/relationships/image" Target="../media/image197.png"/><Relationship Id="rId232" Type="http://schemas.openxmlformats.org/officeDocument/2006/relationships/image" Target="../media/image99.png"/><Relationship Id="rId274" Type="http://schemas.openxmlformats.org/officeDocument/2006/relationships/image" Target="../media/image120.png"/><Relationship Id="rId27" Type="http://schemas.openxmlformats.org/officeDocument/2006/relationships/slide" Target="slide14.xml"/><Relationship Id="rId69" Type="http://schemas.openxmlformats.org/officeDocument/2006/relationships/hyperlink" Target="&#49884;&#54200;43&#54200;.pptx" TargetMode="External"/><Relationship Id="rId134" Type="http://schemas.openxmlformats.org/officeDocument/2006/relationships/image" Target="../media/image50.png"/><Relationship Id="rId80" Type="http://schemas.openxmlformats.org/officeDocument/2006/relationships/image" Target="../media/image23.png"/><Relationship Id="rId176" Type="http://schemas.openxmlformats.org/officeDocument/2006/relationships/image" Target="../media/image71.png"/><Relationship Id="rId341" Type="http://schemas.openxmlformats.org/officeDocument/2006/relationships/hyperlink" Target="&#52285;&#49464;&#44592;.pptx" TargetMode="External"/><Relationship Id="rId383" Type="http://schemas.openxmlformats.org/officeDocument/2006/relationships/hyperlink" Target="../23&#51060;&#49324;&#50556;/&#51060;&#49324;&#50556;.pptx" TargetMode="External"/><Relationship Id="rId439" Type="http://schemas.openxmlformats.org/officeDocument/2006/relationships/hyperlink" Target="../../&#49888;&#50557;PPT/51%20&#44264;&#47196;&#49352;&#49436;/&#44264;&#47196;&#49352;&#49436;.pptx" TargetMode="External"/><Relationship Id="rId201" Type="http://schemas.openxmlformats.org/officeDocument/2006/relationships/hyperlink" Target="&#49884;&#54200;146&#54200;.pptx" TargetMode="External"/><Relationship Id="rId243" Type="http://schemas.openxmlformats.org/officeDocument/2006/relationships/hyperlink" Target="&#49884;&#54200;114&#54200;.pptx" TargetMode="External"/><Relationship Id="rId285" Type="http://schemas.openxmlformats.org/officeDocument/2006/relationships/hyperlink" Target="&#49884;&#54200;88&#54200;.pptx" TargetMode="External"/><Relationship Id="rId450" Type="http://schemas.openxmlformats.org/officeDocument/2006/relationships/image" Target="../media/image208.png"/><Relationship Id="rId38" Type="http://schemas.openxmlformats.org/officeDocument/2006/relationships/image" Target="../media/image2.png"/><Relationship Id="rId103" Type="http://schemas.openxmlformats.org/officeDocument/2006/relationships/hyperlink" Target="&#49884;&#54200;50&#54200;.pptx" TargetMode="External"/><Relationship Id="rId310" Type="http://schemas.openxmlformats.org/officeDocument/2006/relationships/image" Target="../media/image138.png"/><Relationship Id="rId91" Type="http://schemas.openxmlformats.org/officeDocument/2006/relationships/hyperlink" Target="&#49884;&#54200;25&#54200;.pptx" TargetMode="External"/><Relationship Id="rId145" Type="http://schemas.openxmlformats.org/officeDocument/2006/relationships/hyperlink" Target="&#49884;&#54200;67&#54200;.pptx" TargetMode="External"/><Relationship Id="rId187" Type="http://schemas.openxmlformats.org/officeDocument/2006/relationships/hyperlink" Target="&#49884;&#54200;135&#54200;.pptx" TargetMode="External"/><Relationship Id="rId352" Type="http://schemas.openxmlformats.org/officeDocument/2006/relationships/image" Target="../media/image159.png"/><Relationship Id="rId394" Type="http://schemas.openxmlformats.org/officeDocument/2006/relationships/image" Target="../media/image180.png"/><Relationship Id="rId408" Type="http://schemas.openxmlformats.org/officeDocument/2006/relationships/image" Target="../media/image187.png"/><Relationship Id="rId212" Type="http://schemas.openxmlformats.org/officeDocument/2006/relationships/image" Target="../media/image89.png"/><Relationship Id="rId254" Type="http://schemas.openxmlformats.org/officeDocument/2006/relationships/image" Target="../media/image110.png"/><Relationship Id="rId49" Type="http://schemas.openxmlformats.org/officeDocument/2006/relationships/hyperlink" Target="&#49884;&#54200;33&#54200;.pptx" TargetMode="External"/><Relationship Id="rId114" Type="http://schemas.openxmlformats.org/officeDocument/2006/relationships/image" Target="../media/image40.png"/><Relationship Id="rId296" Type="http://schemas.openxmlformats.org/officeDocument/2006/relationships/image" Target="../media/image131.png"/><Relationship Id="rId461" Type="http://schemas.openxmlformats.org/officeDocument/2006/relationships/hyperlink" Target="../../&#49888;&#50557;PPT/62%20&#50836;&#54620;&#51068;&#49436;/&#50836;&#54620;&#51068;&#49436;.pptx" TargetMode="External"/><Relationship Id="rId60" Type="http://schemas.openxmlformats.org/officeDocument/2006/relationships/image" Target="../media/image13.png"/><Relationship Id="rId156" Type="http://schemas.openxmlformats.org/officeDocument/2006/relationships/image" Target="../media/image61.png"/><Relationship Id="rId198" Type="http://schemas.openxmlformats.org/officeDocument/2006/relationships/image" Target="../media/image82.png"/><Relationship Id="rId321" Type="http://schemas.openxmlformats.org/officeDocument/2006/relationships/hyperlink" Target="&#49884;&#54200;97&#54200;.pptx" TargetMode="External"/><Relationship Id="rId363" Type="http://schemas.openxmlformats.org/officeDocument/2006/relationships/hyperlink" Target="../13&#50669;&#45824;&#49345;/&#50669;&#45824;&#49345;.pptx" TargetMode="External"/><Relationship Id="rId419" Type="http://schemas.openxmlformats.org/officeDocument/2006/relationships/hyperlink" Target="../../&#49888;&#50557;PPT/41%20&#47560;&#44032;&#48373;&#51020;/&#47560;&#44032;&#48373;&#51020;.pptx" TargetMode="External"/><Relationship Id="rId223" Type="http://schemas.openxmlformats.org/officeDocument/2006/relationships/hyperlink" Target="&#49884;&#54200;103&#54200;.pptx" TargetMode="External"/><Relationship Id="rId430" Type="http://schemas.openxmlformats.org/officeDocument/2006/relationships/image" Target="../media/image198.png"/><Relationship Id="rId18" Type="http://schemas.openxmlformats.org/officeDocument/2006/relationships/slide" Target="slide29.xml"/><Relationship Id="rId265" Type="http://schemas.openxmlformats.org/officeDocument/2006/relationships/hyperlink" Target="&#49884;&#54200;59&#54200;.pptx" TargetMode="External"/><Relationship Id="rId472" Type="http://schemas.openxmlformats.org/officeDocument/2006/relationships/image" Target="../media/image226.png"/><Relationship Id="rId125" Type="http://schemas.openxmlformats.org/officeDocument/2006/relationships/hyperlink" Target="&#49884;&#54200;47&#54200;.pptx" TargetMode="External"/><Relationship Id="rId167" Type="http://schemas.openxmlformats.org/officeDocument/2006/relationships/hyperlink" Target="&#49884;&#54200;133&#54200;.pptx" TargetMode="External"/><Relationship Id="rId332" Type="http://schemas.openxmlformats.org/officeDocument/2006/relationships/image" Target="../media/image149.png"/><Relationship Id="rId374" Type="http://schemas.openxmlformats.org/officeDocument/2006/relationships/image" Target="../media/image170.png"/><Relationship Id="rId71" Type="http://schemas.openxmlformats.org/officeDocument/2006/relationships/hyperlink" Target="&#49884;&#54200;34&#54200;.pptx" TargetMode="External"/><Relationship Id="rId234" Type="http://schemas.openxmlformats.org/officeDocument/2006/relationships/image" Target="../media/image100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21.png"/><Relationship Id="rId44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40" Type="http://schemas.openxmlformats.org/officeDocument/2006/relationships/image" Target="../media/image3.png"/><Relationship Id="rId136" Type="http://schemas.openxmlformats.org/officeDocument/2006/relationships/image" Target="../media/image51.png"/><Relationship Id="rId178" Type="http://schemas.openxmlformats.org/officeDocument/2006/relationships/image" Target="../media/image72.png"/><Relationship Id="rId301" Type="http://schemas.openxmlformats.org/officeDocument/2006/relationships/hyperlink" Target="&#49884;&#54200;69&#54200;.pptx" TargetMode="External"/><Relationship Id="rId343" Type="http://schemas.openxmlformats.org/officeDocument/2006/relationships/hyperlink" Target="../03&#47112;&#50948;&#44592;/&#47112;&#50948;&#44592;.pptx" TargetMode="External"/><Relationship Id="rId82" Type="http://schemas.openxmlformats.org/officeDocument/2006/relationships/image" Target="../media/image24.png"/><Relationship Id="rId203" Type="http://schemas.openxmlformats.org/officeDocument/2006/relationships/hyperlink" Target="&#49884;&#54200;147&#54200;.pptx" TargetMode="External"/><Relationship Id="rId385" Type="http://schemas.openxmlformats.org/officeDocument/2006/relationships/hyperlink" Target="../24&#50696;&#47112;&#48120;&#50556;/&#50696;&#47112;&#48120;&#50556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5.png"/><Relationship Id="rId245" Type="http://schemas.openxmlformats.org/officeDocument/2006/relationships/hyperlink" Target="&#49884;&#54200;115&#54200;.pptx" TargetMode="External"/><Relationship Id="rId266" Type="http://schemas.openxmlformats.org/officeDocument/2006/relationships/image" Target="../media/image116.png"/><Relationship Id="rId287" Type="http://schemas.openxmlformats.org/officeDocument/2006/relationships/hyperlink" Target="&#49884;&#54200;81&#54200;.pptx" TargetMode="External"/><Relationship Id="rId410" Type="http://schemas.openxmlformats.org/officeDocument/2006/relationships/image" Target="../media/image188.png"/><Relationship Id="rId431" Type="http://schemas.openxmlformats.org/officeDocument/2006/relationships/hyperlink" Target="../../&#49888;&#50557;PPT/47%20&#44256;&#47536;&#46020;&#54980;&#49436;/&#44256;&#47536;&#46020;&#54980;&#49436;.pptx" TargetMode="External"/><Relationship Id="rId452" Type="http://schemas.openxmlformats.org/officeDocument/2006/relationships/image" Target="../media/image209.png"/><Relationship Id="rId30" Type="http://schemas.openxmlformats.org/officeDocument/2006/relationships/slide" Target="slide35.xml"/><Relationship Id="rId105" Type="http://schemas.openxmlformats.org/officeDocument/2006/relationships/hyperlink" Target="&#49884;&#54200;56&#54200;.pptx" TargetMode="External"/><Relationship Id="rId126" Type="http://schemas.openxmlformats.org/officeDocument/2006/relationships/image" Target="../media/image46.png"/><Relationship Id="rId147" Type="http://schemas.openxmlformats.org/officeDocument/2006/relationships/hyperlink" Target="&#49884;&#54200;68&#54200;.pptx" TargetMode="External"/><Relationship Id="rId168" Type="http://schemas.openxmlformats.org/officeDocument/2006/relationships/image" Target="../media/image67.png"/><Relationship Id="rId312" Type="http://schemas.openxmlformats.org/officeDocument/2006/relationships/image" Target="../media/image139.png"/><Relationship Id="rId333" Type="http://schemas.openxmlformats.org/officeDocument/2006/relationships/hyperlink" Target="&#49884;&#54200;91&#54200;.pptx" TargetMode="External"/><Relationship Id="rId354" Type="http://schemas.openxmlformats.org/officeDocument/2006/relationships/image" Target="../media/image160.png"/><Relationship Id="rId51" Type="http://schemas.openxmlformats.org/officeDocument/2006/relationships/hyperlink" Target="&#49884;&#54200;31&#54200;.pptx" TargetMode="External"/><Relationship Id="rId72" Type="http://schemas.openxmlformats.org/officeDocument/2006/relationships/image" Target="../media/image19.png"/><Relationship Id="rId93" Type="http://schemas.openxmlformats.org/officeDocument/2006/relationships/hyperlink" Target="&#49884;&#54200;45&#54200;.pptx" TargetMode="External"/><Relationship Id="rId189" Type="http://schemas.openxmlformats.org/officeDocument/2006/relationships/hyperlink" Target="&#49884;&#54200;145&#54200;.pptx" TargetMode="External"/><Relationship Id="rId375" Type="http://schemas.openxmlformats.org/officeDocument/2006/relationships/hyperlink" Target="../19&#49884;&#54200;/&#49884;&#54200;.pptx" TargetMode="External"/><Relationship Id="rId396" Type="http://schemas.openxmlformats.org/officeDocument/2006/relationships/image" Target="../media/image181.png"/><Relationship Id="rId3" Type="http://schemas.openxmlformats.org/officeDocument/2006/relationships/slide" Target="slide21.xml"/><Relationship Id="rId214" Type="http://schemas.openxmlformats.org/officeDocument/2006/relationships/image" Target="../media/image90.png"/><Relationship Id="rId235" Type="http://schemas.openxmlformats.org/officeDocument/2006/relationships/hyperlink" Target="&#49884;&#54200;108&#54200;.pptx" TargetMode="External"/><Relationship Id="rId256" Type="http://schemas.openxmlformats.org/officeDocument/2006/relationships/image" Target="../media/image111.png"/><Relationship Id="rId277" Type="http://schemas.openxmlformats.org/officeDocument/2006/relationships/hyperlink" Target="&#49884;&#54200;75&#54200;.pptx" TargetMode="External"/><Relationship Id="rId298" Type="http://schemas.openxmlformats.org/officeDocument/2006/relationships/image" Target="../media/image132.png"/><Relationship Id="rId400" Type="http://schemas.openxmlformats.org/officeDocument/2006/relationships/image" Target="../media/image183.png"/><Relationship Id="rId421" Type="http://schemas.openxmlformats.org/officeDocument/2006/relationships/hyperlink" Target="../../&#49888;&#50557;PPT/42%20&#45572;&#44032;&#48373;&#51020;/&#45572;&#44032;&#48373;&#51020;.pptx" TargetMode="External"/><Relationship Id="rId442" Type="http://schemas.openxmlformats.org/officeDocument/2006/relationships/image" Target="../media/image204.png"/><Relationship Id="rId463" Type="http://schemas.openxmlformats.org/officeDocument/2006/relationships/hyperlink" Target="../../&#49888;&#50557;PPT/63%20&#50836;&#54620;&#51060;&#49436;/&#50836;&#54620;&#51060;&#49436;1&#51109;.pptx" TargetMode="External"/><Relationship Id="rId116" Type="http://schemas.openxmlformats.org/officeDocument/2006/relationships/image" Target="../media/image41.png"/><Relationship Id="rId137" Type="http://schemas.openxmlformats.org/officeDocument/2006/relationships/hyperlink" Target="&#49884;&#54200;65&#54200;.pptx" TargetMode="External"/><Relationship Id="rId158" Type="http://schemas.openxmlformats.org/officeDocument/2006/relationships/image" Target="../media/image62.png"/><Relationship Id="rId302" Type="http://schemas.openxmlformats.org/officeDocument/2006/relationships/image" Target="../media/image134.png"/><Relationship Id="rId323" Type="http://schemas.openxmlformats.org/officeDocument/2006/relationships/hyperlink" Target="&#49884;&#54200;96&#54200;.pptx" TargetMode="External"/><Relationship Id="rId344" Type="http://schemas.openxmlformats.org/officeDocument/2006/relationships/image" Target="../media/image155.png"/><Relationship Id="rId20" Type="http://schemas.openxmlformats.org/officeDocument/2006/relationships/slide" Target="slide30.xml"/><Relationship Id="rId41" Type="http://schemas.openxmlformats.org/officeDocument/2006/relationships/hyperlink" Target="&#49884;&#54200;21&#54200;.pptx" TargetMode="External"/><Relationship Id="rId62" Type="http://schemas.openxmlformats.org/officeDocument/2006/relationships/image" Target="../media/image14.png"/><Relationship Id="rId83" Type="http://schemas.openxmlformats.org/officeDocument/2006/relationships/hyperlink" Target="&#49884;&#54200;52&#54200;.pptx" TargetMode="External"/><Relationship Id="rId179" Type="http://schemas.openxmlformats.org/officeDocument/2006/relationships/hyperlink" Target="&#49884;&#54200;143&#54200;.pptx" TargetMode="External"/><Relationship Id="rId365" Type="http://schemas.openxmlformats.org/officeDocument/2006/relationships/hyperlink" Target="../14&#50669;&#45824;&#54616;/&#50669;&#45824;&#54616;.pptx" TargetMode="External"/><Relationship Id="rId386" Type="http://schemas.openxmlformats.org/officeDocument/2006/relationships/image" Target="../media/image176.png"/><Relationship Id="rId190" Type="http://schemas.openxmlformats.org/officeDocument/2006/relationships/image" Target="../media/image78.png"/><Relationship Id="rId204" Type="http://schemas.openxmlformats.org/officeDocument/2006/relationships/image" Target="../media/image85.png"/><Relationship Id="rId225" Type="http://schemas.openxmlformats.org/officeDocument/2006/relationships/hyperlink" Target="&#49884;&#54200;104&#54200;.pptx" TargetMode="External"/><Relationship Id="rId246" Type="http://schemas.openxmlformats.org/officeDocument/2006/relationships/image" Target="../media/image106.png"/><Relationship Id="rId267" Type="http://schemas.openxmlformats.org/officeDocument/2006/relationships/hyperlink" Target="&#49884;&#54200;77&#54200;.pptx" TargetMode="External"/><Relationship Id="rId288" Type="http://schemas.openxmlformats.org/officeDocument/2006/relationships/image" Target="../media/image127.png"/><Relationship Id="rId411" Type="http://schemas.openxmlformats.org/officeDocument/2006/relationships/hyperlink" Target="../37&#54617;&#44060;/&#54617;&#44060;.pptx" TargetMode="External"/><Relationship Id="rId432" Type="http://schemas.openxmlformats.org/officeDocument/2006/relationships/image" Target="../media/image199.png"/><Relationship Id="rId453" Type="http://schemas.openxmlformats.org/officeDocument/2006/relationships/hyperlink" Target="../../&#49888;&#50557;PPT/58%20&#55176;&#48652;&#47532;&#49436;/&#55176;&#48652;&#47532;&#49436;.pptx" TargetMode="External"/><Relationship Id="rId106" Type="http://schemas.openxmlformats.org/officeDocument/2006/relationships/image" Target="../media/image36.png"/><Relationship Id="rId127" Type="http://schemas.openxmlformats.org/officeDocument/2006/relationships/hyperlink" Target="&#49884;&#54200;37&#54200;.pptx" TargetMode="External"/><Relationship Id="rId313" Type="http://schemas.openxmlformats.org/officeDocument/2006/relationships/hyperlink" Target="&#49884;&#54200;101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9.png"/><Relationship Id="rId73" Type="http://schemas.openxmlformats.org/officeDocument/2006/relationships/hyperlink" Target="&#49884;&#54200;14&#54200;.pptx" TargetMode="External"/><Relationship Id="rId94" Type="http://schemas.openxmlformats.org/officeDocument/2006/relationships/image" Target="../media/image30.png"/><Relationship Id="rId148" Type="http://schemas.openxmlformats.org/officeDocument/2006/relationships/image" Target="../media/image57.png"/><Relationship Id="rId169" Type="http://schemas.openxmlformats.org/officeDocument/2006/relationships/hyperlink" Target="&#49884;&#54200;132&#54200;.pptx" TargetMode="External"/><Relationship Id="rId334" Type="http://schemas.openxmlformats.org/officeDocument/2006/relationships/image" Target="../media/image150.png"/><Relationship Id="rId355" Type="http://schemas.openxmlformats.org/officeDocument/2006/relationships/hyperlink" Target="../09&#49324;&#47924;&#50648;&#49345;/&#49324;&#47924;&#50648;&#49345;.pptx" TargetMode="External"/><Relationship Id="rId376" Type="http://schemas.openxmlformats.org/officeDocument/2006/relationships/image" Target="../media/image171.png"/><Relationship Id="rId397" Type="http://schemas.openxmlformats.org/officeDocument/2006/relationships/hyperlink" Target="../30&#50500;&#47784;&#49828;/&#50500;&#47784;&#49828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73.png"/><Relationship Id="rId215" Type="http://schemas.openxmlformats.org/officeDocument/2006/relationships/hyperlink" Target="&#49884;&#54200;149&#54200;.pptx" TargetMode="External"/><Relationship Id="rId236" Type="http://schemas.openxmlformats.org/officeDocument/2006/relationships/image" Target="../media/image101.png"/><Relationship Id="rId257" Type="http://schemas.openxmlformats.org/officeDocument/2006/relationships/hyperlink" Target="&#49884;&#54200;19&#54200;.pptx" TargetMode="External"/><Relationship Id="rId278" Type="http://schemas.openxmlformats.org/officeDocument/2006/relationships/image" Target="../media/image122.png"/><Relationship Id="rId401" Type="http://schemas.openxmlformats.org/officeDocument/2006/relationships/hyperlink" Target="../32&#50836;&#45208;/&#50836;&#45208;.pptx" TargetMode="External"/><Relationship Id="rId422" Type="http://schemas.openxmlformats.org/officeDocument/2006/relationships/image" Target="../media/image194.png"/><Relationship Id="rId44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64" Type="http://schemas.openxmlformats.org/officeDocument/2006/relationships/image" Target="../media/image215.png"/><Relationship Id="rId303" Type="http://schemas.openxmlformats.org/officeDocument/2006/relationships/hyperlink" Target="&#49884;&#54200;79&#54200;.pptx" TargetMode="External"/><Relationship Id="rId42" Type="http://schemas.openxmlformats.org/officeDocument/2006/relationships/image" Target="../media/image4.png"/><Relationship Id="rId84" Type="http://schemas.openxmlformats.org/officeDocument/2006/relationships/image" Target="../media/image25.png"/><Relationship Id="rId138" Type="http://schemas.openxmlformats.org/officeDocument/2006/relationships/image" Target="../media/image52.png"/><Relationship Id="rId345" Type="http://schemas.openxmlformats.org/officeDocument/2006/relationships/hyperlink" Target="../04&#48124;&#49688;&#44592;/&#48124;&#49688;&#44592;.pptx" TargetMode="External"/><Relationship Id="rId387" Type="http://schemas.openxmlformats.org/officeDocument/2006/relationships/hyperlink" Target="../25&#50696;&#47112;&#48120;&#50556;&#50528;&#44032;/&#50696;&#47112;&#48120;&#50556;&#50528;&#44032;.pptx" TargetMode="External"/><Relationship Id="rId191" Type="http://schemas.openxmlformats.org/officeDocument/2006/relationships/hyperlink" Target="&#49884;&#54200;130&#54200;.pptx" TargetMode="External"/><Relationship Id="rId205" Type="http://schemas.openxmlformats.org/officeDocument/2006/relationships/hyperlink" Target="&#49884;&#54200;137&#54200;.pptx" TargetMode="External"/><Relationship Id="rId247" Type="http://schemas.openxmlformats.org/officeDocument/2006/relationships/hyperlink" Target="&#49884;&#54200;120&#54200;.pptx" TargetMode="External"/><Relationship Id="rId412" Type="http://schemas.openxmlformats.org/officeDocument/2006/relationships/image" Target="../media/image189.png"/><Relationship Id="rId107" Type="http://schemas.openxmlformats.org/officeDocument/2006/relationships/hyperlink" Target="&#49884;&#54200;06&#54200;.pptx" TargetMode="External"/><Relationship Id="rId289" Type="http://schemas.openxmlformats.org/officeDocument/2006/relationships/hyperlink" Target="&#49884;&#54200;82&#54200;.pptx" TargetMode="External"/><Relationship Id="rId454" Type="http://schemas.openxmlformats.org/officeDocument/2006/relationships/image" Target="../media/image210.png"/><Relationship Id="rId11" Type="http://schemas.openxmlformats.org/officeDocument/2006/relationships/slide" Target="slide25.xml"/><Relationship Id="rId53" Type="http://schemas.openxmlformats.org/officeDocument/2006/relationships/hyperlink" Target="&#49884;&#54200;32&#54200;.pptx" TargetMode="External"/><Relationship Id="rId149" Type="http://schemas.openxmlformats.org/officeDocument/2006/relationships/hyperlink" Target="&#49884;&#54200;58&#54200;.pptx" TargetMode="External"/><Relationship Id="rId314" Type="http://schemas.openxmlformats.org/officeDocument/2006/relationships/image" Target="../media/image140.png"/><Relationship Id="rId356" Type="http://schemas.openxmlformats.org/officeDocument/2006/relationships/image" Target="../media/image161.png"/><Relationship Id="rId398" Type="http://schemas.openxmlformats.org/officeDocument/2006/relationships/image" Target="../media/image182.png"/><Relationship Id="rId95" Type="http://schemas.openxmlformats.org/officeDocument/2006/relationships/hyperlink" Target="&#49884;&#54200;10&#54200;.pptx" TargetMode="External"/><Relationship Id="rId160" Type="http://schemas.openxmlformats.org/officeDocument/2006/relationships/image" Target="../media/image63.png"/><Relationship Id="rId216" Type="http://schemas.openxmlformats.org/officeDocument/2006/relationships/image" Target="../media/image91.png"/><Relationship Id="rId423" Type="http://schemas.openxmlformats.org/officeDocument/2006/relationships/hyperlink" Target="../../&#49888;&#50557;PPT/43%20&#50836;&#54620;&#48373;&#51020;/&#50836;&#54620;&#48373;&#51020;.pptx" TargetMode="External"/><Relationship Id="rId258" Type="http://schemas.openxmlformats.org/officeDocument/2006/relationships/image" Target="../media/image112.png"/><Relationship Id="rId465" Type="http://schemas.openxmlformats.org/officeDocument/2006/relationships/hyperlink" Target="../../&#49888;&#50557;PPT/64%20&#50836;&#54620;&#49340;&#49436;/&#50836;&#54620;&#49340;&#49436;1&#51109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5.png"/><Relationship Id="rId118" Type="http://schemas.openxmlformats.org/officeDocument/2006/relationships/image" Target="../media/image42.png"/><Relationship Id="rId325" Type="http://schemas.openxmlformats.org/officeDocument/2006/relationships/hyperlink" Target="&#49884;&#54200;95&#54200;.pptx" TargetMode="External"/><Relationship Id="rId367" Type="http://schemas.openxmlformats.org/officeDocument/2006/relationships/hyperlink" Target="../15&#50640;&#49828;&#46972;/&#50640;&#49828;&#46972;.pptx" TargetMode="External"/><Relationship Id="rId171" Type="http://schemas.openxmlformats.org/officeDocument/2006/relationships/hyperlink" Target="&#49884;&#54200;131&#54200;.pptx" TargetMode="External"/><Relationship Id="rId227" Type="http://schemas.openxmlformats.org/officeDocument/2006/relationships/hyperlink" Target="&#49884;&#54200;105&#54200;.pptx" TargetMode="External"/><Relationship Id="rId269" Type="http://schemas.openxmlformats.org/officeDocument/2006/relationships/hyperlink" Target="&#49884;&#54200;71&#54200;.pptx" TargetMode="External"/><Relationship Id="rId434" Type="http://schemas.openxmlformats.org/officeDocument/2006/relationships/image" Target="../media/image200.png"/><Relationship Id="rId33" Type="http://schemas.openxmlformats.org/officeDocument/2006/relationships/slide" Target="slide18.xml"/><Relationship Id="rId129" Type="http://schemas.openxmlformats.org/officeDocument/2006/relationships/hyperlink" Target="&#49884;&#54200;27&#54200;.pptx" TargetMode="External"/><Relationship Id="rId280" Type="http://schemas.openxmlformats.org/officeDocument/2006/relationships/image" Target="../media/image123.png"/><Relationship Id="rId336" Type="http://schemas.openxmlformats.org/officeDocument/2006/relationships/image" Target="../media/image151.png"/><Relationship Id="rId75" Type="http://schemas.openxmlformats.org/officeDocument/2006/relationships/hyperlink" Target="&#49884;&#54200;24&#54200;.pptx" TargetMode="External"/><Relationship Id="rId140" Type="http://schemas.openxmlformats.org/officeDocument/2006/relationships/image" Target="../media/image53.png"/><Relationship Id="rId182" Type="http://schemas.openxmlformats.org/officeDocument/2006/relationships/image" Target="../media/image74.png"/><Relationship Id="rId378" Type="http://schemas.openxmlformats.org/officeDocument/2006/relationships/image" Target="../media/image172.png"/><Relationship Id="rId403" Type="http://schemas.openxmlformats.org/officeDocument/2006/relationships/hyperlink" Target="../33&#48120;&#44032;/&#48120;&#44032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102.png"/><Relationship Id="rId445" Type="http://schemas.openxmlformats.org/officeDocument/2006/relationships/hyperlink" Target="../../&#49888;&#50557;PPT/54%20&#46356;&#47784;&#45936;&#51204;&#49436;/&#46356;&#47784;&#45936;&#51204;&#49436;.pptx" TargetMode="External"/><Relationship Id="rId291" Type="http://schemas.openxmlformats.org/officeDocument/2006/relationships/hyperlink" Target="&#49884;&#54200;83&#54200;.pptx" TargetMode="External"/><Relationship Id="rId305" Type="http://schemas.openxmlformats.org/officeDocument/2006/relationships/hyperlink" Target="&#49884;&#54200;80&#54200;.pptx" TargetMode="External"/><Relationship Id="rId347" Type="http://schemas.openxmlformats.org/officeDocument/2006/relationships/hyperlink" Target="../05&#49888;&#47749;&#44592;/&#49888;&#47749;&#44592;.pptx" TargetMode="External"/><Relationship Id="rId44" Type="http://schemas.openxmlformats.org/officeDocument/2006/relationships/image" Target="../media/image5.png"/><Relationship Id="rId86" Type="http://schemas.openxmlformats.org/officeDocument/2006/relationships/image" Target="../media/image26.png"/><Relationship Id="rId151" Type="http://schemas.openxmlformats.org/officeDocument/2006/relationships/hyperlink" Target="&#49884;&#54200;48&#54200;.pptx" TargetMode="External"/><Relationship Id="rId389" Type="http://schemas.openxmlformats.org/officeDocument/2006/relationships/hyperlink" Target="../26&#50640;&#49828;&#44180;/&#50640;&#49828;&#44180;.pptx" TargetMode="External"/><Relationship Id="rId193" Type="http://schemas.openxmlformats.org/officeDocument/2006/relationships/hyperlink" Target="&#49884;&#54200;140&#54200;.pptx" TargetMode="External"/><Relationship Id="rId207" Type="http://schemas.openxmlformats.org/officeDocument/2006/relationships/hyperlink" Target="&#49884;&#54200;127&#54200;.pptx" TargetMode="External"/><Relationship Id="rId249" Type="http://schemas.openxmlformats.org/officeDocument/2006/relationships/hyperlink" Target="&#49884;&#54200;116&#54200;.pptx" TargetMode="External"/><Relationship Id="rId414" Type="http://schemas.openxmlformats.org/officeDocument/2006/relationships/image" Target="../media/image190.png"/><Relationship Id="rId456" Type="http://schemas.openxmlformats.org/officeDocument/2006/relationships/image" Target="../media/image211.png"/><Relationship Id="rId13" Type="http://schemas.openxmlformats.org/officeDocument/2006/relationships/slide" Target="slide26.xml"/><Relationship Id="rId109" Type="http://schemas.openxmlformats.org/officeDocument/2006/relationships/hyperlink" Target="&#49884;&#54200;16&#54200;.pptx" TargetMode="External"/><Relationship Id="rId260" Type="http://schemas.openxmlformats.org/officeDocument/2006/relationships/image" Target="../media/image113.png"/><Relationship Id="rId316" Type="http://schemas.openxmlformats.org/officeDocument/2006/relationships/image" Target="../media/image141.png"/><Relationship Id="rId55" Type="http://schemas.openxmlformats.org/officeDocument/2006/relationships/hyperlink" Target="&#49884;&#54200;03&#54200;.pptx" TargetMode="External"/><Relationship Id="rId97" Type="http://schemas.openxmlformats.org/officeDocument/2006/relationships/hyperlink" Target="&#49884;&#54200;20&#54200;.pptx" TargetMode="External"/><Relationship Id="rId120" Type="http://schemas.openxmlformats.org/officeDocument/2006/relationships/image" Target="../media/image43.png"/><Relationship Id="rId358" Type="http://schemas.openxmlformats.org/officeDocument/2006/relationships/image" Target="../media/image162.png"/><Relationship Id="rId162" Type="http://schemas.openxmlformats.org/officeDocument/2006/relationships/image" Target="../media/image64.png"/><Relationship Id="rId218" Type="http://schemas.openxmlformats.org/officeDocument/2006/relationships/image" Target="../media/image92.png"/><Relationship Id="rId425" Type="http://schemas.openxmlformats.org/officeDocument/2006/relationships/hyperlink" Target="../../&#49888;&#50557;PPT/44%20&#49324;&#46020;&#54665;&#51204;/&#49324;&#46020;&#54665;&#51204;.pptx" TargetMode="External"/><Relationship Id="rId467" Type="http://schemas.openxmlformats.org/officeDocument/2006/relationships/hyperlink" Target="../../&#49888;&#50557;PPT/65%20&#50976;&#45796;&#49436;/&#50976;&#45796;&#49436;1&#51109;.pptx" TargetMode="External"/><Relationship Id="rId271" Type="http://schemas.openxmlformats.org/officeDocument/2006/relationships/hyperlink" Target="&#49884;&#54200;72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6.png"/><Relationship Id="rId131" Type="http://schemas.openxmlformats.org/officeDocument/2006/relationships/hyperlink" Target="&#49884;&#54200;17&#54200;.pptx" TargetMode="External"/><Relationship Id="rId327" Type="http://schemas.openxmlformats.org/officeDocument/2006/relationships/hyperlink" Target="&#49884;&#54200;94&#54200;.pptx" TargetMode="External"/><Relationship Id="rId369" Type="http://schemas.openxmlformats.org/officeDocument/2006/relationships/hyperlink" Target="../16&#45712;&#54756;&#48120;&#50556;/&#45712;&#54756;&#48120;&#50556;.pptx" TargetMode="External"/><Relationship Id="rId173" Type="http://schemas.openxmlformats.org/officeDocument/2006/relationships/hyperlink" Target="&#49884;&#54200;134&#54200;.pptx" TargetMode="External"/><Relationship Id="rId229" Type="http://schemas.openxmlformats.org/officeDocument/2006/relationships/hyperlink" Target="&#49884;&#54200;110&#54200;.pptx" TargetMode="External"/><Relationship Id="rId380" Type="http://schemas.openxmlformats.org/officeDocument/2006/relationships/image" Target="../media/image173.png"/><Relationship Id="rId436" Type="http://schemas.openxmlformats.org/officeDocument/2006/relationships/image" Target="../media/image201.png"/><Relationship Id="rId240" Type="http://schemas.openxmlformats.org/officeDocument/2006/relationships/image" Target="../media/image103.png"/><Relationship Id="rId35" Type="http://schemas.openxmlformats.org/officeDocument/2006/relationships/slide" Target="slide20.xml"/><Relationship Id="rId77" Type="http://schemas.openxmlformats.org/officeDocument/2006/relationships/hyperlink" Target="&#49884;&#54200;54&#54200;.pptx" TargetMode="External"/><Relationship Id="rId100" Type="http://schemas.openxmlformats.org/officeDocument/2006/relationships/image" Target="../media/image33.png"/><Relationship Id="rId282" Type="http://schemas.openxmlformats.org/officeDocument/2006/relationships/image" Target="../media/image124.png"/><Relationship Id="rId338" Type="http://schemas.openxmlformats.org/officeDocument/2006/relationships/image" Target="../media/image152.png"/><Relationship Id="rId8" Type="http://schemas.openxmlformats.org/officeDocument/2006/relationships/slide" Target="slide4.xml"/><Relationship Id="rId142" Type="http://schemas.openxmlformats.org/officeDocument/2006/relationships/image" Target="../media/image54.png"/><Relationship Id="rId184" Type="http://schemas.openxmlformats.org/officeDocument/2006/relationships/image" Target="../media/image75.png"/><Relationship Id="rId391" Type="http://schemas.openxmlformats.org/officeDocument/2006/relationships/hyperlink" Target="../27&#45796;&#45768;&#50648;/&#45796;&#45768;&#50648;.pptx" TargetMode="External"/><Relationship Id="rId405" Type="http://schemas.openxmlformats.org/officeDocument/2006/relationships/hyperlink" Target="../34&#45208;&#54996;/&#45208;&#54996;.pptx" TargetMode="External"/><Relationship Id="rId447" Type="http://schemas.openxmlformats.org/officeDocument/2006/relationships/hyperlink" Target="../../&#49888;&#50557;PPT/55%20&#46356;&#47784;&#45936;&#54980;&#49436;/&#46356;&#47784;&#45936;&#54980;&#49436;.pptx" TargetMode="External"/><Relationship Id="rId251" Type="http://schemas.openxmlformats.org/officeDocument/2006/relationships/hyperlink" Target="&#49884;&#54200;117&#54200;.pptx" TargetMode="External"/><Relationship Id="rId46" Type="http://schemas.openxmlformats.org/officeDocument/2006/relationships/image" Target="../media/image6.png"/><Relationship Id="rId293" Type="http://schemas.openxmlformats.org/officeDocument/2006/relationships/hyperlink" Target="&#49884;&#54200;84&#54200;.pptx" TargetMode="External"/><Relationship Id="rId307" Type="http://schemas.openxmlformats.org/officeDocument/2006/relationships/hyperlink" Target="&#49884;&#54200;90&#54200;.pptx" TargetMode="External"/><Relationship Id="rId349" Type="http://schemas.openxmlformats.org/officeDocument/2006/relationships/hyperlink" Target="../06&#50668;&#54840;&#49688;&#50500;/&#50668;&#54840;&#49688;&#50500;.pptx" TargetMode="External"/><Relationship Id="rId88" Type="http://schemas.openxmlformats.org/officeDocument/2006/relationships/image" Target="../media/image27.png"/><Relationship Id="rId111" Type="http://schemas.openxmlformats.org/officeDocument/2006/relationships/hyperlink" Target="&#49884;&#54200;26&#54200;.pptx" TargetMode="External"/><Relationship Id="rId153" Type="http://schemas.openxmlformats.org/officeDocument/2006/relationships/hyperlink" Target="&#49884;&#54200;38&#54200;.pptx" TargetMode="External"/><Relationship Id="rId195" Type="http://schemas.openxmlformats.org/officeDocument/2006/relationships/hyperlink" Target="&#49884;&#54200;150&#54200;.pptx" TargetMode="External"/><Relationship Id="rId209" Type="http://schemas.openxmlformats.org/officeDocument/2006/relationships/hyperlink" Target="&#49884;&#54200;128&#54200;.pptx" TargetMode="External"/><Relationship Id="rId360" Type="http://schemas.openxmlformats.org/officeDocument/2006/relationships/image" Target="../media/image163.png"/><Relationship Id="rId416" Type="http://schemas.openxmlformats.org/officeDocument/2006/relationships/image" Target="../media/image191.png"/><Relationship Id="rId220" Type="http://schemas.openxmlformats.org/officeDocument/2006/relationships/image" Target="../media/image93.png"/><Relationship Id="rId458" Type="http://schemas.openxmlformats.org/officeDocument/2006/relationships/image" Target="../media/image212.png"/><Relationship Id="rId15" Type="http://schemas.openxmlformats.org/officeDocument/2006/relationships/slide" Target="slide27.xml"/><Relationship Id="rId57" Type="http://schemas.openxmlformats.org/officeDocument/2006/relationships/hyperlink" Target="&#49884;&#54200;13&#54200;.pptx" TargetMode="External"/><Relationship Id="rId262" Type="http://schemas.openxmlformats.org/officeDocument/2006/relationships/image" Target="../media/image114.png"/><Relationship Id="rId318" Type="http://schemas.openxmlformats.org/officeDocument/2006/relationships/image" Target="../media/image142.png"/><Relationship Id="rId99" Type="http://schemas.openxmlformats.org/officeDocument/2006/relationships/hyperlink" Target="&#49884;&#54200;30&#54200;.pptx" TargetMode="External"/><Relationship Id="rId122" Type="http://schemas.openxmlformats.org/officeDocument/2006/relationships/image" Target="../media/image44.png"/><Relationship Id="rId164" Type="http://schemas.openxmlformats.org/officeDocument/2006/relationships/image" Target="../media/image65.png"/><Relationship Id="rId371" Type="http://schemas.openxmlformats.org/officeDocument/2006/relationships/hyperlink" Target="../17&#50640;&#49828;&#45908;/&#50640;&#49828;&#45908;.pptx" TargetMode="External"/><Relationship Id="rId427" Type="http://schemas.openxmlformats.org/officeDocument/2006/relationships/hyperlink" Target="../../&#49888;&#50557;PPT/45%20&#47196;&#47560;&#49436;/&#47196;&#47560;&#49436;.pptx" TargetMode="External"/><Relationship Id="rId469" Type="http://schemas.openxmlformats.org/officeDocument/2006/relationships/hyperlink" Target="../../&#49888;&#50557;PPT/66%20&#50836;&#54620;&#44228;&#49884;&#47197;/&#50836;&#54620;&#44228;&#49884;&#47197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07&#54200;.pptx" TargetMode="External"/><Relationship Id="rId273" Type="http://schemas.openxmlformats.org/officeDocument/2006/relationships/hyperlink" Target="&#49884;&#54200;73&#54200;.pptx" TargetMode="External"/><Relationship Id="rId329" Type="http://schemas.openxmlformats.org/officeDocument/2006/relationships/hyperlink" Target="&#49884;&#54200;93&#54200;.pptx" TargetMode="External"/><Relationship Id="rId68" Type="http://schemas.openxmlformats.org/officeDocument/2006/relationships/image" Target="../media/image17.png"/><Relationship Id="rId133" Type="http://schemas.openxmlformats.org/officeDocument/2006/relationships/hyperlink" Target="&#49884;&#54200;66&#54200;.pptx" TargetMode="External"/><Relationship Id="rId175" Type="http://schemas.openxmlformats.org/officeDocument/2006/relationships/hyperlink" Target="&#49884;&#54200;144&#54200;.pptx" TargetMode="External"/><Relationship Id="rId340" Type="http://schemas.openxmlformats.org/officeDocument/2006/relationships/image" Target="../media/image153.png"/><Relationship Id="rId200" Type="http://schemas.openxmlformats.org/officeDocument/2006/relationships/image" Target="../media/image83.png"/><Relationship Id="rId382" Type="http://schemas.openxmlformats.org/officeDocument/2006/relationships/image" Target="../media/image174.png"/><Relationship Id="rId438" Type="http://schemas.openxmlformats.org/officeDocument/2006/relationships/image" Target="../media/image202.png"/><Relationship Id="rId242" Type="http://schemas.openxmlformats.org/officeDocument/2006/relationships/image" Target="../media/image104.png"/><Relationship Id="rId284" Type="http://schemas.openxmlformats.org/officeDocument/2006/relationships/image" Target="../media/image125.png"/><Relationship Id="rId37" Type="http://schemas.openxmlformats.org/officeDocument/2006/relationships/hyperlink" Target="&#49884;&#54200;12&#54200;.pptx" TargetMode="External"/><Relationship Id="rId79" Type="http://schemas.openxmlformats.org/officeDocument/2006/relationships/hyperlink" Target="&#49884;&#54200;55&#54200;.pptx" TargetMode="External"/><Relationship Id="rId102" Type="http://schemas.openxmlformats.org/officeDocument/2006/relationships/image" Target="../media/image34.png"/><Relationship Id="rId144" Type="http://schemas.openxmlformats.org/officeDocument/2006/relationships/image" Target="../media/image55.png"/><Relationship Id="rId90" Type="http://schemas.openxmlformats.org/officeDocument/2006/relationships/image" Target="../media/image28.png"/><Relationship Id="rId186" Type="http://schemas.openxmlformats.org/officeDocument/2006/relationships/image" Target="../media/image76.png"/><Relationship Id="rId351" Type="http://schemas.openxmlformats.org/officeDocument/2006/relationships/hyperlink" Target="../07&#49324;&#49324;&#44592;/&#49324;&#49324;&#44592;.pptx" TargetMode="External"/><Relationship Id="rId393" Type="http://schemas.openxmlformats.org/officeDocument/2006/relationships/hyperlink" Target="../28&#54840;&#49464;&#50500;/&#54840;&#49464;&#50500;.pptx" TargetMode="External"/><Relationship Id="rId407" Type="http://schemas.openxmlformats.org/officeDocument/2006/relationships/hyperlink" Target="../35&#54616;&#48149;&#44397;/&#54616;&#48149;&#44397;.pptx" TargetMode="External"/><Relationship Id="rId449" Type="http://schemas.openxmlformats.org/officeDocument/2006/relationships/hyperlink" Target="../../&#49888;&#50557;PPT/56%20&#46356;&#46020;&#49436;/&#46356;&#46020;&#49436;.pptx" TargetMode="External"/><Relationship Id="rId211" Type="http://schemas.openxmlformats.org/officeDocument/2006/relationships/hyperlink" Target="&#49884;&#54200;138&#54200;.pptx" TargetMode="External"/><Relationship Id="rId253" Type="http://schemas.openxmlformats.org/officeDocument/2006/relationships/hyperlink" Target="&#49884;&#54200;118&#54200;.pptx" TargetMode="External"/><Relationship Id="rId295" Type="http://schemas.openxmlformats.org/officeDocument/2006/relationships/hyperlink" Target="&#49884;&#54200;85&#54200;.pptx" TargetMode="External"/><Relationship Id="rId309" Type="http://schemas.openxmlformats.org/officeDocument/2006/relationships/hyperlink" Target="&#49884;&#54200;89&#54200;.pptx" TargetMode="External"/><Relationship Id="rId460" Type="http://schemas.openxmlformats.org/officeDocument/2006/relationships/image" Target="../media/image213.png"/><Relationship Id="rId48" Type="http://schemas.openxmlformats.org/officeDocument/2006/relationships/image" Target="../media/image7.png"/><Relationship Id="rId113" Type="http://schemas.openxmlformats.org/officeDocument/2006/relationships/hyperlink" Target="&#49884;&#54200;35&#54200;.pptx" TargetMode="External"/><Relationship Id="rId320" Type="http://schemas.openxmlformats.org/officeDocument/2006/relationships/image" Target="../media/image143.png"/><Relationship Id="rId155" Type="http://schemas.openxmlformats.org/officeDocument/2006/relationships/hyperlink" Target="&#49884;&#54200;28&#54200;.pptx" TargetMode="External"/><Relationship Id="rId197" Type="http://schemas.openxmlformats.org/officeDocument/2006/relationships/hyperlink" Target="&#49884;&#54200;126&#54200;.pptx" TargetMode="External"/><Relationship Id="rId362" Type="http://schemas.openxmlformats.org/officeDocument/2006/relationships/image" Target="../media/image164.png"/><Relationship Id="rId418" Type="http://schemas.openxmlformats.org/officeDocument/2006/relationships/image" Target="../media/image192.png"/><Relationship Id="rId222" Type="http://schemas.openxmlformats.org/officeDocument/2006/relationships/image" Target="../media/image94.png"/><Relationship Id="rId264" Type="http://schemas.openxmlformats.org/officeDocument/2006/relationships/image" Target="../media/image115.png"/><Relationship Id="rId471" Type="http://schemas.openxmlformats.org/officeDocument/2006/relationships/image" Target="../media/image219.png"/><Relationship Id="rId17" Type="http://schemas.openxmlformats.org/officeDocument/2006/relationships/slide" Target="slide9.xml"/><Relationship Id="rId59" Type="http://schemas.openxmlformats.org/officeDocument/2006/relationships/hyperlink" Target="&#49884;&#54200;23&#54200;.pptx" TargetMode="External"/><Relationship Id="rId124" Type="http://schemas.openxmlformats.org/officeDocument/2006/relationships/image" Target="../media/image45.png"/><Relationship Id="rId70" Type="http://schemas.openxmlformats.org/officeDocument/2006/relationships/image" Target="../media/image18.png"/><Relationship Id="rId166" Type="http://schemas.openxmlformats.org/officeDocument/2006/relationships/image" Target="../media/image66.png"/><Relationship Id="rId331" Type="http://schemas.openxmlformats.org/officeDocument/2006/relationships/hyperlink" Target="&#49884;&#54200;92&#54200;.pptx" TargetMode="External"/><Relationship Id="rId373" Type="http://schemas.openxmlformats.org/officeDocument/2006/relationships/hyperlink" Target="../18&#50853;&#44592;/&#50853;&#44592;.pptx" TargetMode="External"/><Relationship Id="rId429" Type="http://schemas.openxmlformats.org/officeDocument/2006/relationships/hyperlink" Target="../../&#49888;&#50557;PPT/46%20&#44256;&#47536;&#46020;&#51204;&#49436;/&#44256;&#47536;&#46020;&#51204;&#49436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6&#54200;.pptx" TargetMode="External"/><Relationship Id="rId440" Type="http://schemas.openxmlformats.org/officeDocument/2006/relationships/image" Target="../media/image203.png"/><Relationship Id="rId28" Type="http://schemas.openxmlformats.org/officeDocument/2006/relationships/slide" Target="slide34.xml"/><Relationship Id="rId275" Type="http://schemas.openxmlformats.org/officeDocument/2006/relationships/hyperlink" Target="&#49884;&#54200;74&#54200;.pptx" TargetMode="External"/><Relationship Id="rId300" Type="http://schemas.openxmlformats.org/officeDocument/2006/relationships/image" Target="../media/image133.png"/><Relationship Id="rId81" Type="http://schemas.openxmlformats.org/officeDocument/2006/relationships/hyperlink" Target="&#49884;&#54200;51&#54200;.pptx" TargetMode="External"/><Relationship Id="rId135" Type="http://schemas.openxmlformats.org/officeDocument/2006/relationships/hyperlink" Target="&#49884;&#54200;61&#54200;.pptx" TargetMode="External"/><Relationship Id="rId177" Type="http://schemas.openxmlformats.org/officeDocument/2006/relationships/hyperlink" Target="&#49884;&#54200;124&#54200;.pptx" TargetMode="External"/><Relationship Id="rId342" Type="http://schemas.openxmlformats.org/officeDocument/2006/relationships/image" Target="../media/image154.png"/><Relationship Id="rId384" Type="http://schemas.openxmlformats.org/officeDocument/2006/relationships/image" Target="../media/image175.png"/><Relationship Id="rId202" Type="http://schemas.openxmlformats.org/officeDocument/2006/relationships/image" Target="../media/image84.png"/><Relationship Id="rId244" Type="http://schemas.openxmlformats.org/officeDocument/2006/relationships/image" Target="../media/image105.png"/><Relationship Id="rId39" Type="http://schemas.openxmlformats.org/officeDocument/2006/relationships/hyperlink" Target="&#49884;&#54200;22&#54200;.pptx" TargetMode="External"/><Relationship Id="rId286" Type="http://schemas.openxmlformats.org/officeDocument/2006/relationships/image" Target="../media/image126.png"/><Relationship Id="rId451" Type="http://schemas.openxmlformats.org/officeDocument/2006/relationships/hyperlink" Target="../../&#49888;&#50557;PPT/57%20&#48716;&#47112;&#47788;&#49436;/&#48716;&#47112;&#47788;&#49436;1&#51109;.pptx" TargetMode="External"/><Relationship Id="rId50" Type="http://schemas.openxmlformats.org/officeDocument/2006/relationships/image" Target="../media/image8.png"/><Relationship Id="rId104" Type="http://schemas.openxmlformats.org/officeDocument/2006/relationships/image" Target="../media/image35.png"/><Relationship Id="rId146" Type="http://schemas.openxmlformats.org/officeDocument/2006/relationships/image" Target="../media/image56.png"/><Relationship Id="rId188" Type="http://schemas.openxmlformats.org/officeDocument/2006/relationships/image" Target="../media/image77.png"/><Relationship Id="rId311" Type="http://schemas.openxmlformats.org/officeDocument/2006/relationships/hyperlink" Target="&#49884;&#54200;100&#54200;.pptx" TargetMode="External"/><Relationship Id="rId353" Type="http://schemas.openxmlformats.org/officeDocument/2006/relationships/hyperlink" Target="../08&#47355;&#44592;/&#47355;&#44592;.pptx" TargetMode="External"/><Relationship Id="rId395" Type="http://schemas.openxmlformats.org/officeDocument/2006/relationships/hyperlink" Target="../29&#50836;&#50648;/&#50836;&#50648;.pptx" TargetMode="External"/><Relationship Id="rId409" Type="http://schemas.openxmlformats.org/officeDocument/2006/relationships/hyperlink" Target="../36&#49828;&#48148;&#45264;/&#49828;&#48148;&#45264;.pptx" TargetMode="External"/><Relationship Id="rId92" Type="http://schemas.openxmlformats.org/officeDocument/2006/relationships/image" Target="../media/image29.png"/><Relationship Id="rId213" Type="http://schemas.openxmlformats.org/officeDocument/2006/relationships/hyperlink" Target="&#49884;&#54200;148&#54200;.pptx" TargetMode="External"/><Relationship Id="rId420" Type="http://schemas.openxmlformats.org/officeDocument/2006/relationships/image" Target="../media/image193.png"/><Relationship Id="rId255" Type="http://schemas.openxmlformats.org/officeDocument/2006/relationships/hyperlink" Target="&#49884;&#54200;119&#54200;.pptx" TargetMode="External"/><Relationship Id="rId297" Type="http://schemas.openxmlformats.org/officeDocument/2006/relationships/hyperlink" Target="&#49884;&#54200;86&#54200;.pptx" TargetMode="External"/><Relationship Id="rId462" Type="http://schemas.openxmlformats.org/officeDocument/2006/relationships/image" Target="../media/image214.png"/><Relationship Id="rId115" Type="http://schemas.openxmlformats.org/officeDocument/2006/relationships/hyperlink" Target="&#49884;&#54200;36&#54200;.pptx" TargetMode="External"/><Relationship Id="rId157" Type="http://schemas.openxmlformats.org/officeDocument/2006/relationships/hyperlink" Target="&#49884;&#54200;18&#54200;.pptx" TargetMode="External"/><Relationship Id="rId322" Type="http://schemas.openxmlformats.org/officeDocument/2006/relationships/image" Target="../media/image144.png"/><Relationship Id="rId364" Type="http://schemas.openxmlformats.org/officeDocument/2006/relationships/image" Target="../media/image165.png"/><Relationship Id="rId61" Type="http://schemas.openxmlformats.org/officeDocument/2006/relationships/hyperlink" Target="&#49884;&#54200;44&#54200;.pptx" TargetMode="External"/><Relationship Id="rId199" Type="http://schemas.openxmlformats.org/officeDocument/2006/relationships/hyperlink" Target="&#49884;&#54200;136&#54200;.pptx" TargetMode="External"/></Relationships>
</file>

<file path=ppt/slides/_rels/slide8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46&#54200;.pptx" TargetMode="External"/><Relationship Id="rId299" Type="http://schemas.openxmlformats.org/officeDocument/2006/relationships/hyperlink" Target="&#49884;&#54200;87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04&#54200;.pptx" TargetMode="External"/><Relationship Id="rId159" Type="http://schemas.openxmlformats.org/officeDocument/2006/relationships/hyperlink" Target="&#49884;&#54200;08&#54200;.pptx" TargetMode="External"/><Relationship Id="rId324" Type="http://schemas.openxmlformats.org/officeDocument/2006/relationships/image" Target="../media/image145.png"/><Relationship Id="rId366" Type="http://schemas.openxmlformats.org/officeDocument/2006/relationships/image" Target="../media/image166.png"/><Relationship Id="rId170" Type="http://schemas.openxmlformats.org/officeDocument/2006/relationships/image" Target="../media/image68.png"/><Relationship Id="rId226" Type="http://schemas.openxmlformats.org/officeDocument/2006/relationships/image" Target="../media/image96.png"/><Relationship Id="rId433" Type="http://schemas.openxmlformats.org/officeDocument/2006/relationships/hyperlink" Target="../../&#49888;&#50557;PPT/48%20&#44040;&#46972;&#46356;&#50500;&#49436;/&#44040;&#46972;&#46356;&#50500;&#49436;.pptx" TargetMode="External"/><Relationship Id="rId268" Type="http://schemas.openxmlformats.org/officeDocument/2006/relationships/image" Target="../media/image117.png"/><Relationship Id="rId32" Type="http://schemas.openxmlformats.org/officeDocument/2006/relationships/slide" Target="slide17.xml"/><Relationship Id="rId74" Type="http://schemas.openxmlformats.org/officeDocument/2006/relationships/image" Target="../media/image20.png"/><Relationship Id="rId128" Type="http://schemas.openxmlformats.org/officeDocument/2006/relationships/image" Target="../media/image47.png"/><Relationship Id="rId335" Type="http://schemas.openxmlformats.org/officeDocument/2006/relationships/hyperlink" Target="&#49884;&#54200;09&#54200;.pptx" TargetMode="External"/><Relationship Id="rId377" Type="http://schemas.openxmlformats.org/officeDocument/2006/relationships/hyperlink" Target="../20&#51104;&#50616;/&#51104;&#50616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42&#54200;.pptx" TargetMode="External"/><Relationship Id="rId237" Type="http://schemas.openxmlformats.org/officeDocument/2006/relationships/hyperlink" Target="&#49884;&#54200;109&#54200;.pptx" TargetMode="External"/><Relationship Id="rId402" Type="http://schemas.openxmlformats.org/officeDocument/2006/relationships/image" Target="../media/image184.png"/><Relationship Id="rId279" Type="http://schemas.openxmlformats.org/officeDocument/2006/relationships/hyperlink" Target="&#49884;&#54200;76&#54200;.pptx" TargetMode="External"/><Relationship Id="rId444" Type="http://schemas.openxmlformats.org/officeDocument/2006/relationships/image" Target="../media/image205.png"/><Relationship Id="rId43" Type="http://schemas.openxmlformats.org/officeDocument/2006/relationships/hyperlink" Target="&#49884;&#54200;11&#54200;.pptx" TargetMode="External"/><Relationship Id="rId139" Type="http://schemas.openxmlformats.org/officeDocument/2006/relationships/hyperlink" Target="&#49884;&#54200;64&#54200;.pptx" TargetMode="External"/><Relationship Id="rId290" Type="http://schemas.openxmlformats.org/officeDocument/2006/relationships/image" Target="../media/image128.png"/><Relationship Id="rId304" Type="http://schemas.openxmlformats.org/officeDocument/2006/relationships/image" Target="../media/image135.png"/><Relationship Id="rId346" Type="http://schemas.openxmlformats.org/officeDocument/2006/relationships/image" Target="../media/image156.png"/><Relationship Id="rId388" Type="http://schemas.openxmlformats.org/officeDocument/2006/relationships/image" Target="../media/image177.png"/><Relationship Id="rId85" Type="http://schemas.openxmlformats.org/officeDocument/2006/relationships/hyperlink" Target="&#49884;&#54200;53&#54200;.pptx" TargetMode="External"/><Relationship Id="rId150" Type="http://schemas.openxmlformats.org/officeDocument/2006/relationships/image" Target="../media/image58.png"/><Relationship Id="rId192" Type="http://schemas.openxmlformats.org/officeDocument/2006/relationships/image" Target="../media/image79.png"/><Relationship Id="rId206" Type="http://schemas.openxmlformats.org/officeDocument/2006/relationships/image" Target="../media/image86.png"/><Relationship Id="rId413" Type="http://schemas.openxmlformats.org/officeDocument/2006/relationships/hyperlink" Target="../38&#49828;&#44032;&#47028;/&#49828;&#44032;&#47028;.pptx" TargetMode="External"/><Relationship Id="rId248" Type="http://schemas.openxmlformats.org/officeDocument/2006/relationships/image" Target="../media/image107.png"/><Relationship Id="rId455" Type="http://schemas.openxmlformats.org/officeDocument/2006/relationships/hyperlink" Target="../../&#49888;&#50557;PPT/59%20&#50556;&#44256;&#48372;&#49436;/&#50556;&#44256;&#48372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7.png"/><Relationship Id="rId315" Type="http://schemas.openxmlformats.org/officeDocument/2006/relationships/hyperlink" Target="&#49884;&#54200;102&#54200;.pptx" TargetMode="External"/><Relationship Id="rId357" Type="http://schemas.openxmlformats.org/officeDocument/2006/relationships/hyperlink" Target="../10&#49324;&#47924;&#50648;&#54616;/&#49324;&#47924;&#50648;&#54616;.pptx" TargetMode="External"/><Relationship Id="rId54" Type="http://schemas.openxmlformats.org/officeDocument/2006/relationships/image" Target="../media/image10.png"/><Relationship Id="rId96" Type="http://schemas.openxmlformats.org/officeDocument/2006/relationships/image" Target="../media/image31.png"/><Relationship Id="rId161" Type="http://schemas.openxmlformats.org/officeDocument/2006/relationships/hyperlink" Target="&#49884;&#54200;122&#54200;.pptx" TargetMode="External"/><Relationship Id="rId217" Type="http://schemas.openxmlformats.org/officeDocument/2006/relationships/hyperlink" Target="&#49884;&#54200;139&#54200;.pptx" TargetMode="External"/><Relationship Id="rId399" Type="http://schemas.openxmlformats.org/officeDocument/2006/relationships/hyperlink" Target="../31&#50724;&#48148;&#45852;/&#50724;&#48148;&#45852;1&#51109;.pptx" TargetMode="External"/><Relationship Id="rId259" Type="http://schemas.openxmlformats.org/officeDocument/2006/relationships/hyperlink" Target="&#49884;&#54200;29&#54200;.pptx" TargetMode="External"/><Relationship Id="rId424" Type="http://schemas.openxmlformats.org/officeDocument/2006/relationships/image" Target="../media/image195.png"/><Relationship Id="rId466" Type="http://schemas.openxmlformats.org/officeDocument/2006/relationships/image" Target="../media/image216.png"/><Relationship Id="rId23" Type="http://schemas.openxmlformats.org/officeDocument/2006/relationships/slide" Target="slide12.xml"/><Relationship Id="rId119" Type="http://schemas.openxmlformats.org/officeDocument/2006/relationships/hyperlink" Target="&#49884;&#54200;60&#54200;.pptx" TargetMode="External"/><Relationship Id="rId270" Type="http://schemas.openxmlformats.org/officeDocument/2006/relationships/image" Target="../media/image118.png"/><Relationship Id="rId326" Type="http://schemas.openxmlformats.org/officeDocument/2006/relationships/image" Target="../media/image146.png"/><Relationship Id="rId65" Type="http://schemas.openxmlformats.org/officeDocument/2006/relationships/hyperlink" Target="&#49884;&#54200;41&#54200;.pptx" TargetMode="External"/><Relationship Id="rId130" Type="http://schemas.openxmlformats.org/officeDocument/2006/relationships/image" Target="../media/image48.png"/><Relationship Id="rId368" Type="http://schemas.openxmlformats.org/officeDocument/2006/relationships/image" Target="../media/image167.png"/><Relationship Id="rId172" Type="http://schemas.openxmlformats.org/officeDocument/2006/relationships/image" Target="../media/image69.png"/><Relationship Id="rId228" Type="http://schemas.openxmlformats.org/officeDocument/2006/relationships/image" Target="../media/image97.png"/><Relationship Id="rId435" Type="http://schemas.openxmlformats.org/officeDocument/2006/relationships/hyperlink" Target="../../&#49888;&#50557;PPT/49%20&#50640;&#48288;&#49548;&#49436;/&#50640;&#48288;&#49548;&#49436;.pptx" TargetMode="External"/><Relationship Id="rId281" Type="http://schemas.openxmlformats.org/officeDocument/2006/relationships/hyperlink" Target="&#49884;&#54200;70&#54200;.pptx" TargetMode="External"/><Relationship Id="rId337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9.xml"/><Relationship Id="rId76" Type="http://schemas.openxmlformats.org/officeDocument/2006/relationships/image" Target="../media/image21.png"/><Relationship Id="rId141" Type="http://schemas.openxmlformats.org/officeDocument/2006/relationships/hyperlink" Target="&#49884;&#54200;63&#54200;.pptx" TargetMode="External"/><Relationship Id="rId379" Type="http://schemas.openxmlformats.org/officeDocument/2006/relationships/hyperlink" Target="../21&#51204;&#46020;&#49436;/&#51204;&#46020;&#4943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41&#54200;.pptx" TargetMode="External"/><Relationship Id="rId239" Type="http://schemas.openxmlformats.org/officeDocument/2006/relationships/hyperlink" Target="&#49884;&#54200;112&#54200;.pptx" TargetMode="External"/><Relationship Id="rId390" Type="http://schemas.openxmlformats.org/officeDocument/2006/relationships/image" Target="../media/image178.png"/><Relationship Id="rId404" Type="http://schemas.openxmlformats.org/officeDocument/2006/relationships/image" Target="../media/image185.png"/><Relationship Id="rId446" Type="http://schemas.openxmlformats.org/officeDocument/2006/relationships/image" Target="../media/image206.png"/><Relationship Id="rId250" Type="http://schemas.openxmlformats.org/officeDocument/2006/relationships/image" Target="../media/image108.png"/><Relationship Id="rId292" Type="http://schemas.openxmlformats.org/officeDocument/2006/relationships/image" Target="../media/image129.png"/><Relationship Id="rId306" Type="http://schemas.openxmlformats.org/officeDocument/2006/relationships/image" Target="../media/image136.png"/><Relationship Id="rId45" Type="http://schemas.openxmlformats.org/officeDocument/2006/relationships/hyperlink" Target="&#49884;&#54200;01&#54200;.pptx" TargetMode="External"/><Relationship Id="rId87" Type="http://schemas.openxmlformats.org/officeDocument/2006/relationships/hyperlink" Target="&#49884;&#54200;05&#54200;.pptx" TargetMode="External"/><Relationship Id="rId110" Type="http://schemas.openxmlformats.org/officeDocument/2006/relationships/image" Target="../media/image38.png"/><Relationship Id="rId348" Type="http://schemas.openxmlformats.org/officeDocument/2006/relationships/image" Target="../media/image157.png"/><Relationship Id="rId152" Type="http://schemas.openxmlformats.org/officeDocument/2006/relationships/image" Target="../media/image59.png"/><Relationship Id="rId194" Type="http://schemas.openxmlformats.org/officeDocument/2006/relationships/image" Target="../media/image80.png"/><Relationship Id="rId208" Type="http://schemas.openxmlformats.org/officeDocument/2006/relationships/image" Target="../media/image87.png"/><Relationship Id="rId415" Type="http://schemas.openxmlformats.org/officeDocument/2006/relationships/hyperlink" Target="../39&#47568;&#46972;&#44592;/&#47568;&#46972;&#44592;.pptx" TargetMode="External"/><Relationship Id="rId457" Type="http://schemas.openxmlformats.org/officeDocument/2006/relationships/hyperlink" Target="../../&#49888;&#50557;PPT/60%20&#48288;&#46300;&#47196;&#51204;&#49436;/&#48288;&#46300;&#47196;&#51204;&#49436;.pptx" TargetMode="External"/><Relationship Id="rId261" Type="http://schemas.openxmlformats.org/officeDocument/2006/relationships/hyperlink" Target="&#49884;&#54200;39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11.png"/><Relationship Id="rId317" Type="http://schemas.openxmlformats.org/officeDocument/2006/relationships/hyperlink" Target="&#49884;&#54200;99&#54200;.pptx" TargetMode="External"/><Relationship Id="rId359" Type="http://schemas.openxmlformats.org/officeDocument/2006/relationships/hyperlink" Target="../12&#50676;&#50773;&#44592;&#54616;/&#50676;&#50773;&#44592;&#54616;.pptx" TargetMode="External"/><Relationship Id="rId98" Type="http://schemas.openxmlformats.org/officeDocument/2006/relationships/image" Target="../media/image32.png"/><Relationship Id="rId121" Type="http://schemas.openxmlformats.org/officeDocument/2006/relationships/hyperlink" Target="&#49884;&#54200;07&#54200;.pptx" TargetMode="External"/><Relationship Id="rId163" Type="http://schemas.openxmlformats.org/officeDocument/2006/relationships/hyperlink" Target="&#49884;&#54200;121&#54200;.pptx" TargetMode="External"/><Relationship Id="rId219" Type="http://schemas.openxmlformats.org/officeDocument/2006/relationships/hyperlink" Target="&#49884;&#54200;129&#54200;.pptx" TargetMode="External"/><Relationship Id="rId370" Type="http://schemas.openxmlformats.org/officeDocument/2006/relationships/image" Target="../media/image168.png"/><Relationship Id="rId426" Type="http://schemas.openxmlformats.org/officeDocument/2006/relationships/image" Target="../media/image196.png"/><Relationship Id="rId230" Type="http://schemas.openxmlformats.org/officeDocument/2006/relationships/image" Target="../media/image98.png"/><Relationship Id="rId468" Type="http://schemas.openxmlformats.org/officeDocument/2006/relationships/image" Target="../media/image217.png"/><Relationship Id="rId25" Type="http://schemas.openxmlformats.org/officeDocument/2006/relationships/slide" Target="slide13.xml"/><Relationship Id="rId67" Type="http://schemas.openxmlformats.org/officeDocument/2006/relationships/hyperlink" Target="&#49884;&#54200;42&#54200;.pptx" TargetMode="External"/><Relationship Id="rId272" Type="http://schemas.openxmlformats.org/officeDocument/2006/relationships/image" Target="../media/image119.png"/><Relationship Id="rId328" Type="http://schemas.openxmlformats.org/officeDocument/2006/relationships/image" Target="../media/image147.png"/><Relationship Id="rId132" Type="http://schemas.openxmlformats.org/officeDocument/2006/relationships/image" Target="../media/image49.png"/><Relationship Id="rId174" Type="http://schemas.openxmlformats.org/officeDocument/2006/relationships/image" Target="../media/image70.png"/><Relationship Id="rId381" Type="http://schemas.openxmlformats.org/officeDocument/2006/relationships/hyperlink" Target="../22&#50500;&#44032;/&#50500;&#44032;.pptx" TargetMode="External"/><Relationship Id="rId241" Type="http://schemas.openxmlformats.org/officeDocument/2006/relationships/hyperlink" Target="&#49884;&#54200;113&#54200;.pptx" TargetMode="External"/><Relationship Id="rId437" Type="http://schemas.openxmlformats.org/officeDocument/2006/relationships/hyperlink" Target="../../&#49888;&#50557;PPT/50%20&#48716;&#47549;&#48372;&#49436;/&#48716;&#47549;&#48372;&#49436;.pptx" TargetMode="External"/><Relationship Id="rId36" Type="http://schemas.openxmlformats.org/officeDocument/2006/relationships/slide" Target="slide8.xml"/><Relationship Id="rId283" Type="http://schemas.openxmlformats.org/officeDocument/2006/relationships/hyperlink" Target="&#49884;&#54200;78&#54200;.pptx" TargetMode="External"/><Relationship Id="rId339" Type="http://schemas.openxmlformats.org/officeDocument/2006/relationships/hyperlink" Target="../02&#52636;&#50528;&#44413;&#44592;/&#52636;&#50528;&#44413;&#44592;.pptx" TargetMode="External"/><Relationship Id="rId78" Type="http://schemas.openxmlformats.org/officeDocument/2006/relationships/image" Target="../media/image22.png"/><Relationship Id="rId101" Type="http://schemas.openxmlformats.org/officeDocument/2006/relationships/hyperlink" Target="&#49884;&#54200;40&#54200;.pptx" TargetMode="External"/><Relationship Id="rId143" Type="http://schemas.openxmlformats.org/officeDocument/2006/relationships/hyperlink" Target="&#49884;&#54200;62&#54200;.pptx" TargetMode="External"/><Relationship Id="rId185" Type="http://schemas.openxmlformats.org/officeDocument/2006/relationships/hyperlink" Target="&#49884;&#54200;125&#54200;.pptx" TargetMode="External"/><Relationship Id="rId350" Type="http://schemas.openxmlformats.org/officeDocument/2006/relationships/image" Target="../media/image158.png"/><Relationship Id="rId406" Type="http://schemas.openxmlformats.org/officeDocument/2006/relationships/image" Target="../media/image186.png"/><Relationship Id="rId9" Type="http://schemas.openxmlformats.org/officeDocument/2006/relationships/slide" Target="slide24.xml"/><Relationship Id="rId210" Type="http://schemas.openxmlformats.org/officeDocument/2006/relationships/image" Target="../media/image88.png"/><Relationship Id="rId392" Type="http://schemas.openxmlformats.org/officeDocument/2006/relationships/image" Target="../media/image179.png"/><Relationship Id="rId448" Type="http://schemas.openxmlformats.org/officeDocument/2006/relationships/image" Target="../media/image207.png"/><Relationship Id="rId252" Type="http://schemas.openxmlformats.org/officeDocument/2006/relationships/image" Target="../media/image109.png"/><Relationship Id="rId294" Type="http://schemas.openxmlformats.org/officeDocument/2006/relationships/image" Target="../media/image130.png"/><Relationship Id="rId308" Type="http://schemas.openxmlformats.org/officeDocument/2006/relationships/image" Target="../media/image137.png"/><Relationship Id="rId47" Type="http://schemas.openxmlformats.org/officeDocument/2006/relationships/hyperlink" Target="&#49884;&#54200;02&#54200;.pptx" TargetMode="External"/><Relationship Id="rId89" Type="http://schemas.openxmlformats.org/officeDocument/2006/relationships/hyperlink" Target="&#49884;&#54200;15&#54200;.pptx" TargetMode="External"/><Relationship Id="rId112" Type="http://schemas.openxmlformats.org/officeDocument/2006/relationships/image" Target="../media/image39.png"/><Relationship Id="rId154" Type="http://schemas.openxmlformats.org/officeDocument/2006/relationships/image" Target="../media/image60.png"/><Relationship Id="rId361" Type="http://schemas.openxmlformats.org/officeDocument/2006/relationships/hyperlink" Target="../11&#50676;&#50773;&#44592;&#49345;/&#50676;&#50773;&#44592;&#49345;.pptx" TargetMode="External"/><Relationship Id="rId196" Type="http://schemas.openxmlformats.org/officeDocument/2006/relationships/image" Target="../media/image81.png"/><Relationship Id="rId417" Type="http://schemas.openxmlformats.org/officeDocument/2006/relationships/hyperlink" Target="../../&#49888;&#50557;PPT/40%20&#47560;&#53468;&#48373;&#51020;/&#47560;&#53468;&#48373;&#51020;.pptx" TargetMode="External"/><Relationship Id="rId459" Type="http://schemas.openxmlformats.org/officeDocument/2006/relationships/hyperlink" Target="../../&#49888;&#50557;PPT/61%20&#48288;&#46300;&#47196;&#54980;&#49436;/&#48288;&#46300;&#47196;&#5498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11&#54200;.pptx" TargetMode="External"/><Relationship Id="rId263" Type="http://schemas.openxmlformats.org/officeDocument/2006/relationships/hyperlink" Target="&#49884;&#54200;49&#54200;.pptx" TargetMode="External"/><Relationship Id="rId319" Type="http://schemas.openxmlformats.org/officeDocument/2006/relationships/hyperlink" Target="&#49884;&#54200;98&#54200;.pptx" TargetMode="External"/><Relationship Id="rId470" Type="http://schemas.openxmlformats.org/officeDocument/2006/relationships/image" Target="../media/image218.png"/><Relationship Id="rId58" Type="http://schemas.openxmlformats.org/officeDocument/2006/relationships/image" Target="../media/image12.png"/><Relationship Id="rId123" Type="http://schemas.openxmlformats.org/officeDocument/2006/relationships/hyperlink" Target="&#49884;&#54200;57&#54200;.pptx" TargetMode="External"/><Relationship Id="rId330" Type="http://schemas.openxmlformats.org/officeDocument/2006/relationships/image" Target="../media/image148.png"/><Relationship Id="rId165" Type="http://schemas.openxmlformats.org/officeDocument/2006/relationships/hyperlink" Target="&#49884;&#54200;123&#54200;.pptx" TargetMode="External"/><Relationship Id="rId372" Type="http://schemas.openxmlformats.org/officeDocument/2006/relationships/image" Target="../media/image169.png"/><Relationship Id="rId428" Type="http://schemas.openxmlformats.org/officeDocument/2006/relationships/image" Target="../media/image197.png"/><Relationship Id="rId232" Type="http://schemas.openxmlformats.org/officeDocument/2006/relationships/image" Target="../media/image99.png"/><Relationship Id="rId274" Type="http://schemas.openxmlformats.org/officeDocument/2006/relationships/image" Target="../media/image120.png"/><Relationship Id="rId27" Type="http://schemas.openxmlformats.org/officeDocument/2006/relationships/slide" Target="slide14.xml"/><Relationship Id="rId69" Type="http://schemas.openxmlformats.org/officeDocument/2006/relationships/hyperlink" Target="&#49884;&#54200;43&#54200;.pptx" TargetMode="External"/><Relationship Id="rId134" Type="http://schemas.openxmlformats.org/officeDocument/2006/relationships/image" Target="../media/image50.png"/><Relationship Id="rId80" Type="http://schemas.openxmlformats.org/officeDocument/2006/relationships/image" Target="../media/image23.png"/><Relationship Id="rId176" Type="http://schemas.openxmlformats.org/officeDocument/2006/relationships/image" Target="../media/image71.png"/><Relationship Id="rId341" Type="http://schemas.openxmlformats.org/officeDocument/2006/relationships/hyperlink" Target="&#52285;&#49464;&#44592;.pptx" TargetMode="External"/><Relationship Id="rId383" Type="http://schemas.openxmlformats.org/officeDocument/2006/relationships/hyperlink" Target="../23&#51060;&#49324;&#50556;/&#51060;&#49324;&#50556;.pptx" TargetMode="External"/><Relationship Id="rId439" Type="http://schemas.openxmlformats.org/officeDocument/2006/relationships/hyperlink" Target="../../&#49888;&#50557;PPT/51%20&#44264;&#47196;&#49352;&#49436;/&#44264;&#47196;&#49352;&#49436;.pptx" TargetMode="External"/><Relationship Id="rId201" Type="http://schemas.openxmlformats.org/officeDocument/2006/relationships/hyperlink" Target="&#49884;&#54200;146&#54200;.pptx" TargetMode="External"/><Relationship Id="rId243" Type="http://schemas.openxmlformats.org/officeDocument/2006/relationships/hyperlink" Target="&#49884;&#54200;114&#54200;.pptx" TargetMode="External"/><Relationship Id="rId285" Type="http://schemas.openxmlformats.org/officeDocument/2006/relationships/hyperlink" Target="&#49884;&#54200;88&#54200;.pptx" TargetMode="External"/><Relationship Id="rId450" Type="http://schemas.openxmlformats.org/officeDocument/2006/relationships/image" Target="../media/image208.png"/><Relationship Id="rId38" Type="http://schemas.openxmlformats.org/officeDocument/2006/relationships/image" Target="../media/image2.png"/><Relationship Id="rId103" Type="http://schemas.openxmlformats.org/officeDocument/2006/relationships/hyperlink" Target="&#49884;&#54200;50&#54200;.pptx" TargetMode="External"/><Relationship Id="rId310" Type="http://schemas.openxmlformats.org/officeDocument/2006/relationships/image" Target="../media/image138.png"/><Relationship Id="rId91" Type="http://schemas.openxmlformats.org/officeDocument/2006/relationships/hyperlink" Target="&#49884;&#54200;25&#54200;.pptx" TargetMode="External"/><Relationship Id="rId145" Type="http://schemas.openxmlformats.org/officeDocument/2006/relationships/hyperlink" Target="&#49884;&#54200;67&#54200;.pptx" TargetMode="External"/><Relationship Id="rId187" Type="http://schemas.openxmlformats.org/officeDocument/2006/relationships/hyperlink" Target="&#49884;&#54200;135&#54200;.pptx" TargetMode="External"/><Relationship Id="rId352" Type="http://schemas.openxmlformats.org/officeDocument/2006/relationships/image" Target="../media/image159.png"/><Relationship Id="rId394" Type="http://schemas.openxmlformats.org/officeDocument/2006/relationships/image" Target="../media/image180.png"/><Relationship Id="rId408" Type="http://schemas.openxmlformats.org/officeDocument/2006/relationships/image" Target="../media/image187.png"/><Relationship Id="rId212" Type="http://schemas.openxmlformats.org/officeDocument/2006/relationships/image" Target="../media/image89.png"/><Relationship Id="rId254" Type="http://schemas.openxmlformats.org/officeDocument/2006/relationships/image" Target="../media/image110.png"/><Relationship Id="rId49" Type="http://schemas.openxmlformats.org/officeDocument/2006/relationships/hyperlink" Target="&#49884;&#54200;33&#54200;.pptx" TargetMode="External"/><Relationship Id="rId114" Type="http://schemas.openxmlformats.org/officeDocument/2006/relationships/image" Target="../media/image40.png"/><Relationship Id="rId296" Type="http://schemas.openxmlformats.org/officeDocument/2006/relationships/image" Target="../media/image131.png"/><Relationship Id="rId461" Type="http://schemas.openxmlformats.org/officeDocument/2006/relationships/hyperlink" Target="../../&#49888;&#50557;PPT/62%20&#50836;&#54620;&#51068;&#49436;/&#50836;&#54620;&#51068;&#49436;.pptx" TargetMode="External"/><Relationship Id="rId60" Type="http://schemas.openxmlformats.org/officeDocument/2006/relationships/image" Target="../media/image13.png"/><Relationship Id="rId156" Type="http://schemas.openxmlformats.org/officeDocument/2006/relationships/image" Target="../media/image61.png"/><Relationship Id="rId198" Type="http://schemas.openxmlformats.org/officeDocument/2006/relationships/image" Target="../media/image82.png"/><Relationship Id="rId321" Type="http://schemas.openxmlformats.org/officeDocument/2006/relationships/hyperlink" Target="&#49884;&#54200;97&#54200;.pptx" TargetMode="External"/><Relationship Id="rId363" Type="http://schemas.openxmlformats.org/officeDocument/2006/relationships/hyperlink" Target="../13&#50669;&#45824;&#49345;/&#50669;&#45824;&#49345;.pptx" TargetMode="External"/><Relationship Id="rId419" Type="http://schemas.openxmlformats.org/officeDocument/2006/relationships/hyperlink" Target="../../&#49888;&#50557;PPT/41%20&#47560;&#44032;&#48373;&#51020;/&#47560;&#44032;&#48373;&#51020;.pptx" TargetMode="External"/><Relationship Id="rId223" Type="http://schemas.openxmlformats.org/officeDocument/2006/relationships/hyperlink" Target="&#49884;&#54200;103&#54200;.pptx" TargetMode="External"/><Relationship Id="rId430" Type="http://schemas.openxmlformats.org/officeDocument/2006/relationships/image" Target="../media/image198.png"/><Relationship Id="rId18" Type="http://schemas.openxmlformats.org/officeDocument/2006/relationships/slide" Target="slide29.xml"/><Relationship Id="rId265" Type="http://schemas.openxmlformats.org/officeDocument/2006/relationships/hyperlink" Target="&#49884;&#54200;59&#54200;.pptx" TargetMode="External"/><Relationship Id="rId472" Type="http://schemas.openxmlformats.org/officeDocument/2006/relationships/image" Target="../media/image227.png"/><Relationship Id="rId125" Type="http://schemas.openxmlformats.org/officeDocument/2006/relationships/hyperlink" Target="&#49884;&#54200;47&#54200;.pptx" TargetMode="External"/><Relationship Id="rId167" Type="http://schemas.openxmlformats.org/officeDocument/2006/relationships/hyperlink" Target="&#49884;&#54200;133&#54200;.pptx" TargetMode="External"/><Relationship Id="rId332" Type="http://schemas.openxmlformats.org/officeDocument/2006/relationships/image" Target="../media/image149.png"/><Relationship Id="rId374" Type="http://schemas.openxmlformats.org/officeDocument/2006/relationships/image" Target="../media/image170.png"/><Relationship Id="rId71" Type="http://schemas.openxmlformats.org/officeDocument/2006/relationships/hyperlink" Target="&#49884;&#54200;34&#54200;.pptx" TargetMode="External"/><Relationship Id="rId234" Type="http://schemas.openxmlformats.org/officeDocument/2006/relationships/image" Target="../media/image100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21.png"/><Relationship Id="rId44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40" Type="http://schemas.openxmlformats.org/officeDocument/2006/relationships/image" Target="../media/image3.png"/><Relationship Id="rId136" Type="http://schemas.openxmlformats.org/officeDocument/2006/relationships/image" Target="../media/image51.png"/><Relationship Id="rId178" Type="http://schemas.openxmlformats.org/officeDocument/2006/relationships/image" Target="../media/image72.png"/><Relationship Id="rId301" Type="http://schemas.openxmlformats.org/officeDocument/2006/relationships/hyperlink" Target="&#49884;&#54200;69&#54200;.pptx" TargetMode="External"/><Relationship Id="rId343" Type="http://schemas.openxmlformats.org/officeDocument/2006/relationships/hyperlink" Target="../03&#47112;&#50948;&#44592;/&#47112;&#50948;&#44592;.pptx" TargetMode="External"/><Relationship Id="rId82" Type="http://schemas.openxmlformats.org/officeDocument/2006/relationships/image" Target="../media/image24.png"/><Relationship Id="rId203" Type="http://schemas.openxmlformats.org/officeDocument/2006/relationships/hyperlink" Target="&#49884;&#54200;147&#54200;.pptx" TargetMode="External"/><Relationship Id="rId385" Type="http://schemas.openxmlformats.org/officeDocument/2006/relationships/hyperlink" Target="../24&#50696;&#47112;&#48120;&#50556;/&#50696;&#47112;&#48120;&#50556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5.png"/><Relationship Id="rId245" Type="http://schemas.openxmlformats.org/officeDocument/2006/relationships/hyperlink" Target="&#49884;&#54200;115&#54200;.pptx" TargetMode="External"/><Relationship Id="rId266" Type="http://schemas.openxmlformats.org/officeDocument/2006/relationships/image" Target="../media/image116.png"/><Relationship Id="rId287" Type="http://schemas.openxmlformats.org/officeDocument/2006/relationships/hyperlink" Target="&#49884;&#54200;81&#54200;.pptx" TargetMode="External"/><Relationship Id="rId410" Type="http://schemas.openxmlformats.org/officeDocument/2006/relationships/image" Target="../media/image188.png"/><Relationship Id="rId431" Type="http://schemas.openxmlformats.org/officeDocument/2006/relationships/hyperlink" Target="../../&#49888;&#50557;PPT/47%20&#44256;&#47536;&#46020;&#54980;&#49436;/&#44256;&#47536;&#46020;&#54980;&#49436;.pptx" TargetMode="External"/><Relationship Id="rId452" Type="http://schemas.openxmlformats.org/officeDocument/2006/relationships/image" Target="../media/image209.png"/><Relationship Id="rId30" Type="http://schemas.openxmlformats.org/officeDocument/2006/relationships/slide" Target="slide35.xml"/><Relationship Id="rId105" Type="http://schemas.openxmlformats.org/officeDocument/2006/relationships/hyperlink" Target="&#49884;&#54200;56&#54200;.pptx" TargetMode="External"/><Relationship Id="rId126" Type="http://schemas.openxmlformats.org/officeDocument/2006/relationships/image" Target="../media/image46.png"/><Relationship Id="rId147" Type="http://schemas.openxmlformats.org/officeDocument/2006/relationships/hyperlink" Target="&#49884;&#54200;68&#54200;.pptx" TargetMode="External"/><Relationship Id="rId168" Type="http://schemas.openxmlformats.org/officeDocument/2006/relationships/image" Target="../media/image67.png"/><Relationship Id="rId312" Type="http://schemas.openxmlformats.org/officeDocument/2006/relationships/image" Target="../media/image139.png"/><Relationship Id="rId333" Type="http://schemas.openxmlformats.org/officeDocument/2006/relationships/hyperlink" Target="&#49884;&#54200;91&#54200;.pptx" TargetMode="External"/><Relationship Id="rId354" Type="http://schemas.openxmlformats.org/officeDocument/2006/relationships/image" Target="../media/image160.png"/><Relationship Id="rId51" Type="http://schemas.openxmlformats.org/officeDocument/2006/relationships/hyperlink" Target="&#49884;&#54200;31&#54200;.pptx" TargetMode="External"/><Relationship Id="rId72" Type="http://schemas.openxmlformats.org/officeDocument/2006/relationships/image" Target="../media/image19.png"/><Relationship Id="rId93" Type="http://schemas.openxmlformats.org/officeDocument/2006/relationships/hyperlink" Target="&#49884;&#54200;45&#54200;.pptx" TargetMode="External"/><Relationship Id="rId189" Type="http://schemas.openxmlformats.org/officeDocument/2006/relationships/hyperlink" Target="&#49884;&#54200;145&#54200;.pptx" TargetMode="External"/><Relationship Id="rId375" Type="http://schemas.openxmlformats.org/officeDocument/2006/relationships/hyperlink" Target="../19&#49884;&#54200;/&#49884;&#54200;.pptx" TargetMode="External"/><Relationship Id="rId396" Type="http://schemas.openxmlformats.org/officeDocument/2006/relationships/image" Target="../media/image181.png"/><Relationship Id="rId3" Type="http://schemas.openxmlformats.org/officeDocument/2006/relationships/slide" Target="slide21.xml"/><Relationship Id="rId214" Type="http://schemas.openxmlformats.org/officeDocument/2006/relationships/image" Target="../media/image90.png"/><Relationship Id="rId235" Type="http://schemas.openxmlformats.org/officeDocument/2006/relationships/hyperlink" Target="&#49884;&#54200;108&#54200;.pptx" TargetMode="External"/><Relationship Id="rId256" Type="http://schemas.openxmlformats.org/officeDocument/2006/relationships/image" Target="../media/image111.png"/><Relationship Id="rId277" Type="http://schemas.openxmlformats.org/officeDocument/2006/relationships/hyperlink" Target="&#49884;&#54200;75&#54200;.pptx" TargetMode="External"/><Relationship Id="rId298" Type="http://schemas.openxmlformats.org/officeDocument/2006/relationships/image" Target="../media/image132.png"/><Relationship Id="rId400" Type="http://schemas.openxmlformats.org/officeDocument/2006/relationships/image" Target="../media/image183.png"/><Relationship Id="rId421" Type="http://schemas.openxmlformats.org/officeDocument/2006/relationships/hyperlink" Target="../../&#49888;&#50557;PPT/42%20&#45572;&#44032;&#48373;&#51020;/&#45572;&#44032;&#48373;&#51020;.pptx" TargetMode="External"/><Relationship Id="rId442" Type="http://schemas.openxmlformats.org/officeDocument/2006/relationships/image" Target="../media/image204.png"/><Relationship Id="rId463" Type="http://schemas.openxmlformats.org/officeDocument/2006/relationships/hyperlink" Target="../../&#49888;&#50557;PPT/63%20&#50836;&#54620;&#51060;&#49436;/&#50836;&#54620;&#51060;&#49436;1&#51109;.pptx" TargetMode="External"/><Relationship Id="rId116" Type="http://schemas.openxmlformats.org/officeDocument/2006/relationships/image" Target="../media/image41.png"/><Relationship Id="rId137" Type="http://schemas.openxmlformats.org/officeDocument/2006/relationships/hyperlink" Target="&#49884;&#54200;65&#54200;.pptx" TargetMode="External"/><Relationship Id="rId158" Type="http://schemas.openxmlformats.org/officeDocument/2006/relationships/image" Target="../media/image62.png"/><Relationship Id="rId302" Type="http://schemas.openxmlformats.org/officeDocument/2006/relationships/image" Target="../media/image134.png"/><Relationship Id="rId323" Type="http://schemas.openxmlformats.org/officeDocument/2006/relationships/hyperlink" Target="&#49884;&#54200;96&#54200;.pptx" TargetMode="External"/><Relationship Id="rId344" Type="http://schemas.openxmlformats.org/officeDocument/2006/relationships/image" Target="../media/image155.png"/><Relationship Id="rId20" Type="http://schemas.openxmlformats.org/officeDocument/2006/relationships/slide" Target="slide30.xml"/><Relationship Id="rId41" Type="http://schemas.openxmlformats.org/officeDocument/2006/relationships/hyperlink" Target="&#49884;&#54200;21&#54200;.pptx" TargetMode="External"/><Relationship Id="rId62" Type="http://schemas.openxmlformats.org/officeDocument/2006/relationships/image" Target="../media/image14.png"/><Relationship Id="rId83" Type="http://schemas.openxmlformats.org/officeDocument/2006/relationships/hyperlink" Target="&#49884;&#54200;52&#54200;.pptx" TargetMode="External"/><Relationship Id="rId179" Type="http://schemas.openxmlformats.org/officeDocument/2006/relationships/hyperlink" Target="&#49884;&#54200;143&#54200;.pptx" TargetMode="External"/><Relationship Id="rId365" Type="http://schemas.openxmlformats.org/officeDocument/2006/relationships/hyperlink" Target="../14&#50669;&#45824;&#54616;/&#50669;&#45824;&#54616;.pptx" TargetMode="External"/><Relationship Id="rId386" Type="http://schemas.openxmlformats.org/officeDocument/2006/relationships/image" Target="../media/image176.png"/><Relationship Id="rId190" Type="http://schemas.openxmlformats.org/officeDocument/2006/relationships/image" Target="../media/image78.png"/><Relationship Id="rId204" Type="http://schemas.openxmlformats.org/officeDocument/2006/relationships/image" Target="../media/image85.png"/><Relationship Id="rId225" Type="http://schemas.openxmlformats.org/officeDocument/2006/relationships/hyperlink" Target="&#49884;&#54200;104&#54200;.pptx" TargetMode="External"/><Relationship Id="rId246" Type="http://schemas.openxmlformats.org/officeDocument/2006/relationships/image" Target="../media/image106.png"/><Relationship Id="rId267" Type="http://schemas.openxmlformats.org/officeDocument/2006/relationships/hyperlink" Target="&#49884;&#54200;77&#54200;.pptx" TargetMode="External"/><Relationship Id="rId288" Type="http://schemas.openxmlformats.org/officeDocument/2006/relationships/image" Target="../media/image127.png"/><Relationship Id="rId411" Type="http://schemas.openxmlformats.org/officeDocument/2006/relationships/hyperlink" Target="../37&#54617;&#44060;/&#54617;&#44060;.pptx" TargetMode="External"/><Relationship Id="rId432" Type="http://schemas.openxmlformats.org/officeDocument/2006/relationships/image" Target="../media/image199.png"/><Relationship Id="rId453" Type="http://schemas.openxmlformats.org/officeDocument/2006/relationships/hyperlink" Target="../../&#49888;&#50557;PPT/58%20&#55176;&#48652;&#47532;&#49436;/&#55176;&#48652;&#47532;&#49436;.pptx" TargetMode="External"/><Relationship Id="rId106" Type="http://schemas.openxmlformats.org/officeDocument/2006/relationships/image" Target="../media/image36.png"/><Relationship Id="rId127" Type="http://schemas.openxmlformats.org/officeDocument/2006/relationships/hyperlink" Target="&#49884;&#54200;37&#54200;.pptx" TargetMode="External"/><Relationship Id="rId313" Type="http://schemas.openxmlformats.org/officeDocument/2006/relationships/hyperlink" Target="&#49884;&#54200;101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9.png"/><Relationship Id="rId73" Type="http://schemas.openxmlformats.org/officeDocument/2006/relationships/hyperlink" Target="&#49884;&#54200;14&#54200;.pptx" TargetMode="External"/><Relationship Id="rId94" Type="http://schemas.openxmlformats.org/officeDocument/2006/relationships/image" Target="../media/image30.png"/><Relationship Id="rId148" Type="http://schemas.openxmlformats.org/officeDocument/2006/relationships/image" Target="../media/image57.png"/><Relationship Id="rId169" Type="http://schemas.openxmlformats.org/officeDocument/2006/relationships/hyperlink" Target="&#49884;&#54200;132&#54200;.pptx" TargetMode="External"/><Relationship Id="rId334" Type="http://schemas.openxmlformats.org/officeDocument/2006/relationships/image" Target="../media/image150.png"/><Relationship Id="rId355" Type="http://schemas.openxmlformats.org/officeDocument/2006/relationships/hyperlink" Target="../09&#49324;&#47924;&#50648;&#49345;/&#49324;&#47924;&#50648;&#49345;.pptx" TargetMode="External"/><Relationship Id="rId376" Type="http://schemas.openxmlformats.org/officeDocument/2006/relationships/image" Target="../media/image171.png"/><Relationship Id="rId397" Type="http://schemas.openxmlformats.org/officeDocument/2006/relationships/hyperlink" Target="../30&#50500;&#47784;&#49828;/&#50500;&#47784;&#49828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73.png"/><Relationship Id="rId215" Type="http://schemas.openxmlformats.org/officeDocument/2006/relationships/hyperlink" Target="&#49884;&#54200;149&#54200;.pptx" TargetMode="External"/><Relationship Id="rId236" Type="http://schemas.openxmlformats.org/officeDocument/2006/relationships/image" Target="../media/image101.png"/><Relationship Id="rId257" Type="http://schemas.openxmlformats.org/officeDocument/2006/relationships/hyperlink" Target="&#49884;&#54200;19&#54200;.pptx" TargetMode="External"/><Relationship Id="rId278" Type="http://schemas.openxmlformats.org/officeDocument/2006/relationships/image" Target="../media/image122.png"/><Relationship Id="rId401" Type="http://schemas.openxmlformats.org/officeDocument/2006/relationships/hyperlink" Target="../32&#50836;&#45208;/&#50836;&#45208;.pptx" TargetMode="External"/><Relationship Id="rId422" Type="http://schemas.openxmlformats.org/officeDocument/2006/relationships/image" Target="../media/image194.png"/><Relationship Id="rId44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64" Type="http://schemas.openxmlformats.org/officeDocument/2006/relationships/image" Target="../media/image215.png"/><Relationship Id="rId303" Type="http://schemas.openxmlformats.org/officeDocument/2006/relationships/hyperlink" Target="&#49884;&#54200;79&#54200;.pptx" TargetMode="External"/><Relationship Id="rId42" Type="http://schemas.openxmlformats.org/officeDocument/2006/relationships/image" Target="../media/image4.png"/><Relationship Id="rId84" Type="http://schemas.openxmlformats.org/officeDocument/2006/relationships/image" Target="../media/image25.png"/><Relationship Id="rId138" Type="http://schemas.openxmlformats.org/officeDocument/2006/relationships/image" Target="../media/image52.png"/><Relationship Id="rId345" Type="http://schemas.openxmlformats.org/officeDocument/2006/relationships/hyperlink" Target="../04&#48124;&#49688;&#44592;/&#48124;&#49688;&#44592;.pptx" TargetMode="External"/><Relationship Id="rId387" Type="http://schemas.openxmlformats.org/officeDocument/2006/relationships/hyperlink" Target="../25&#50696;&#47112;&#48120;&#50556;&#50528;&#44032;/&#50696;&#47112;&#48120;&#50556;&#50528;&#44032;.pptx" TargetMode="External"/><Relationship Id="rId191" Type="http://schemas.openxmlformats.org/officeDocument/2006/relationships/hyperlink" Target="&#49884;&#54200;130&#54200;.pptx" TargetMode="External"/><Relationship Id="rId205" Type="http://schemas.openxmlformats.org/officeDocument/2006/relationships/hyperlink" Target="&#49884;&#54200;137&#54200;.pptx" TargetMode="External"/><Relationship Id="rId247" Type="http://schemas.openxmlformats.org/officeDocument/2006/relationships/hyperlink" Target="&#49884;&#54200;120&#54200;.pptx" TargetMode="External"/><Relationship Id="rId412" Type="http://schemas.openxmlformats.org/officeDocument/2006/relationships/image" Target="../media/image189.png"/><Relationship Id="rId107" Type="http://schemas.openxmlformats.org/officeDocument/2006/relationships/hyperlink" Target="&#49884;&#54200;06&#54200;.pptx" TargetMode="External"/><Relationship Id="rId289" Type="http://schemas.openxmlformats.org/officeDocument/2006/relationships/hyperlink" Target="&#49884;&#54200;82&#54200;.pptx" TargetMode="External"/><Relationship Id="rId454" Type="http://schemas.openxmlformats.org/officeDocument/2006/relationships/image" Target="../media/image210.png"/><Relationship Id="rId11" Type="http://schemas.openxmlformats.org/officeDocument/2006/relationships/slide" Target="slide25.xml"/><Relationship Id="rId53" Type="http://schemas.openxmlformats.org/officeDocument/2006/relationships/hyperlink" Target="&#49884;&#54200;32&#54200;.pptx" TargetMode="External"/><Relationship Id="rId149" Type="http://schemas.openxmlformats.org/officeDocument/2006/relationships/hyperlink" Target="&#49884;&#54200;58&#54200;.pptx" TargetMode="External"/><Relationship Id="rId314" Type="http://schemas.openxmlformats.org/officeDocument/2006/relationships/image" Target="../media/image140.png"/><Relationship Id="rId356" Type="http://schemas.openxmlformats.org/officeDocument/2006/relationships/image" Target="../media/image161.png"/><Relationship Id="rId398" Type="http://schemas.openxmlformats.org/officeDocument/2006/relationships/image" Target="../media/image182.png"/><Relationship Id="rId95" Type="http://schemas.openxmlformats.org/officeDocument/2006/relationships/hyperlink" Target="&#49884;&#54200;10&#54200;.pptx" TargetMode="External"/><Relationship Id="rId160" Type="http://schemas.openxmlformats.org/officeDocument/2006/relationships/image" Target="../media/image63.png"/><Relationship Id="rId216" Type="http://schemas.openxmlformats.org/officeDocument/2006/relationships/image" Target="../media/image91.png"/><Relationship Id="rId423" Type="http://schemas.openxmlformats.org/officeDocument/2006/relationships/hyperlink" Target="../../&#49888;&#50557;PPT/43%20&#50836;&#54620;&#48373;&#51020;/&#50836;&#54620;&#48373;&#51020;.pptx" TargetMode="External"/><Relationship Id="rId258" Type="http://schemas.openxmlformats.org/officeDocument/2006/relationships/image" Target="../media/image112.png"/><Relationship Id="rId465" Type="http://schemas.openxmlformats.org/officeDocument/2006/relationships/hyperlink" Target="../../&#49888;&#50557;PPT/64%20&#50836;&#54620;&#49340;&#49436;/&#50836;&#54620;&#49340;&#49436;1&#51109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5.png"/><Relationship Id="rId118" Type="http://schemas.openxmlformats.org/officeDocument/2006/relationships/image" Target="../media/image42.png"/><Relationship Id="rId325" Type="http://schemas.openxmlformats.org/officeDocument/2006/relationships/hyperlink" Target="&#49884;&#54200;95&#54200;.pptx" TargetMode="External"/><Relationship Id="rId367" Type="http://schemas.openxmlformats.org/officeDocument/2006/relationships/hyperlink" Target="../15&#50640;&#49828;&#46972;/&#50640;&#49828;&#46972;.pptx" TargetMode="External"/><Relationship Id="rId171" Type="http://schemas.openxmlformats.org/officeDocument/2006/relationships/hyperlink" Target="&#49884;&#54200;131&#54200;.pptx" TargetMode="External"/><Relationship Id="rId227" Type="http://schemas.openxmlformats.org/officeDocument/2006/relationships/hyperlink" Target="&#49884;&#54200;105&#54200;.pptx" TargetMode="External"/><Relationship Id="rId269" Type="http://schemas.openxmlformats.org/officeDocument/2006/relationships/hyperlink" Target="&#49884;&#54200;71&#54200;.pptx" TargetMode="External"/><Relationship Id="rId434" Type="http://schemas.openxmlformats.org/officeDocument/2006/relationships/image" Target="../media/image200.png"/><Relationship Id="rId33" Type="http://schemas.openxmlformats.org/officeDocument/2006/relationships/slide" Target="slide18.xml"/><Relationship Id="rId129" Type="http://schemas.openxmlformats.org/officeDocument/2006/relationships/hyperlink" Target="&#49884;&#54200;27&#54200;.pptx" TargetMode="External"/><Relationship Id="rId280" Type="http://schemas.openxmlformats.org/officeDocument/2006/relationships/image" Target="../media/image123.png"/><Relationship Id="rId336" Type="http://schemas.openxmlformats.org/officeDocument/2006/relationships/image" Target="../media/image151.png"/><Relationship Id="rId75" Type="http://schemas.openxmlformats.org/officeDocument/2006/relationships/hyperlink" Target="&#49884;&#54200;24&#54200;.pptx" TargetMode="External"/><Relationship Id="rId140" Type="http://schemas.openxmlformats.org/officeDocument/2006/relationships/image" Target="../media/image53.png"/><Relationship Id="rId182" Type="http://schemas.openxmlformats.org/officeDocument/2006/relationships/image" Target="../media/image74.png"/><Relationship Id="rId378" Type="http://schemas.openxmlformats.org/officeDocument/2006/relationships/image" Target="../media/image172.png"/><Relationship Id="rId403" Type="http://schemas.openxmlformats.org/officeDocument/2006/relationships/hyperlink" Target="../33&#48120;&#44032;/&#48120;&#44032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102.png"/><Relationship Id="rId445" Type="http://schemas.openxmlformats.org/officeDocument/2006/relationships/hyperlink" Target="../../&#49888;&#50557;PPT/54%20&#46356;&#47784;&#45936;&#51204;&#49436;/&#46356;&#47784;&#45936;&#51204;&#49436;.pptx" TargetMode="External"/><Relationship Id="rId291" Type="http://schemas.openxmlformats.org/officeDocument/2006/relationships/hyperlink" Target="&#49884;&#54200;83&#54200;.pptx" TargetMode="External"/><Relationship Id="rId305" Type="http://schemas.openxmlformats.org/officeDocument/2006/relationships/hyperlink" Target="&#49884;&#54200;80&#54200;.pptx" TargetMode="External"/><Relationship Id="rId347" Type="http://schemas.openxmlformats.org/officeDocument/2006/relationships/hyperlink" Target="../05&#49888;&#47749;&#44592;/&#49888;&#47749;&#44592;.pptx" TargetMode="External"/><Relationship Id="rId44" Type="http://schemas.openxmlformats.org/officeDocument/2006/relationships/image" Target="../media/image5.png"/><Relationship Id="rId86" Type="http://schemas.openxmlformats.org/officeDocument/2006/relationships/image" Target="../media/image26.png"/><Relationship Id="rId151" Type="http://schemas.openxmlformats.org/officeDocument/2006/relationships/hyperlink" Target="&#49884;&#54200;48&#54200;.pptx" TargetMode="External"/><Relationship Id="rId389" Type="http://schemas.openxmlformats.org/officeDocument/2006/relationships/hyperlink" Target="../26&#50640;&#49828;&#44180;/&#50640;&#49828;&#44180;.pptx" TargetMode="External"/><Relationship Id="rId193" Type="http://schemas.openxmlformats.org/officeDocument/2006/relationships/hyperlink" Target="&#49884;&#54200;140&#54200;.pptx" TargetMode="External"/><Relationship Id="rId207" Type="http://schemas.openxmlformats.org/officeDocument/2006/relationships/hyperlink" Target="&#49884;&#54200;127&#54200;.pptx" TargetMode="External"/><Relationship Id="rId249" Type="http://schemas.openxmlformats.org/officeDocument/2006/relationships/hyperlink" Target="&#49884;&#54200;116&#54200;.pptx" TargetMode="External"/><Relationship Id="rId414" Type="http://schemas.openxmlformats.org/officeDocument/2006/relationships/image" Target="../media/image190.png"/><Relationship Id="rId456" Type="http://schemas.openxmlformats.org/officeDocument/2006/relationships/image" Target="../media/image211.png"/><Relationship Id="rId13" Type="http://schemas.openxmlformats.org/officeDocument/2006/relationships/slide" Target="slide26.xml"/><Relationship Id="rId109" Type="http://schemas.openxmlformats.org/officeDocument/2006/relationships/hyperlink" Target="&#49884;&#54200;16&#54200;.pptx" TargetMode="External"/><Relationship Id="rId260" Type="http://schemas.openxmlformats.org/officeDocument/2006/relationships/image" Target="../media/image113.png"/><Relationship Id="rId316" Type="http://schemas.openxmlformats.org/officeDocument/2006/relationships/image" Target="../media/image141.png"/><Relationship Id="rId55" Type="http://schemas.openxmlformats.org/officeDocument/2006/relationships/hyperlink" Target="&#49884;&#54200;03&#54200;.pptx" TargetMode="External"/><Relationship Id="rId97" Type="http://schemas.openxmlformats.org/officeDocument/2006/relationships/hyperlink" Target="&#49884;&#54200;20&#54200;.pptx" TargetMode="External"/><Relationship Id="rId120" Type="http://schemas.openxmlformats.org/officeDocument/2006/relationships/image" Target="../media/image43.png"/><Relationship Id="rId358" Type="http://schemas.openxmlformats.org/officeDocument/2006/relationships/image" Target="../media/image162.png"/><Relationship Id="rId162" Type="http://schemas.openxmlformats.org/officeDocument/2006/relationships/image" Target="../media/image64.png"/><Relationship Id="rId218" Type="http://schemas.openxmlformats.org/officeDocument/2006/relationships/image" Target="../media/image92.png"/><Relationship Id="rId425" Type="http://schemas.openxmlformats.org/officeDocument/2006/relationships/hyperlink" Target="../../&#49888;&#50557;PPT/44%20&#49324;&#46020;&#54665;&#51204;/&#49324;&#46020;&#54665;&#51204;.pptx" TargetMode="External"/><Relationship Id="rId467" Type="http://schemas.openxmlformats.org/officeDocument/2006/relationships/hyperlink" Target="../../&#49888;&#50557;PPT/65%20&#50976;&#45796;&#49436;/&#50976;&#45796;&#49436;1&#51109;.pptx" TargetMode="External"/><Relationship Id="rId271" Type="http://schemas.openxmlformats.org/officeDocument/2006/relationships/hyperlink" Target="&#49884;&#54200;72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6.png"/><Relationship Id="rId131" Type="http://schemas.openxmlformats.org/officeDocument/2006/relationships/hyperlink" Target="&#49884;&#54200;17&#54200;.pptx" TargetMode="External"/><Relationship Id="rId327" Type="http://schemas.openxmlformats.org/officeDocument/2006/relationships/hyperlink" Target="&#49884;&#54200;94&#54200;.pptx" TargetMode="External"/><Relationship Id="rId369" Type="http://schemas.openxmlformats.org/officeDocument/2006/relationships/hyperlink" Target="../16&#45712;&#54756;&#48120;&#50556;/&#45712;&#54756;&#48120;&#50556;.pptx" TargetMode="External"/><Relationship Id="rId173" Type="http://schemas.openxmlformats.org/officeDocument/2006/relationships/hyperlink" Target="&#49884;&#54200;134&#54200;.pptx" TargetMode="External"/><Relationship Id="rId229" Type="http://schemas.openxmlformats.org/officeDocument/2006/relationships/hyperlink" Target="&#49884;&#54200;110&#54200;.pptx" TargetMode="External"/><Relationship Id="rId380" Type="http://schemas.openxmlformats.org/officeDocument/2006/relationships/image" Target="../media/image173.png"/><Relationship Id="rId436" Type="http://schemas.openxmlformats.org/officeDocument/2006/relationships/image" Target="../media/image201.png"/><Relationship Id="rId240" Type="http://schemas.openxmlformats.org/officeDocument/2006/relationships/image" Target="../media/image103.png"/><Relationship Id="rId35" Type="http://schemas.openxmlformats.org/officeDocument/2006/relationships/slide" Target="slide20.xml"/><Relationship Id="rId77" Type="http://schemas.openxmlformats.org/officeDocument/2006/relationships/hyperlink" Target="&#49884;&#54200;54&#54200;.pptx" TargetMode="External"/><Relationship Id="rId100" Type="http://schemas.openxmlformats.org/officeDocument/2006/relationships/image" Target="../media/image33.png"/><Relationship Id="rId282" Type="http://schemas.openxmlformats.org/officeDocument/2006/relationships/image" Target="../media/image124.png"/><Relationship Id="rId338" Type="http://schemas.openxmlformats.org/officeDocument/2006/relationships/image" Target="../media/image152.png"/><Relationship Id="rId8" Type="http://schemas.openxmlformats.org/officeDocument/2006/relationships/slide" Target="slide4.xml"/><Relationship Id="rId142" Type="http://schemas.openxmlformats.org/officeDocument/2006/relationships/image" Target="../media/image54.png"/><Relationship Id="rId184" Type="http://schemas.openxmlformats.org/officeDocument/2006/relationships/image" Target="../media/image75.png"/><Relationship Id="rId391" Type="http://schemas.openxmlformats.org/officeDocument/2006/relationships/hyperlink" Target="../27&#45796;&#45768;&#50648;/&#45796;&#45768;&#50648;.pptx" TargetMode="External"/><Relationship Id="rId405" Type="http://schemas.openxmlformats.org/officeDocument/2006/relationships/hyperlink" Target="../34&#45208;&#54996;/&#45208;&#54996;.pptx" TargetMode="External"/><Relationship Id="rId447" Type="http://schemas.openxmlformats.org/officeDocument/2006/relationships/hyperlink" Target="../../&#49888;&#50557;PPT/55%20&#46356;&#47784;&#45936;&#54980;&#49436;/&#46356;&#47784;&#45936;&#54980;&#49436;.pptx" TargetMode="External"/><Relationship Id="rId251" Type="http://schemas.openxmlformats.org/officeDocument/2006/relationships/hyperlink" Target="&#49884;&#54200;117&#54200;.pptx" TargetMode="External"/><Relationship Id="rId46" Type="http://schemas.openxmlformats.org/officeDocument/2006/relationships/image" Target="../media/image6.png"/><Relationship Id="rId293" Type="http://schemas.openxmlformats.org/officeDocument/2006/relationships/hyperlink" Target="&#49884;&#54200;84&#54200;.pptx" TargetMode="External"/><Relationship Id="rId307" Type="http://schemas.openxmlformats.org/officeDocument/2006/relationships/hyperlink" Target="&#49884;&#54200;90&#54200;.pptx" TargetMode="External"/><Relationship Id="rId349" Type="http://schemas.openxmlformats.org/officeDocument/2006/relationships/hyperlink" Target="../06&#50668;&#54840;&#49688;&#50500;/&#50668;&#54840;&#49688;&#50500;.pptx" TargetMode="External"/><Relationship Id="rId88" Type="http://schemas.openxmlformats.org/officeDocument/2006/relationships/image" Target="../media/image27.png"/><Relationship Id="rId111" Type="http://schemas.openxmlformats.org/officeDocument/2006/relationships/hyperlink" Target="&#49884;&#54200;26&#54200;.pptx" TargetMode="External"/><Relationship Id="rId153" Type="http://schemas.openxmlformats.org/officeDocument/2006/relationships/hyperlink" Target="&#49884;&#54200;38&#54200;.pptx" TargetMode="External"/><Relationship Id="rId195" Type="http://schemas.openxmlformats.org/officeDocument/2006/relationships/hyperlink" Target="&#49884;&#54200;150&#54200;.pptx" TargetMode="External"/><Relationship Id="rId209" Type="http://schemas.openxmlformats.org/officeDocument/2006/relationships/hyperlink" Target="&#49884;&#54200;128&#54200;.pptx" TargetMode="External"/><Relationship Id="rId360" Type="http://schemas.openxmlformats.org/officeDocument/2006/relationships/image" Target="../media/image163.png"/><Relationship Id="rId416" Type="http://schemas.openxmlformats.org/officeDocument/2006/relationships/image" Target="../media/image191.png"/><Relationship Id="rId220" Type="http://schemas.openxmlformats.org/officeDocument/2006/relationships/image" Target="../media/image93.png"/><Relationship Id="rId458" Type="http://schemas.openxmlformats.org/officeDocument/2006/relationships/image" Target="../media/image212.png"/><Relationship Id="rId15" Type="http://schemas.openxmlformats.org/officeDocument/2006/relationships/slide" Target="slide27.xml"/><Relationship Id="rId57" Type="http://schemas.openxmlformats.org/officeDocument/2006/relationships/hyperlink" Target="&#49884;&#54200;13&#54200;.pptx" TargetMode="External"/><Relationship Id="rId262" Type="http://schemas.openxmlformats.org/officeDocument/2006/relationships/image" Target="../media/image114.png"/><Relationship Id="rId318" Type="http://schemas.openxmlformats.org/officeDocument/2006/relationships/image" Target="../media/image142.png"/><Relationship Id="rId99" Type="http://schemas.openxmlformats.org/officeDocument/2006/relationships/hyperlink" Target="&#49884;&#54200;30&#54200;.pptx" TargetMode="External"/><Relationship Id="rId122" Type="http://schemas.openxmlformats.org/officeDocument/2006/relationships/image" Target="../media/image44.png"/><Relationship Id="rId164" Type="http://schemas.openxmlformats.org/officeDocument/2006/relationships/image" Target="../media/image65.png"/><Relationship Id="rId371" Type="http://schemas.openxmlformats.org/officeDocument/2006/relationships/hyperlink" Target="../17&#50640;&#49828;&#45908;/&#50640;&#49828;&#45908;.pptx" TargetMode="External"/><Relationship Id="rId427" Type="http://schemas.openxmlformats.org/officeDocument/2006/relationships/hyperlink" Target="../../&#49888;&#50557;PPT/45%20&#47196;&#47560;&#49436;/&#47196;&#47560;&#49436;.pptx" TargetMode="External"/><Relationship Id="rId469" Type="http://schemas.openxmlformats.org/officeDocument/2006/relationships/hyperlink" Target="../../&#49888;&#50557;PPT/66%20&#50836;&#54620;&#44228;&#49884;&#47197;/&#50836;&#54620;&#44228;&#49884;&#47197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07&#54200;.pptx" TargetMode="External"/><Relationship Id="rId273" Type="http://schemas.openxmlformats.org/officeDocument/2006/relationships/hyperlink" Target="&#49884;&#54200;73&#54200;.pptx" TargetMode="External"/><Relationship Id="rId329" Type="http://schemas.openxmlformats.org/officeDocument/2006/relationships/hyperlink" Target="&#49884;&#54200;93&#54200;.pptx" TargetMode="External"/><Relationship Id="rId68" Type="http://schemas.openxmlformats.org/officeDocument/2006/relationships/image" Target="../media/image17.png"/><Relationship Id="rId133" Type="http://schemas.openxmlformats.org/officeDocument/2006/relationships/hyperlink" Target="&#49884;&#54200;66&#54200;.pptx" TargetMode="External"/><Relationship Id="rId175" Type="http://schemas.openxmlformats.org/officeDocument/2006/relationships/hyperlink" Target="&#49884;&#54200;144&#54200;.pptx" TargetMode="External"/><Relationship Id="rId340" Type="http://schemas.openxmlformats.org/officeDocument/2006/relationships/image" Target="../media/image153.png"/><Relationship Id="rId200" Type="http://schemas.openxmlformats.org/officeDocument/2006/relationships/image" Target="../media/image83.png"/><Relationship Id="rId382" Type="http://schemas.openxmlformats.org/officeDocument/2006/relationships/image" Target="../media/image174.png"/><Relationship Id="rId438" Type="http://schemas.openxmlformats.org/officeDocument/2006/relationships/image" Target="../media/image202.png"/><Relationship Id="rId242" Type="http://schemas.openxmlformats.org/officeDocument/2006/relationships/image" Target="../media/image104.png"/><Relationship Id="rId284" Type="http://schemas.openxmlformats.org/officeDocument/2006/relationships/image" Target="../media/image125.png"/><Relationship Id="rId37" Type="http://schemas.openxmlformats.org/officeDocument/2006/relationships/hyperlink" Target="&#49884;&#54200;12&#54200;.pptx" TargetMode="External"/><Relationship Id="rId79" Type="http://schemas.openxmlformats.org/officeDocument/2006/relationships/hyperlink" Target="&#49884;&#54200;55&#54200;.pptx" TargetMode="External"/><Relationship Id="rId102" Type="http://schemas.openxmlformats.org/officeDocument/2006/relationships/image" Target="../media/image34.png"/><Relationship Id="rId144" Type="http://schemas.openxmlformats.org/officeDocument/2006/relationships/image" Target="../media/image55.png"/><Relationship Id="rId90" Type="http://schemas.openxmlformats.org/officeDocument/2006/relationships/image" Target="../media/image28.png"/><Relationship Id="rId186" Type="http://schemas.openxmlformats.org/officeDocument/2006/relationships/image" Target="../media/image76.png"/><Relationship Id="rId351" Type="http://schemas.openxmlformats.org/officeDocument/2006/relationships/hyperlink" Target="../07&#49324;&#49324;&#44592;/&#49324;&#49324;&#44592;.pptx" TargetMode="External"/><Relationship Id="rId393" Type="http://schemas.openxmlformats.org/officeDocument/2006/relationships/hyperlink" Target="../28&#54840;&#49464;&#50500;/&#54840;&#49464;&#50500;.pptx" TargetMode="External"/><Relationship Id="rId407" Type="http://schemas.openxmlformats.org/officeDocument/2006/relationships/hyperlink" Target="../35&#54616;&#48149;&#44397;/&#54616;&#48149;&#44397;.pptx" TargetMode="External"/><Relationship Id="rId449" Type="http://schemas.openxmlformats.org/officeDocument/2006/relationships/hyperlink" Target="../../&#49888;&#50557;PPT/56%20&#46356;&#46020;&#49436;/&#46356;&#46020;&#49436;.pptx" TargetMode="External"/><Relationship Id="rId211" Type="http://schemas.openxmlformats.org/officeDocument/2006/relationships/hyperlink" Target="&#49884;&#54200;138&#54200;.pptx" TargetMode="External"/><Relationship Id="rId253" Type="http://schemas.openxmlformats.org/officeDocument/2006/relationships/hyperlink" Target="&#49884;&#54200;118&#54200;.pptx" TargetMode="External"/><Relationship Id="rId295" Type="http://schemas.openxmlformats.org/officeDocument/2006/relationships/hyperlink" Target="&#49884;&#54200;85&#54200;.pptx" TargetMode="External"/><Relationship Id="rId309" Type="http://schemas.openxmlformats.org/officeDocument/2006/relationships/hyperlink" Target="&#49884;&#54200;89&#54200;.pptx" TargetMode="External"/><Relationship Id="rId460" Type="http://schemas.openxmlformats.org/officeDocument/2006/relationships/image" Target="../media/image213.png"/><Relationship Id="rId48" Type="http://schemas.openxmlformats.org/officeDocument/2006/relationships/image" Target="../media/image7.png"/><Relationship Id="rId113" Type="http://schemas.openxmlformats.org/officeDocument/2006/relationships/hyperlink" Target="&#49884;&#54200;35&#54200;.pptx" TargetMode="External"/><Relationship Id="rId320" Type="http://schemas.openxmlformats.org/officeDocument/2006/relationships/image" Target="../media/image143.png"/><Relationship Id="rId155" Type="http://schemas.openxmlformats.org/officeDocument/2006/relationships/hyperlink" Target="&#49884;&#54200;28&#54200;.pptx" TargetMode="External"/><Relationship Id="rId197" Type="http://schemas.openxmlformats.org/officeDocument/2006/relationships/hyperlink" Target="&#49884;&#54200;126&#54200;.pptx" TargetMode="External"/><Relationship Id="rId362" Type="http://schemas.openxmlformats.org/officeDocument/2006/relationships/image" Target="../media/image164.png"/><Relationship Id="rId418" Type="http://schemas.openxmlformats.org/officeDocument/2006/relationships/image" Target="../media/image192.png"/><Relationship Id="rId222" Type="http://schemas.openxmlformats.org/officeDocument/2006/relationships/image" Target="../media/image94.png"/><Relationship Id="rId264" Type="http://schemas.openxmlformats.org/officeDocument/2006/relationships/image" Target="../media/image115.png"/><Relationship Id="rId471" Type="http://schemas.openxmlformats.org/officeDocument/2006/relationships/image" Target="../media/image219.png"/><Relationship Id="rId17" Type="http://schemas.openxmlformats.org/officeDocument/2006/relationships/slide" Target="slide9.xml"/><Relationship Id="rId59" Type="http://schemas.openxmlformats.org/officeDocument/2006/relationships/hyperlink" Target="&#49884;&#54200;23&#54200;.pptx" TargetMode="External"/><Relationship Id="rId124" Type="http://schemas.openxmlformats.org/officeDocument/2006/relationships/image" Target="../media/image45.png"/><Relationship Id="rId70" Type="http://schemas.openxmlformats.org/officeDocument/2006/relationships/image" Target="../media/image18.png"/><Relationship Id="rId166" Type="http://schemas.openxmlformats.org/officeDocument/2006/relationships/image" Target="../media/image66.png"/><Relationship Id="rId331" Type="http://schemas.openxmlformats.org/officeDocument/2006/relationships/hyperlink" Target="&#49884;&#54200;92&#54200;.pptx" TargetMode="External"/><Relationship Id="rId373" Type="http://schemas.openxmlformats.org/officeDocument/2006/relationships/hyperlink" Target="../18&#50853;&#44592;/&#50853;&#44592;.pptx" TargetMode="External"/><Relationship Id="rId429" Type="http://schemas.openxmlformats.org/officeDocument/2006/relationships/hyperlink" Target="../../&#49888;&#50557;PPT/46%20&#44256;&#47536;&#46020;&#51204;&#49436;/&#44256;&#47536;&#46020;&#51204;&#49436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6&#54200;.pptx" TargetMode="External"/><Relationship Id="rId440" Type="http://schemas.openxmlformats.org/officeDocument/2006/relationships/image" Target="../media/image203.png"/><Relationship Id="rId28" Type="http://schemas.openxmlformats.org/officeDocument/2006/relationships/slide" Target="slide34.xml"/><Relationship Id="rId275" Type="http://schemas.openxmlformats.org/officeDocument/2006/relationships/hyperlink" Target="&#49884;&#54200;74&#54200;.pptx" TargetMode="External"/><Relationship Id="rId300" Type="http://schemas.openxmlformats.org/officeDocument/2006/relationships/image" Target="../media/image133.png"/><Relationship Id="rId81" Type="http://schemas.openxmlformats.org/officeDocument/2006/relationships/hyperlink" Target="&#49884;&#54200;51&#54200;.pptx" TargetMode="External"/><Relationship Id="rId135" Type="http://schemas.openxmlformats.org/officeDocument/2006/relationships/hyperlink" Target="&#49884;&#54200;61&#54200;.pptx" TargetMode="External"/><Relationship Id="rId177" Type="http://schemas.openxmlformats.org/officeDocument/2006/relationships/hyperlink" Target="&#49884;&#54200;124&#54200;.pptx" TargetMode="External"/><Relationship Id="rId342" Type="http://schemas.openxmlformats.org/officeDocument/2006/relationships/image" Target="../media/image154.png"/><Relationship Id="rId384" Type="http://schemas.openxmlformats.org/officeDocument/2006/relationships/image" Target="../media/image175.png"/><Relationship Id="rId202" Type="http://schemas.openxmlformats.org/officeDocument/2006/relationships/image" Target="../media/image84.png"/><Relationship Id="rId244" Type="http://schemas.openxmlformats.org/officeDocument/2006/relationships/image" Target="../media/image105.png"/><Relationship Id="rId39" Type="http://schemas.openxmlformats.org/officeDocument/2006/relationships/hyperlink" Target="&#49884;&#54200;22&#54200;.pptx" TargetMode="External"/><Relationship Id="rId286" Type="http://schemas.openxmlformats.org/officeDocument/2006/relationships/image" Target="../media/image126.png"/><Relationship Id="rId451" Type="http://schemas.openxmlformats.org/officeDocument/2006/relationships/hyperlink" Target="../../&#49888;&#50557;PPT/57%20&#48716;&#47112;&#47788;&#49436;/&#48716;&#47112;&#47788;&#49436;1&#51109;.pptx" TargetMode="External"/><Relationship Id="rId50" Type="http://schemas.openxmlformats.org/officeDocument/2006/relationships/image" Target="../media/image8.png"/><Relationship Id="rId104" Type="http://schemas.openxmlformats.org/officeDocument/2006/relationships/image" Target="../media/image35.png"/><Relationship Id="rId146" Type="http://schemas.openxmlformats.org/officeDocument/2006/relationships/image" Target="../media/image56.png"/><Relationship Id="rId188" Type="http://schemas.openxmlformats.org/officeDocument/2006/relationships/image" Target="../media/image77.png"/><Relationship Id="rId311" Type="http://schemas.openxmlformats.org/officeDocument/2006/relationships/hyperlink" Target="&#49884;&#54200;100&#54200;.pptx" TargetMode="External"/><Relationship Id="rId353" Type="http://schemas.openxmlformats.org/officeDocument/2006/relationships/hyperlink" Target="../08&#47355;&#44592;/&#47355;&#44592;.pptx" TargetMode="External"/><Relationship Id="rId395" Type="http://schemas.openxmlformats.org/officeDocument/2006/relationships/hyperlink" Target="../29&#50836;&#50648;/&#50836;&#50648;.pptx" TargetMode="External"/><Relationship Id="rId409" Type="http://schemas.openxmlformats.org/officeDocument/2006/relationships/hyperlink" Target="../36&#49828;&#48148;&#45264;/&#49828;&#48148;&#45264;.pptx" TargetMode="External"/><Relationship Id="rId92" Type="http://schemas.openxmlformats.org/officeDocument/2006/relationships/image" Target="../media/image29.png"/><Relationship Id="rId213" Type="http://schemas.openxmlformats.org/officeDocument/2006/relationships/hyperlink" Target="&#49884;&#54200;148&#54200;.pptx" TargetMode="External"/><Relationship Id="rId420" Type="http://schemas.openxmlformats.org/officeDocument/2006/relationships/image" Target="../media/image193.png"/><Relationship Id="rId255" Type="http://schemas.openxmlformats.org/officeDocument/2006/relationships/hyperlink" Target="&#49884;&#54200;119&#54200;.pptx" TargetMode="External"/><Relationship Id="rId297" Type="http://schemas.openxmlformats.org/officeDocument/2006/relationships/hyperlink" Target="&#49884;&#54200;86&#54200;.pptx" TargetMode="External"/><Relationship Id="rId462" Type="http://schemas.openxmlformats.org/officeDocument/2006/relationships/image" Target="../media/image214.png"/><Relationship Id="rId115" Type="http://schemas.openxmlformats.org/officeDocument/2006/relationships/hyperlink" Target="&#49884;&#54200;36&#54200;.pptx" TargetMode="External"/><Relationship Id="rId157" Type="http://schemas.openxmlformats.org/officeDocument/2006/relationships/hyperlink" Target="&#49884;&#54200;18&#54200;.pptx" TargetMode="External"/><Relationship Id="rId322" Type="http://schemas.openxmlformats.org/officeDocument/2006/relationships/image" Target="../media/image144.png"/><Relationship Id="rId364" Type="http://schemas.openxmlformats.org/officeDocument/2006/relationships/image" Target="../media/image165.png"/><Relationship Id="rId61" Type="http://schemas.openxmlformats.org/officeDocument/2006/relationships/hyperlink" Target="&#49884;&#54200;44&#54200;.pptx" TargetMode="External"/><Relationship Id="rId199" Type="http://schemas.openxmlformats.org/officeDocument/2006/relationships/hyperlink" Target="&#49884;&#54200;136&#54200;.pptx" TargetMode="External"/></Relationships>
</file>

<file path=ppt/slides/_rels/slide9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46&#54200;.pptx" TargetMode="External"/><Relationship Id="rId299" Type="http://schemas.openxmlformats.org/officeDocument/2006/relationships/hyperlink" Target="&#49884;&#54200;87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04&#54200;.pptx" TargetMode="External"/><Relationship Id="rId159" Type="http://schemas.openxmlformats.org/officeDocument/2006/relationships/hyperlink" Target="&#49884;&#54200;08&#54200;.pptx" TargetMode="External"/><Relationship Id="rId324" Type="http://schemas.openxmlformats.org/officeDocument/2006/relationships/image" Target="../media/image145.png"/><Relationship Id="rId366" Type="http://schemas.openxmlformats.org/officeDocument/2006/relationships/image" Target="../media/image166.png"/><Relationship Id="rId170" Type="http://schemas.openxmlformats.org/officeDocument/2006/relationships/image" Target="../media/image68.png"/><Relationship Id="rId226" Type="http://schemas.openxmlformats.org/officeDocument/2006/relationships/image" Target="../media/image96.png"/><Relationship Id="rId433" Type="http://schemas.openxmlformats.org/officeDocument/2006/relationships/hyperlink" Target="../../&#49888;&#50557;PPT/48%20&#44040;&#46972;&#46356;&#50500;&#49436;/&#44040;&#46972;&#46356;&#50500;&#49436;.pptx" TargetMode="External"/><Relationship Id="rId268" Type="http://schemas.openxmlformats.org/officeDocument/2006/relationships/image" Target="../media/image117.png"/><Relationship Id="rId32" Type="http://schemas.openxmlformats.org/officeDocument/2006/relationships/slide" Target="slide17.xml"/><Relationship Id="rId74" Type="http://schemas.openxmlformats.org/officeDocument/2006/relationships/image" Target="../media/image20.png"/><Relationship Id="rId128" Type="http://schemas.openxmlformats.org/officeDocument/2006/relationships/image" Target="../media/image47.png"/><Relationship Id="rId335" Type="http://schemas.openxmlformats.org/officeDocument/2006/relationships/hyperlink" Target="&#49884;&#54200;09&#54200;.pptx" TargetMode="External"/><Relationship Id="rId377" Type="http://schemas.openxmlformats.org/officeDocument/2006/relationships/hyperlink" Target="../20&#51104;&#50616;/&#51104;&#50616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42&#54200;.pptx" TargetMode="External"/><Relationship Id="rId237" Type="http://schemas.openxmlformats.org/officeDocument/2006/relationships/hyperlink" Target="&#49884;&#54200;109&#54200;.pptx" TargetMode="External"/><Relationship Id="rId402" Type="http://schemas.openxmlformats.org/officeDocument/2006/relationships/image" Target="../media/image184.png"/><Relationship Id="rId279" Type="http://schemas.openxmlformats.org/officeDocument/2006/relationships/hyperlink" Target="&#49884;&#54200;76&#54200;.pptx" TargetMode="External"/><Relationship Id="rId444" Type="http://schemas.openxmlformats.org/officeDocument/2006/relationships/image" Target="../media/image205.png"/><Relationship Id="rId43" Type="http://schemas.openxmlformats.org/officeDocument/2006/relationships/hyperlink" Target="&#49884;&#54200;11&#54200;.pptx" TargetMode="External"/><Relationship Id="rId139" Type="http://schemas.openxmlformats.org/officeDocument/2006/relationships/hyperlink" Target="&#49884;&#54200;64&#54200;.pptx" TargetMode="External"/><Relationship Id="rId290" Type="http://schemas.openxmlformats.org/officeDocument/2006/relationships/image" Target="../media/image128.png"/><Relationship Id="rId304" Type="http://schemas.openxmlformats.org/officeDocument/2006/relationships/image" Target="../media/image135.png"/><Relationship Id="rId346" Type="http://schemas.openxmlformats.org/officeDocument/2006/relationships/image" Target="../media/image156.png"/><Relationship Id="rId388" Type="http://schemas.openxmlformats.org/officeDocument/2006/relationships/image" Target="../media/image177.png"/><Relationship Id="rId85" Type="http://schemas.openxmlformats.org/officeDocument/2006/relationships/hyperlink" Target="&#49884;&#54200;53&#54200;.pptx" TargetMode="External"/><Relationship Id="rId150" Type="http://schemas.openxmlformats.org/officeDocument/2006/relationships/image" Target="../media/image58.png"/><Relationship Id="rId192" Type="http://schemas.openxmlformats.org/officeDocument/2006/relationships/image" Target="../media/image79.png"/><Relationship Id="rId206" Type="http://schemas.openxmlformats.org/officeDocument/2006/relationships/image" Target="../media/image86.png"/><Relationship Id="rId413" Type="http://schemas.openxmlformats.org/officeDocument/2006/relationships/hyperlink" Target="../38&#49828;&#44032;&#47028;/&#49828;&#44032;&#47028;.pptx" TargetMode="External"/><Relationship Id="rId248" Type="http://schemas.openxmlformats.org/officeDocument/2006/relationships/image" Target="../media/image107.png"/><Relationship Id="rId455" Type="http://schemas.openxmlformats.org/officeDocument/2006/relationships/hyperlink" Target="../../&#49888;&#50557;PPT/59%20&#50556;&#44256;&#48372;&#49436;/&#50556;&#44256;&#48372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7.png"/><Relationship Id="rId315" Type="http://schemas.openxmlformats.org/officeDocument/2006/relationships/hyperlink" Target="&#49884;&#54200;102&#54200;.pptx" TargetMode="External"/><Relationship Id="rId357" Type="http://schemas.openxmlformats.org/officeDocument/2006/relationships/hyperlink" Target="../10&#49324;&#47924;&#50648;&#54616;/&#49324;&#47924;&#50648;&#54616;.pptx" TargetMode="External"/><Relationship Id="rId54" Type="http://schemas.openxmlformats.org/officeDocument/2006/relationships/image" Target="../media/image10.png"/><Relationship Id="rId96" Type="http://schemas.openxmlformats.org/officeDocument/2006/relationships/image" Target="../media/image31.png"/><Relationship Id="rId161" Type="http://schemas.openxmlformats.org/officeDocument/2006/relationships/hyperlink" Target="&#49884;&#54200;122&#54200;.pptx" TargetMode="External"/><Relationship Id="rId217" Type="http://schemas.openxmlformats.org/officeDocument/2006/relationships/hyperlink" Target="&#49884;&#54200;139&#54200;.pptx" TargetMode="External"/><Relationship Id="rId399" Type="http://schemas.openxmlformats.org/officeDocument/2006/relationships/hyperlink" Target="../31&#50724;&#48148;&#45852;/&#50724;&#48148;&#45852;1&#51109;.pptx" TargetMode="External"/><Relationship Id="rId259" Type="http://schemas.openxmlformats.org/officeDocument/2006/relationships/hyperlink" Target="&#49884;&#54200;29&#54200;.pptx" TargetMode="External"/><Relationship Id="rId424" Type="http://schemas.openxmlformats.org/officeDocument/2006/relationships/image" Target="../media/image195.png"/><Relationship Id="rId466" Type="http://schemas.openxmlformats.org/officeDocument/2006/relationships/image" Target="../media/image216.png"/><Relationship Id="rId23" Type="http://schemas.openxmlformats.org/officeDocument/2006/relationships/slide" Target="slide12.xml"/><Relationship Id="rId119" Type="http://schemas.openxmlformats.org/officeDocument/2006/relationships/hyperlink" Target="&#49884;&#54200;60&#54200;.pptx" TargetMode="External"/><Relationship Id="rId270" Type="http://schemas.openxmlformats.org/officeDocument/2006/relationships/image" Target="../media/image118.png"/><Relationship Id="rId326" Type="http://schemas.openxmlformats.org/officeDocument/2006/relationships/image" Target="../media/image146.png"/><Relationship Id="rId65" Type="http://schemas.openxmlformats.org/officeDocument/2006/relationships/hyperlink" Target="&#49884;&#54200;41&#54200;.pptx" TargetMode="External"/><Relationship Id="rId130" Type="http://schemas.openxmlformats.org/officeDocument/2006/relationships/image" Target="../media/image48.png"/><Relationship Id="rId368" Type="http://schemas.openxmlformats.org/officeDocument/2006/relationships/image" Target="../media/image167.png"/><Relationship Id="rId172" Type="http://schemas.openxmlformats.org/officeDocument/2006/relationships/image" Target="../media/image69.png"/><Relationship Id="rId228" Type="http://schemas.openxmlformats.org/officeDocument/2006/relationships/image" Target="../media/image97.png"/><Relationship Id="rId435" Type="http://schemas.openxmlformats.org/officeDocument/2006/relationships/hyperlink" Target="../../&#49888;&#50557;PPT/49%20&#50640;&#48288;&#49548;&#49436;/&#50640;&#48288;&#49548;&#49436;.pptx" TargetMode="External"/><Relationship Id="rId281" Type="http://schemas.openxmlformats.org/officeDocument/2006/relationships/hyperlink" Target="&#49884;&#54200;70&#54200;.pptx" TargetMode="External"/><Relationship Id="rId337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9.xml"/><Relationship Id="rId76" Type="http://schemas.openxmlformats.org/officeDocument/2006/relationships/image" Target="../media/image21.png"/><Relationship Id="rId141" Type="http://schemas.openxmlformats.org/officeDocument/2006/relationships/hyperlink" Target="&#49884;&#54200;63&#54200;.pptx" TargetMode="External"/><Relationship Id="rId379" Type="http://schemas.openxmlformats.org/officeDocument/2006/relationships/hyperlink" Target="../21&#51204;&#46020;&#49436;/&#51204;&#46020;&#4943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41&#54200;.pptx" TargetMode="External"/><Relationship Id="rId239" Type="http://schemas.openxmlformats.org/officeDocument/2006/relationships/hyperlink" Target="&#49884;&#54200;112&#54200;.pptx" TargetMode="External"/><Relationship Id="rId390" Type="http://schemas.openxmlformats.org/officeDocument/2006/relationships/image" Target="../media/image178.png"/><Relationship Id="rId404" Type="http://schemas.openxmlformats.org/officeDocument/2006/relationships/image" Target="../media/image185.png"/><Relationship Id="rId446" Type="http://schemas.openxmlformats.org/officeDocument/2006/relationships/image" Target="../media/image206.png"/><Relationship Id="rId250" Type="http://schemas.openxmlformats.org/officeDocument/2006/relationships/image" Target="../media/image108.png"/><Relationship Id="rId292" Type="http://schemas.openxmlformats.org/officeDocument/2006/relationships/image" Target="../media/image129.png"/><Relationship Id="rId306" Type="http://schemas.openxmlformats.org/officeDocument/2006/relationships/image" Target="../media/image136.png"/><Relationship Id="rId45" Type="http://schemas.openxmlformats.org/officeDocument/2006/relationships/hyperlink" Target="&#49884;&#54200;01&#54200;.pptx" TargetMode="External"/><Relationship Id="rId87" Type="http://schemas.openxmlformats.org/officeDocument/2006/relationships/hyperlink" Target="&#49884;&#54200;05&#54200;.pptx" TargetMode="External"/><Relationship Id="rId110" Type="http://schemas.openxmlformats.org/officeDocument/2006/relationships/image" Target="../media/image38.png"/><Relationship Id="rId348" Type="http://schemas.openxmlformats.org/officeDocument/2006/relationships/image" Target="../media/image157.png"/><Relationship Id="rId152" Type="http://schemas.openxmlformats.org/officeDocument/2006/relationships/image" Target="../media/image59.png"/><Relationship Id="rId194" Type="http://schemas.openxmlformats.org/officeDocument/2006/relationships/image" Target="../media/image80.png"/><Relationship Id="rId208" Type="http://schemas.openxmlformats.org/officeDocument/2006/relationships/image" Target="../media/image87.png"/><Relationship Id="rId415" Type="http://schemas.openxmlformats.org/officeDocument/2006/relationships/hyperlink" Target="../39&#47568;&#46972;&#44592;/&#47568;&#46972;&#44592;.pptx" TargetMode="External"/><Relationship Id="rId457" Type="http://schemas.openxmlformats.org/officeDocument/2006/relationships/hyperlink" Target="../../&#49888;&#50557;PPT/60%20&#48288;&#46300;&#47196;&#51204;&#49436;/&#48288;&#46300;&#47196;&#51204;&#49436;.pptx" TargetMode="External"/><Relationship Id="rId261" Type="http://schemas.openxmlformats.org/officeDocument/2006/relationships/hyperlink" Target="&#49884;&#54200;39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11.png"/><Relationship Id="rId317" Type="http://schemas.openxmlformats.org/officeDocument/2006/relationships/hyperlink" Target="&#49884;&#54200;99&#54200;.pptx" TargetMode="External"/><Relationship Id="rId359" Type="http://schemas.openxmlformats.org/officeDocument/2006/relationships/hyperlink" Target="../12&#50676;&#50773;&#44592;&#54616;/&#50676;&#50773;&#44592;&#54616;.pptx" TargetMode="External"/><Relationship Id="rId98" Type="http://schemas.openxmlformats.org/officeDocument/2006/relationships/image" Target="../media/image32.png"/><Relationship Id="rId121" Type="http://schemas.openxmlformats.org/officeDocument/2006/relationships/hyperlink" Target="&#49884;&#54200;07&#54200;.pptx" TargetMode="External"/><Relationship Id="rId163" Type="http://schemas.openxmlformats.org/officeDocument/2006/relationships/hyperlink" Target="&#49884;&#54200;121&#54200;.pptx" TargetMode="External"/><Relationship Id="rId219" Type="http://schemas.openxmlformats.org/officeDocument/2006/relationships/hyperlink" Target="&#49884;&#54200;129&#54200;.pptx" TargetMode="External"/><Relationship Id="rId370" Type="http://schemas.openxmlformats.org/officeDocument/2006/relationships/image" Target="../media/image168.png"/><Relationship Id="rId426" Type="http://schemas.openxmlformats.org/officeDocument/2006/relationships/image" Target="../media/image196.png"/><Relationship Id="rId230" Type="http://schemas.openxmlformats.org/officeDocument/2006/relationships/image" Target="../media/image98.png"/><Relationship Id="rId468" Type="http://schemas.openxmlformats.org/officeDocument/2006/relationships/image" Target="../media/image217.png"/><Relationship Id="rId25" Type="http://schemas.openxmlformats.org/officeDocument/2006/relationships/slide" Target="slide13.xml"/><Relationship Id="rId67" Type="http://schemas.openxmlformats.org/officeDocument/2006/relationships/hyperlink" Target="&#49884;&#54200;42&#54200;.pptx" TargetMode="External"/><Relationship Id="rId272" Type="http://schemas.openxmlformats.org/officeDocument/2006/relationships/image" Target="../media/image119.png"/><Relationship Id="rId328" Type="http://schemas.openxmlformats.org/officeDocument/2006/relationships/image" Target="../media/image147.png"/><Relationship Id="rId132" Type="http://schemas.openxmlformats.org/officeDocument/2006/relationships/image" Target="../media/image49.png"/><Relationship Id="rId174" Type="http://schemas.openxmlformats.org/officeDocument/2006/relationships/image" Target="../media/image70.png"/><Relationship Id="rId381" Type="http://schemas.openxmlformats.org/officeDocument/2006/relationships/hyperlink" Target="../22&#50500;&#44032;/&#50500;&#44032;.pptx" TargetMode="External"/><Relationship Id="rId241" Type="http://schemas.openxmlformats.org/officeDocument/2006/relationships/hyperlink" Target="&#49884;&#54200;113&#54200;.pptx" TargetMode="External"/><Relationship Id="rId437" Type="http://schemas.openxmlformats.org/officeDocument/2006/relationships/hyperlink" Target="../../&#49888;&#50557;PPT/50%20&#48716;&#47549;&#48372;&#49436;/&#48716;&#47549;&#48372;&#49436;.pptx" TargetMode="External"/><Relationship Id="rId36" Type="http://schemas.openxmlformats.org/officeDocument/2006/relationships/slide" Target="slide8.xml"/><Relationship Id="rId283" Type="http://schemas.openxmlformats.org/officeDocument/2006/relationships/hyperlink" Target="&#49884;&#54200;78&#54200;.pptx" TargetMode="External"/><Relationship Id="rId339" Type="http://schemas.openxmlformats.org/officeDocument/2006/relationships/hyperlink" Target="../02&#52636;&#50528;&#44413;&#44592;/&#52636;&#50528;&#44413;&#44592;.pptx" TargetMode="External"/><Relationship Id="rId78" Type="http://schemas.openxmlformats.org/officeDocument/2006/relationships/image" Target="../media/image22.png"/><Relationship Id="rId101" Type="http://schemas.openxmlformats.org/officeDocument/2006/relationships/hyperlink" Target="&#49884;&#54200;40&#54200;.pptx" TargetMode="External"/><Relationship Id="rId143" Type="http://schemas.openxmlformats.org/officeDocument/2006/relationships/hyperlink" Target="&#49884;&#54200;62&#54200;.pptx" TargetMode="External"/><Relationship Id="rId185" Type="http://schemas.openxmlformats.org/officeDocument/2006/relationships/hyperlink" Target="&#49884;&#54200;125&#54200;.pptx" TargetMode="External"/><Relationship Id="rId350" Type="http://schemas.openxmlformats.org/officeDocument/2006/relationships/image" Target="../media/image158.png"/><Relationship Id="rId406" Type="http://schemas.openxmlformats.org/officeDocument/2006/relationships/image" Target="../media/image186.png"/><Relationship Id="rId9" Type="http://schemas.openxmlformats.org/officeDocument/2006/relationships/slide" Target="slide24.xml"/><Relationship Id="rId210" Type="http://schemas.openxmlformats.org/officeDocument/2006/relationships/image" Target="../media/image88.png"/><Relationship Id="rId392" Type="http://schemas.openxmlformats.org/officeDocument/2006/relationships/image" Target="../media/image179.png"/><Relationship Id="rId448" Type="http://schemas.openxmlformats.org/officeDocument/2006/relationships/image" Target="../media/image207.png"/><Relationship Id="rId252" Type="http://schemas.openxmlformats.org/officeDocument/2006/relationships/image" Target="../media/image109.png"/><Relationship Id="rId294" Type="http://schemas.openxmlformats.org/officeDocument/2006/relationships/image" Target="../media/image130.png"/><Relationship Id="rId308" Type="http://schemas.openxmlformats.org/officeDocument/2006/relationships/image" Target="../media/image137.png"/><Relationship Id="rId47" Type="http://schemas.openxmlformats.org/officeDocument/2006/relationships/hyperlink" Target="&#49884;&#54200;02&#54200;.pptx" TargetMode="External"/><Relationship Id="rId89" Type="http://schemas.openxmlformats.org/officeDocument/2006/relationships/hyperlink" Target="&#49884;&#54200;15&#54200;.pptx" TargetMode="External"/><Relationship Id="rId112" Type="http://schemas.openxmlformats.org/officeDocument/2006/relationships/image" Target="../media/image39.png"/><Relationship Id="rId154" Type="http://schemas.openxmlformats.org/officeDocument/2006/relationships/image" Target="../media/image60.png"/><Relationship Id="rId361" Type="http://schemas.openxmlformats.org/officeDocument/2006/relationships/hyperlink" Target="../11&#50676;&#50773;&#44592;&#49345;/&#50676;&#50773;&#44592;&#49345;.pptx" TargetMode="External"/><Relationship Id="rId196" Type="http://schemas.openxmlformats.org/officeDocument/2006/relationships/image" Target="../media/image81.png"/><Relationship Id="rId417" Type="http://schemas.openxmlformats.org/officeDocument/2006/relationships/hyperlink" Target="../../&#49888;&#50557;PPT/40%20&#47560;&#53468;&#48373;&#51020;/&#47560;&#53468;&#48373;&#51020;.pptx" TargetMode="External"/><Relationship Id="rId459" Type="http://schemas.openxmlformats.org/officeDocument/2006/relationships/hyperlink" Target="../../&#49888;&#50557;PPT/61%20&#48288;&#46300;&#47196;&#54980;&#49436;/&#48288;&#46300;&#47196;&#5498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11&#54200;.pptx" TargetMode="External"/><Relationship Id="rId263" Type="http://schemas.openxmlformats.org/officeDocument/2006/relationships/hyperlink" Target="&#49884;&#54200;49&#54200;.pptx" TargetMode="External"/><Relationship Id="rId319" Type="http://schemas.openxmlformats.org/officeDocument/2006/relationships/hyperlink" Target="&#49884;&#54200;98&#54200;.pptx" TargetMode="External"/><Relationship Id="rId470" Type="http://schemas.openxmlformats.org/officeDocument/2006/relationships/image" Target="../media/image218.png"/><Relationship Id="rId58" Type="http://schemas.openxmlformats.org/officeDocument/2006/relationships/image" Target="../media/image12.png"/><Relationship Id="rId123" Type="http://schemas.openxmlformats.org/officeDocument/2006/relationships/hyperlink" Target="&#49884;&#54200;57&#54200;.pptx" TargetMode="External"/><Relationship Id="rId330" Type="http://schemas.openxmlformats.org/officeDocument/2006/relationships/image" Target="../media/image148.png"/><Relationship Id="rId165" Type="http://schemas.openxmlformats.org/officeDocument/2006/relationships/hyperlink" Target="&#49884;&#54200;123&#54200;.pptx" TargetMode="External"/><Relationship Id="rId372" Type="http://schemas.openxmlformats.org/officeDocument/2006/relationships/image" Target="../media/image169.png"/><Relationship Id="rId428" Type="http://schemas.openxmlformats.org/officeDocument/2006/relationships/image" Target="../media/image197.png"/><Relationship Id="rId232" Type="http://schemas.openxmlformats.org/officeDocument/2006/relationships/image" Target="../media/image99.png"/><Relationship Id="rId274" Type="http://schemas.openxmlformats.org/officeDocument/2006/relationships/image" Target="../media/image120.png"/><Relationship Id="rId27" Type="http://schemas.openxmlformats.org/officeDocument/2006/relationships/slide" Target="slide14.xml"/><Relationship Id="rId69" Type="http://schemas.openxmlformats.org/officeDocument/2006/relationships/hyperlink" Target="&#49884;&#54200;43&#54200;.pptx" TargetMode="External"/><Relationship Id="rId134" Type="http://schemas.openxmlformats.org/officeDocument/2006/relationships/image" Target="../media/image50.png"/><Relationship Id="rId80" Type="http://schemas.openxmlformats.org/officeDocument/2006/relationships/image" Target="../media/image23.png"/><Relationship Id="rId176" Type="http://schemas.openxmlformats.org/officeDocument/2006/relationships/image" Target="../media/image71.png"/><Relationship Id="rId341" Type="http://schemas.openxmlformats.org/officeDocument/2006/relationships/hyperlink" Target="&#52285;&#49464;&#44592;.pptx" TargetMode="External"/><Relationship Id="rId383" Type="http://schemas.openxmlformats.org/officeDocument/2006/relationships/hyperlink" Target="../23&#51060;&#49324;&#50556;/&#51060;&#49324;&#50556;.pptx" TargetMode="External"/><Relationship Id="rId439" Type="http://schemas.openxmlformats.org/officeDocument/2006/relationships/hyperlink" Target="../../&#49888;&#50557;PPT/51%20&#44264;&#47196;&#49352;&#49436;/&#44264;&#47196;&#49352;&#49436;.pptx" TargetMode="External"/><Relationship Id="rId201" Type="http://schemas.openxmlformats.org/officeDocument/2006/relationships/hyperlink" Target="&#49884;&#54200;146&#54200;.pptx" TargetMode="External"/><Relationship Id="rId243" Type="http://schemas.openxmlformats.org/officeDocument/2006/relationships/hyperlink" Target="&#49884;&#54200;114&#54200;.pptx" TargetMode="External"/><Relationship Id="rId285" Type="http://schemas.openxmlformats.org/officeDocument/2006/relationships/hyperlink" Target="&#49884;&#54200;88&#54200;.pptx" TargetMode="External"/><Relationship Id="rId450" Type="http://schemas.openxmlformats.org/officeDocument/2006/relationships/image" Target="../media/image208.png"/><Relationship Id="rId38" Type="http://schemas.openxmlformats.org/officeDocument/2006/relationships/image" Target="../media/image2.png"/><Relationship Id="rId103" Type="http://schemas.openxmlformats.org/officeDocument/2006/relationships/hyperlink" Target="&#49884;&#54200;50&#54200;.pptx" TargetMode="External"/><Relationship Id="rId310" Type="http://schemas.openxmlformats.org/officeDocument/2006/relationships/image" Target="../media/image138.png"/><Relationship Id="rId91" Type="http://schemas.openxmlformats.org/officeDocument/2006/relationships/hyperlink" Target="&#49884;&#54200;25&#54200;.pptx" TargetMode="External"/><Relationship Id="rId145" Type="http://schemas.openxmlformats.org/officeDocument/2006/relationships/hyperlink" Target="&#49884;&#54200;67&#54200;.pptx" TargetMode="External"/><Relationship Id="rId187" Type="http://schemas.openxmlformats.org/officeDocument/2006/relationships/hyperlink" Target="&#49884;&#54200;135&#54200;.pptx" TargetMode="External"/><Relationship Id="rId352" Type="http://schemas.openxmlformats.org/officeDocument/2006/relationships/image" Target="../media/image159.png"/><Relationship Id="rId394" Type="http://schemas.openxmlformats.org/officeDocument/2006/relationships/image" Target="../media/image180.png"/><Relationship Id="rId408" Type="http://schemas.openxmlformats.org/officeDocument/2006/relationships/image" Target="../media/image187.png"/><Relationship Id="rId212" Type="http://schemas.openxmlformats.org/officeDocument/2006/relationships/image" Target="../media/image89.png"/><Relationship Id="rId254" Type="http://schemas.openxmlformats.org/officeDocument/2006/relationships/image" Target="../media/image110.png"/><Relationship Id="rId49" Type="http://schemas.openxmlformats.org/officeDocument/2006/relationships/hyperlink" Target="&#49884;&#54200;33&#54200;.pptx" TargetMode="External"/><Relationship Id="rId114" Type="http://schemas.openxmlformats.org/officeDocument/2006/relationships/image" Target="../media/image40.png"/><Relationship Id="rId296" Type="http://schemas.openxmlformats.org/officeDocument/2006/relationships/image" Target="../media/image131.png"/><Relationship Id="rId461" Type="http://schemas.openxmlformats.org/officeDocument/2006/relationships/hyperlink" Target="../../&#49888;&#50557;PPT/62%20&#50836;&#54620;&#51068;&#49436;/&#50836;&#54620;&#51068;&#49436;.pptx" TargetMode="External"/><Relationship Id="rId60" Type="http://schemas.openxmlformats.org/officeDocument/2006/relationships/image" Target="../media/image13.png"/><Relationship Id="rId156" Type="http://schemas.openxmlformats.org/officeDocument/2006/relationships/image" Target="../media/image61.png"/><Relationship Id="rId198" Type="http://schemas.openxmlformats.org/officeDocument/2006/relationships/image" Target="../media/image82.png"/><Relationship Id="rId321" Type="http://schemas.openxmlformats.org/officeDocument/2006/relationships/hyperlink" Target="&#49884;&#54200;97&#54200;.pptx" TargetMode="External"/><Relationship Id="rId363" Type="http://schemas.openxmlformats.org/officeDocument/2006/relationships/hyperlink" Target="../13&#50669;&#45824;&#49345;/&#50669;&#45824;&#49345;.pptx" TargetMode="External"/><Relationship Id="rId419" Type="http://schemas.openxmlformats.org/officeDocument/2006/relationships/hyperlink" Target="../../&#49888;&#50557;PPT/41%20&#47560;&#44032;&#48373;&#51020;/&#47560;&#44032;&#48373;&#51020;.pptx" TargetMode="External"/><Relationship Id="rId223" Type="http://schemas.openxmlformats.org/officeDocument/2006/relationships/hyperlink" Target="&#49884;&#54200;103&#54200;.pptx" TargetMode="External"/><Relationship Id="rId430" Type="http://schemas.openxmlformats.org/officeDocument/2006/relationships/image" Target="../media/image198.png"/><Relationship Id="rId18" Type="http://schemas.openxmlformats.org/officeDocument/2006/relationships/slide" Target="slide29.xml"/><Relationship Id="rId265" Type="http://schemas.openxmlformats.org/officeDocument/2006/relationships/hyperlink" Target="&#49884;&#54200;59&#54200;.pptx" TargetMode="External"/><Relationship Id="rId472" Type="http://schemas.openxmlformats.org/officeDocument/2006/relationships/image" Target="../media/image228.png"/><Relationship Id="rId125" Type="http://schemas.openxmlformats.org/officeDocument/2006/relationships/hyperlink" Target="&#49884;&#54200;47&#54200;.pptx" TargetMode="External"/><Relationship Id="rId167" Type="http://schemas.openxmlformats.org/officeDocument/2006/relationships/hyperlink" Target="&#49884;&#54200;133&#54200;.pptx" TargetMode="External"/><Relationship Id="rId332" Type="http://schemas.openxmlformats.org/officeDocument/2006/relationships/image" Target="../media/image149.png"/><Relationship Id="rId374" Type="http://schemas.openxmlformats.org/officeDocument/2006/relationships/image" Target="../media/image170.png"/><Relationship Id="rId71" Type="http://schemas.openxmlformats.org/officeDocument/2006/relationships/hyperlink" Target="&#49884;&#54200;34&#54200;.pptx" TargetMode="External"/><Relationship Id="rId234" Type="http://schemas.openxmlformats.org/officeDocument/2006/relationships/image" Target="../media/image100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21.png"/><Relationship Id="rId44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40" Type="http://schemas.openxmlformats.org/officeDocument/2006/relationships/image" Target="../media/image3.png"/><Relationship Id="rId136" Type="http://schemas.openxmlformats.org/officeDocument/2006/relationships/image" Target="../media/image51.png"/><Relationship Id="rId178" Type="http://schemas.openxmlformats.org/officeDocument/2006/relationships/image" Target="../media/image72.png"/><Relationship Id="rId301" Type="http://schemas.openxmlformats.org/officeDocument/2006/relationships/hyperlink" Target="&#49884;&#54200;69&#54200;.pptx" TargetMode="External"/><Relationship Id="rId343" Type="http://schemas.openxmlformats.org/officeDocument/2006/relationships/hyperlink" Target="../03&#47112;&#50948;&#44592;/&#47112;&#50948;&#44592;.pptx" TargetMode="External"/><Relationship Id="rId82" Type="http://schemas.openxmlformats.org/officeDocument/2006/relationships/image" Target="../media/image24.png"/><Relationship Id="rId203" Type="http://schemas.openxmlformats.org/officeDocument/2006/relationships/hyperlink" Target="&#49884;&#54200;147&#54200;.pptx" TargetMode="External"/><Relationship Id="rId385" Type="http://schemas.openxmlformats.org/officeDocument/2006/relationships/hyperlink" Target="../24&#50696;&#47112;&#48120;&#50556;/&#50696;&#47112;&#48120;&#50556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5.png"/><Relationship Id="rId245" Type="http://schemas.openxmlformats.org/officeDocument/2006/relationships/hyperlink" Target="&#49884;&#54200;115&#54200;.pptx" TargetMode="External"/><Relationship Id="rId266" Type="http://schemas.openxmlformats.org/officeDocument/2006/relationships/image" Target="../media/image116.png"/><Relationship Id="rId287" Type="http://schemas.openxmlformats.org/officeDocument/2006/relationships/hyperlink" Target="&#49884;&#54200;81&#54200;.pptx" TargetMode="External"/><Relationship Id="rId410" Type="http://schemas.openxmlformats.org/officeDocument/2006/relationships/image" Target="../media/image188.png"/><Relationship Id="rId431" Type="http://schemas.openxmlformats.org/officeDocument/2006/relationships/hyperlink" Target="../../&#49888;&#50557;PPT/47%20&#44256;&#47536;&#46020;&#54980;&#49436;/&#44256;&#47536;&#46020;&#54980;&#49436;.pptx" TargetMode="External"/><Relationship Id="rId452" Type="http://schemas.openxmlformats.org/officeDocument/2006/relationships/image" Target="../media/image209.png"/><Relationship Id="rId30" Type="http://schemas.openxmlformats.org/officeDocument/2006/relationships/slide" Target="slide35.xml"/><Relationship Id="rId105" Type="http://schemas.openxmlformats.org/officeDocument/2006/relationships/hyperlink" Target="&#49884;&#54200;56&#54200;.pptx" TargetMode="External"/><Relationship Id="rId126" Type="http://schemas.openxmlformats.org/officeDocument/2006/relationships/image" Target="../media/image46.png"/><Relationship Id="rId147" Type="http://schemas.openxmlformats.org/officeDocument/2006/relationships/hyperlink" Target="&#49884;&#54200;68&#54200;.pptx" TargetMode="External"/><Relationship Id="rId168" Type="http://schemas.openxmlformats.org/officeDocument/2006/relationships/image" Target="../media/image67.png"/><Relationship Id="rId312" Type="http://schemas.openxmlformats.org/officeDocument/2006/relationships/image" Target="../media/image139.png"/><Relationship Id="rId333" Type="http://schemas.openxmlformats.org/officeDocument/2006/relationships/hyperlink" Target="&#49884;&#54200;91&#54200;.pptx" TargetMode="External"/><Relationship Id="rId354" Type="http://schemas.openxmlformats.org/officeDocument/2006/relationships/image" Target="../media/image160.png"/><Relationship Id="rId51" Type="http://schemas.openxmlformats.org/officeDocument/2006/relationships/hyperlink" Target="&#49884;&#54200;31&#54200;.pptx" TargetMode="External"/><Relationship Id="rId72" Type="http://schemas.openxmlformats.org/officeDocument/2006/relationships/image" Target="../media/image19.png"/><Relationship Id="rId93" Type="http://schemas.openxmlformats.org/officeDocument/2006/relationships/hyperlink" Target="&#49884;&#54200;45&#54200;.pptx" TargetMode="External"/><Relationship Id="rId189" Type="http://schemas.openxmlformats.org/officeDocument/2006/relationships/hyperlink" Target="&#49884;&#54200;145&#54200;.pptx" TargetMode="External"/><Relationship Id="rId375" Type="http://schemas.openxmlformats.org/officeDocument/2006/relationships/hyperlink" Target="../19&#49884;&#54200;/&#49884;&#54200;.pptx" TargetMode="External"/><Relationship Id="rId396" Type="http://schemas.openxmlformats.org/officeDocument/2006/relationships/image" Target="../media/image181.png"/><Relationship Id="rId3" Type="http://schemas.openxmlformats.org/officeDocument/2006/relationships/slide" Target="slide21.xml"/><Relationship Id="rId214" Type="http://schemas.openxmlformats.org/officeDocument/2006/relationships/image" Target="../media/image90.png"/><Relationship Id="rId235" Type="http://schemas.openxmlformats.org/officeDocument/2006/relationships/hyperlink" Target="&#49884;&#54200;108&#54200;.pptx" TargetMode="External"/><Relationship Id="rId256" Type="http://schemas.openxmlformats.org/officeDocument/2006/relationships/image" Target="../media/image111.png"/><Relationship Id="rId277" Type="http://schemas.openxmlformats.org/officeDocument/2006/relationships/hyperlink" Target="&#49884;&#54200;75&#54200;.pptx" TargetMode="External"/><Relationship Id="rId298" Type="http://schemas.openxmlformats.org/officeDocument/2006/relationships/image" Target="../media/image132.png"/><Relationship Id="rId400" Type="http://schemas.openxmlformats.org/officeDocument/2006/relationships/image" Target="../media/image183.png"/><Relationship Id="rId421" Type="http://schemas.openxmlformats.org/officeDocument/2006/relationships/hyperlink" Target="../../&#49888;&#50557;PPT/42%20&#45572;&#44032;&#48373;&#51020;/&#45572;&#44032;&#48373;&#51020;.pptx" TargetMode="External"/><Relationship Id="rId442" Type="http://schemas.openxmlformats.org/officeDocument/2006/relationships/image" Target="../media/image204.png"/><Relationship Id="rId463" Type="http://schemas.openxmlformats.org/officeDocument/2006/relationships/hyperlink" Target="../../&#49888;&#50557;PPT/63%20&#50836;&#54620;&#51060;&#49436;/&#50836;&#54620;&#51060;&#49436;1&#51109;.pptx" TargetMode="External"/><Relationship Id="rId116" Type="http://schemas.openxmlformats.org/officeDocument/2006/relationships/image" Target="../media/image41.png"/><Relationship Id="rId137" Type="http://schemas.openxmlformats.org/officeDocument/2006/relationships/hyperlink" Target="&#49884;&#54200;65&#54200;.pptx" TargetMode="External"/><Relationship Id="rId158" Type="http://schemas.openxmlformats.org/officeDocument/2006/relationships/image" Target="../media/image62.png"/><Relationship Id="rId302" Type="http://schemas.openxmlformats.org/officeDocument/2006/relationships/image" Target="../media/image134.png"/><Relationship Id="rId323" Type="http://schemas.openxmlformats.org/officeDocument/2006/relationships/hyperlink" Target="&#49884;&#54200;96&#54200;.pptx" TargetMode="External"/><Relationship Id="rId344" Type="http://schemas.openxmlformats.org/officeDocument/2006/relationships/image" Target="../media/image155.png"/><Relationship Id="rId20" Type="http://schemas.openxmlformats.org/officeDocument/2006/relationships/slide" Target="slide30.xml"/><Relationship Id="rId41" Type="http://schemas.openxmlformats.org/officeDocument/2006/relationships/hyperlink" Target="&#49884;&#54200;21&#54200;.pptx" TargetMode="External"/><Relationship Id="rId62" Type="http://schemas.openxmlformats.org/officeDocument/2006/relationships/image" Target="../media/image14.png"/><Relationship Id="rId83" Type="http://schemas.openxmlformats.org/officeDocument/2006/relationships/hyperlink" Target="&#49884;&#54200;52&#54200;.pptx" TargetMode="External"/><Relationship Id="rId179" Type="http://schemas.openxmlformats.org/officeDocument/2006/relationships/hyperlink" Target="&#49884;&#54200;143&#54200;.pptx" TargetMode="External"/><Relationship Id="rId365" Type="http://schemas.openxmlformats.org/officeDocument/2006/relationships/hyperlink" Target="../14&#50669;&#45824;&#54616;/&#50669;&#45824;&#54616;.pptx" TargetMode="External"/><Relationship Id="rId386" Type="http://schemas.openxmlformats.org/officeDocument/2006/relationships/image" Target="../media/image176.png"/><Relationship Id="rId190" Type="http://schemas.openxmlformats.org/officeDocument/2006/relationships/image" Target="../media/image78.png"/><Relationship Id="rId204" Type="http://schemas.openxmlformats.org/officeDocument/2006/relationships/image" Target="../media/image85.png"/><Relationship Id="rId225" Type="http://schemas.openxmlformats.org/officeDocument/2006/relationships/hyperlink" Target="&#49884;&#54200;104&#54200;.pptx" TargetMode="External"/><Relationship Id="rId246" Type="http://schemas.openxmlformats.org/officeDocument/2006/relationships/image" Target="../media/image106.png"/><Relationship Id="rId267" Type="http://schemas.openxmlformats.org/officeDocument/2006/relationships/hyperlink" Target="&#49884;&#54200;77&#54200;.pptx" TargetMode="External"/><Relationship Id="rId288" Type="http://schemas.openxmlformats.org/officeDocument/2006/relationships/image" Target="../media/image127.png"/><Relationship Id="rId411" Type="http://schemas.openxmlformats.org/officeDocument/2006/relationships/hyperlink" Target="../37&#54617;&#44060;/&#54617;&#44060;.pptx" TargetMode="External"/><Relationship Id="rId432" Type="http://schemas.openxmlformats.org/officeDocument/2006/relationships/image" Target="../media/image199.png"/><Relationship Id="rId453" Type="http://schemas.openxmlformats.org/officeDocument/2006/relationships/hyperlink" Target="../../&#49888;&#50557;PPT/58%20&#55176;&#48652;&#47532;&#49436;/&#55176;&#48652;&#47532;&#49436;.pptx" TargetMode="External"/><Relationship Id="rId106" Type="http://schemas.openxmlformats.org/officeDocument/2006/relationships/image" Target="../media/image36.png"/><Relationship Id="rId127" Type="http://schemas.openxmlformats.org/officeDocument/2006/relationships/hyperlink" Target="&#49884;&#54200;37&#54200;.pptx" TargetMode="External"/><Relationship Id="rId313" Type="http://schemas.openxmlformats.org/officeDocument/2006/relationships/hyperlink" Target="&#49884;&#54200;101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9.png"/><Relationship Id="rId73" Type="http://schemas.openxmlformats.org/officeDocument/2006/relationships/hyperlink" Target="&#49884;&#54200;14&#54200;.pptx" TargetMode="External"/><Relationship Id="rId94" Type="http://schemas.openxmlformats.org/officeDocument/2006/relationships/image" Target="../media/image30.png"/><Relationship Id="rId148" Type="http://schemas.openxmlformats.org/officeDocument/2006/relationships/image" Target="../media/image57.png"/><Relationship Id="rId169" Type="http://schemas.openxmlformats.org/officeDocument/2006/relationships/hyperlink" Target="&#49884;&#54200;132&#54200;.pptx" TargetMode="External"/><Relationship Id="rId334" Type="http://schemas.openxmlformats.org/officeDocument/2006/relationships/image" Target="../media/image150.png"/><Relationship Id="rId355" Type="http://schemas.openxmlformats.org/officeDocument/2006/relationships/hyperlink" Target="../09&#49324;&#47924;&#50648;&#49345;/&#49324;&#47924;&#50648;&#49345;.pptx" TargetMode="External"/><Relationship Id="rId376" Type="http://schemas.openxmlformats.org/officeDocument/2006/relationships/image" Target="../media/image171.png"/><Relationship Id="rId397" Type="http://schemas.openxmlformats.org/officeDocument/2006/relationships/hyperlink" Target="../30&#50500;&#47784;&#49828;/&#50500;&#47784;&#49828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73.png"/><Relationship Id="rId215" Type="http://schemas.openxmlformats.org/officeDocument/2006/relationships/hyperlink" Target="&#49884;&#54200;149&#54200;.pptx" TargetMode="External"/><Relationship Id="rId236" Type="http://schemas.openxmlformats.org/officeDocument/2006/relationships/image" Target="../media/image101.png"/><Relationship Id="rId257" Type="http://schemas.openxmlformats.org/officeDocument/2006/relationships/hyperlink" Target="&#49884;&#54200;19&#54200;.pptx" TargetMode="External"/><Relationship Id="rId278" Type="http://schemas.openxmlformats.org/officeDocument/2006/relationships/image" Target="../media/image122.png"/><Relationship Id="rId401" Type="http://schemas.openxmlformats.org/officeDocument/2006/relationships/hyperlink" Target="../32&#50836;&#45208;/&#50836;&#45208;.pptx" TargetMode="External"/><Relationship Id="rId422" Type="http://schemas.openxmlformats.org/officeDocument/2006/relationships/image" Target="../media/image194.png"/><Relationship Id="rId44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64" Type="http://schemas.openxmlformats.org/officeDocument/2006/relationships/image" Target="../media/image215.png"/><Relationship Id="rId303" Type="http://schemas.openxmlformats.org/officeDocument/2006/relationships/hyperlink" Target="&#49884;&#54200;79&#54200;.pptx" TargetMode="External"/><Relationship Id="rId42" Type="http://schemas.openxmlformats.org/officeDocument/2006/relationships/image" Target="../media/image4.png"/><Relationship Id="rId84" Type="http://schemas.openxmlformats.org/officeDocument/2006/relationships/image" Target="../media/image25.png"/><Relationship Id="rId138" Type="http://schemas.openxmlformats.org/officeDocument/2006/relationships/image" Target="../media/image52.png"/><Relationship Id="rId345" Type="http://schemas.openxmlformats.org/officeDocument/2006/relationships/hyperlink" Target="../04&#48124;&#49688;&#44592;/&#48124;&#49688;&#44592;.pptx" TargetMode="External"/><Relationship Id="rId387" Type="http://schemas.openxmlformats.org/officeDocument/2006/relationships/hyperlink" Target="../25&#50696;&#47112;&#48120;&#50556;&#50528;&#44032;/&#50696;&#47112;&#48120;&#50556;&#50528;&#44032;.pptx" TargetMode="External"/><Relationship Id="rId191" Type="http://schemas.openxmlformats.org/officeDocument/2006/relationships/hyperlink" Target="&#49884;&#54200;130&#54200;.pptx" TargetMode="External"/><Relationship Id="rId205" Type="http://schemas.openxmlformats.org/officeDocument/2006/relationships/hyperlink" Target="&#49884;&#54200;137&#54200;.pptx" TargetMode="External"/><Relationship Id="rId247" Type="http://schemas.openxmlformats.org/officeDocument/2006/relationships/hyperlink" Target="&#49884;&#54200;120&#54200;.pptx" TargetMode="External"/><Relationship Id="rId412" Type="http://schemas.openxmlformats.org/officeDocument/2006/relationships/image" Target="../media/image189.png"/><Relationship Id="rId107" Type="http://schemas.openxmlformats.org/officeDocument/2006/relationships/hyperlink" Target="&#49884;&#54200;06&#54200;.pptx" TargetMode="External"/><Relationship Id="rId289" Type="http://schemas.openxmlformats.org/officeDocument/2006/relationships/hyperlink" Target="&#49884;&#54200;82&#54200;.pptx" TargetMode="External"/><Relationship Id="rId454" Type="http://schemas.openxmlformats.org/officeDocument/2006/relationships/image" Target="../media/image210.png"/><Relationship Id="rId11" Type="http://schemas.openxmlformats.org/officeDocument/2006/relationships/slide" Target="slide25.xml"/><Relationship Id="rId53" Type="http://schemas.openxmlformats.org/officeDocument/2006/relationships/hyperlink" Target="&#49884;&#54200;32&#54200;.pptx" TargetMode="External"/><Relationship Id="rId149" Type="http://schemas.openxmlformats.org/officeDocument/2006/relationships/hyperlink" Target="&#49884;&#54200;58&#54200;.pptx" TargetMode="External"/><Relationship Id="rId314" Type="http://schemas.openxmlformats.org/officeDocument/2006/relationships/image" Target="../media/image140.png"/><Relationship Id="rId356" Type="http://schemas.openxmlformats.org/officeDocument/2006/relationships/image" Target="../media/image161.png"/><Relationship Id="rId398" Type="http://schemas.openxmlformats.org/officeDocument/2006/relationships/image" Target="../media/image182.png"/><Relationship Id="rId95" Type="http://schemas.openxmlformats.org/officeDocument/2006/relationships/hyperlink" Target="&#49884;&#54200;10&#54200;.pptx" TargetMode="External"/><Relationship Id="rId160" Type="http://schemas.openxmlformats.org/officeDocument/2006/relationships/image" Target="../media/image63.png"/><Relationship Id="rId216" Type="http://schemas.openxmlformats.org/officeDocument/2006/relationships/image" Target="../media/image91.png"/><Relationship Id="rId423" Type="http://schemas.openxmlformats.org/officeDocument/2006/relationships/hyperlink" Target="../../&#49888;&#50557;PPT/43%20&#50836;&#54620;&#48373;&#51020;/&#50836;&#54620;&#48373;&#51020;.pptx" TargetMode="External"/><Relationship Id="rId258" Type="http://schemas.openxmlformats.org/officeDocument/2006/relationships/image" Target="../media/image112.png"/><Relationship Id="rId465" Type="http://schemas.openxmlformats.org/officeDocument/2006/relationships/hyperlink" Target="../../&#49888;&#50557;PPT/64%20&#50836;&#54620;&#49340;&#49436;/&#50836;&#54620;&#49340;&#49436;1&#51109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5.png"/><Relationship Id="rId118" Type="http://schemas.openxmlformats.org/officeDocument/2006/relationships/image" Target="../media/image42.png"/><Relationship Id="rId325" Type="http://schemas.openxmlformats.org/officeDocument/2006/relationships/hyperlink" Target="&#49884;&#54200;95&#54200;.pptx" TargetMode="External"/><Relationship Id="rId367" Type="http://schemas.openxmlformats.org/officeDocument/2006/relationships/hyperlink" Target="../15&#50640;&#49828;&#46972;/&#50640;&#49828;&#46972;.pptx" TargetMode="External"/><Relationship Id="rId171" Type="http://schemas.openxmlformats.org/officeDocument/2006/relationships/hyperlink" Target="&#49884;&#54200;131&#54200;.pptx" TargetMode="External"/><Relationship Id="rId227" Type="http://schemas.openxmlformats.org/officeDocument/2006/relationships/hyperlink" Target="&#49884;&#54200;105&#54200;.pptx" TargetMode="External"/><Relationship Id="rId269" Type="http://schemas.openxmlformats.org/officeDocument/2006/relationships/hyperlink" Target="&#49884;&#54200;71&#54200;.pptx" TargetMode="External"/><Relationship Id="rId434" Type="http://schemas.openxmlformats.org/officeDocument/2006/relationships/image" Target="../media/image200.png"/><Relationship Id="rId33" Type="http://schemas.openxmlformats.org/officeDocument/2006/relationships/slide" Target="slide18.xml"/><Relationship Id="rId129" Type="http://schemas.openxmlformats.org/officeDocument/2006/relationships/hyperlink" Target="&#49884;&#54200;27&#54200;.pptx" TargetMode="External"/><Relationship Id="rId280" Type="http://schemas.openxmlformats.org/officeDocument/2006/relationships/image" Target="../media/image123.png"/><Relationship Id="rId336" Type="http://schemas.openxmlformats.org/officeDocument/2006/relationships/image" Target="../media/image151.png"/><Relationship Id="rId75" Type="http://schemas.openxmlformats.org/officeDocument/2006/relationships/hyperlink" Target="&#49884;&#54200;24&#54200;.pptx" TargetMode="External"/><Relationship Id="rId140" Type="http://schemas.openxmlformats.org/officeDocument/2006/relationships/image" Target="../media/image53.png"/><Relationship Id="rId182" Type="http://schemas.openxmlformats.org/officeDocument/2006/relationships/image" Target="../media/image74.png"/><Relationship Id="rId378" Type="http://schemas.openxmlformats.org/officeDocument/2006/relationships/image" Target="../media/image172.png"/><Relationship Id="rId403" Type="http://schemas.openxmlformats.org/officeDocument/2006/relationships/hyperlink" Target="../33&#48120;&#44032;/&#48120;&#44032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102.png"/><Relationship Id="rId445" Type="http://schemas.openxmlformats.org/officeDocument/2006/relationships/hyperlink" Target="../../&#49888;&#50557;PPT/54%20&#46356;&#47784;&#45936;&#51204;&#49436;/&#46356;&#47784;&#45936;&#51204;&#49436;.pptx" TargetMode="External"/><Relationship Id="rId291" Type="http://schemas.openxmlformats.org/officeDocument/2006/relationships/hyperlink" Target="&#49884;&#54200;83&#54200;.pptx" TargetMode="External"/><Relationship Id="rId305" Type="http://schemas.openxmlformats.org/officeDocument/2006/relationships/hyperlink" Target="&#49884;&#54200;80&#54200;.pptx" TargetMode="External"/><Relationship Id="rId347" Type="http://schemas.openxmlformats.org/officeDocument/2006/relationships/hyperlink" Target="../05&#49888;&#47749;&#44592;/&#49888;&#47749;&#44592;.pptx" TargetMode="External"/><Relationship Id="rId44" Type="http://schemas.openxmlformats.org/officeDocument/2006/relationships/image" Target="../media/image5.png"/><Relationship Id="rId86" Type="http://schemas.openxmlformats.org/officeDocument/2006/relationships/image" Target="../media/image26.png"/><Relationship Id="rId151" Type="http://schemas.openxmlformats.org/officeDocument/2006/relationships/hyperlink" Target="&#49884;&#54200;48&#54200;.pptx" TargetMode="External"/><Relationship Id="rId389" Type="http://schemas.openxmlformats.org/officeDocument/2006/relationships/hyperlink" Target="../26&#50640;&#49828;&#44180;/&#50640;&#49828;&#44180;.pptx" TargetMode="External"/><Relationship Id="rId193" Type="http://schemas.openxmlformats.org/officeDocument/2006/relationships/hyperlink" Target="&#49884;&#54200;140&#54200;.pptx" TargetMode="External"/><Relationship Id="rId207" Type="http://schemas.openxmlformats.org/officeDocument/2006/relationships/hyperlink" Target="&#49884;&#54200;127&#54200;.pptx" TargetMode="External"/><Relationship Id="rId249" Type="http://schemas.openxmlformats.org/officeDocument/2006/relationships/hyperlink" Target="&#49884;&#54200;116&#54200;.pptx" TargetMode="External"/><Relationship Id="rId414" Type="http://schemas.openxmlformats.org/officeDocument/2006/relationships/image" Target="../media/image190.png"/><Relationship Id="rId456" Type="http://schemas.openxmlformats.org/officeDocument/2006/relationships/image" Target="../media/image211.png"/><Relationship Id="rId13" Type="http://schemas.openxmlformats.org/officeDocument/2006/relationships/slide" Target="slide26.xml"/><Relationship Id="rId109" Type="http://schemas.openxmlformats.org/officeDocument/2006/relationships/hyperlink" Target="&#49884;&#54200;16&#54200;.pptx" TargetMode="External"/><Relationship Id="rId260" Type="http://schemas.openxmlformats.org/officeDocument/2006/relationships/image" Target="../media/image113.png"/><Relationship Id="rId316" Type="http://schemas.openxmlformats.org/officeDocument/2006/relationships/image" Target="../media/image141.png"/><Relationship Id="rId55" Type="http://schemas.openxmlformats.org/officeDocument/2006/relationships/hyperlink" Target="&#49884;&#54200;03&#54200;.pptx" TargetMode="External"/><Relationship Id="rId97" Type="http://schemas.openxmlformats.org/officeDocument/2006/relationships/hyperlink" Target="&#49884;&#54200;20&#54200;.pptx" TargetMode="External"/><Relationship Id="rId120" Type="http://schemas.openxmlformats.org/officeDocument/2006/relationships/image" Target="../media/image43.png"/><Relationship Id="rId358" Type="http://schemas.openxmlformats.org/officeDocument/2006/relationships/image" Target="../media/image162.png"/><Relationship Id="rId162" Type="http://schemas.openxmlformats.org/officeDocument/2006/relationships/image" Target="../media/image64.png"/><Relationship Id="rId218" Type="http://schemas.openxmlformats.org/officeDocument/2006/relationships/image" Target="../media/image92.png"/><Relationship Id="rId425" Type="http://schemas.openxmlformats.org/officeDocument/2006/relationships/hyperlink" Target="../../&#49888;&#50557;PPT/44%20&#49324;&#46020;&#54665;&#51204;/&#49324;&#46020;&#54665;&#51204;.pptx" TargetMode="External"/><Relationship Id="rId467" Type="http://schemas.openxmlformats.org/officeDocument/2006/relationships/hyperlink" Target="../../&#49888;&#50557;PPT/65%20&#50976;&#45796;&#49436;/&#50976;&#45796;&#49436;1&#51109;.pptx" TargetMode="External"/><Relationship Id="rId271" Type="http://schemas.openxmlformats.org/officeDocument/2006/relationships/hyperlink" Target="&#49884;&#54200;72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6.png"/><Relationship Id="rId131" Type="http://schemas.openxmlformats.org/officeDocument/2006/relationships/hyperlink" Target="&#49884;&#54200;17&#54200;.pptx" TargetMode="External"/><Relationship Id="rId327" Type="http://schemas.openxmlformats.org/officeDocument/2006/relationships/hyperlink" Target="&#49884;&#54200;94&#54200;.pptx" TargetMode="External"/><Relationship Id="rId369" Type="http://schemas.openxmlformats.org/officeDocument/2006/relationships/hyperlink" Target="../16&#45712;&#54756;&#48120;&#50556;/&#45712;&#54756;&#48120;&#50556;.pptx" TargetMode="External"/><Relationship Id="rId173" Type="http://schemas.openxmlformats.org/officeDocument/2006/relationships/hyperlink" Target="&#49884;&#54200;134&#54200;.pptx" TargetMode="External"/><Relationship Id="rId229" Type="http://schemas.openxmlformats.org/officeDocument/2006/relationships/hyperlink" Target="&#49884;&#54200;110&#54200;.pptx" TargetMode="External"/><Relationship Id="rId380" Type="http://schemas.openxmlformats.org/officeDocument/2006/relationships/image" Target="../media/image173.png"/><Relationship Id="rId436" Type="http://schemas.openxmlformats.org/officeDocument/2006/relationships/image" Target="../media/image201.png"/><Relationship Id="rId240" Type="http://schemas.openxmlformats.org/officeDocument/2006/relationships/image" Target="../media/image103.png"/><Relationship Id="rId35" Type="http://schemas.openxmlformats.org/officeDocument/2006/relationships/slide" Target="slide20.xml"/><Relationship Id="rId77" Type="http://schemas.openxmlformats.org/officeDocument/2006/relationships/hyperlink" Target="&#49884;&#54200;54&#54200;.pptx" TargetMode="External"/><Relationship Id="rId100" Type="http://schemas.openxmlformats.org/officeDocument/2006/relationships/image" Target="../media/image33.png"/><Relationship Id="rId282" Type="http://schemas.openxmlformats.org/officeDocument/2006/relationships/image" Target="../media/image124.png"/><Relationship Id="rId338" Type="http://schemas.openxmlformats.org/officeDocument/2006/relationships/image" Target="../media/image152.png"/><Relationship Id="rId8" Type="http://schemas.openxmlformats.org/officeDocument/2006/relationships/slide" Target="slide4.xml"/><Relationship Id="rId142" Type="http://schemas.openxmlformats.org/officeDocument/2006/relationships/image" Target="../media/image54.png"/><Relationship Id="rId184" Type="http://schemas.openxmlformats.org/officeDocument/2006/relationships/image" Target="../media/image75.png"/><Relationship Id="rId391" Type="http://schemas.openxmlformats.org/officeDocument/2006/relationships/hyperlink" Target="../27&#45796;&#45768;&#50648;/&#45796;&#45768;&#50648;.pptx" TargetMode="External"/><Relationship Id="rId405" Type="http://schemas.openxmlformats.org/officeDocument/2006/relationships/hyperlink" Target="../34&#45208;&#54996;/&#45208;&#54996;.pptx" TargetMode="External"/><Relationship Id="rId447" Type="http://schemas.openxmlformats.org/officeDocument/2006/relationships/hyperlink" Target="../../&#49888;&#50557;PPT/55%20&#46356;&#47784;&#45936;&#54980;&#49436;/&#46356;&#47784;&#45936;&#54980;&#49436;.pptx" TargetMode="External"/><Relationship Id="rId251" Type="http://schemas.openxmlformats.org/officeDocument/2006/relationships/hyperlink" Target="&#49884;&#54200;117&#54200;.pptx" TargetMode="External"/><Relationship Id="rId46" Type="http://schemas.openxmlformats.org/officeDocument/2006/relationships/image" Target="../media/image6.png"/><Relationship Id="rId293" Type="http://schemas.openxmlformats.org/officeDocument/2006/relationships/hyperlink" Target="&#49884;&#54200;84&#54200;.pptx" TargetMode="External"/><Relationship Id="rId307" Type="http://schemas.openxmlformats.org/officeDocument/2006/relationships/hyperlink" Target="&#49884;&#54200;90&#54200;.pptx" TargetMode="External"/><Relationship Id="rId349" Type="http://schemas.openxmlformats.org/officeDocument/2006/relationships/hyperlink" Target="../06&#50668;&#54840;&#49688;&#50500;/&#50668;&#54840;&#49688;&#50500;.pptx" TargetMode="External"/><Relationship Id="rId88" Type="http://schemas.openxmlformats.org/officeDocument/2006/relationships/image" Target="../media/image27.png"/><Relationship Id="rId111" Type="http://schemas.openxmlformats.org/officeDocument/2006/relationships/hyperlink" Target="&#49884;&#54200;26&#54200;.pptx" TargetMode="External"/><Relationship Id="rId153" Type="http://schemas.openxmlformats.org/officeDocument/2006/relationships/hyperlink" Target="&#49884;&#54200;38&#54200;.pptx" TargetMode="External"/><Relationship Id="rId195" Type="http://schemas.openxmlformats.org/officeDocument/2006/relationships/hyperlink" Target="&#49884;&#54200;150&#54200;.pptx" TargetMode="External"/><Relationship Id="rId209" Type="http://schemas.openxmlformats.org/officeDocument/2006/relationships/hyperlink" Target="&#49884;&#54200;128&#54200;.pptx" TargetMode="External"/><Relationship Id="rId360" Type="http://schemas.openxmlformats.org/officeDocument/2006/relationships/image" Target="../media/image163.png"/><Relationship Id="rId416" Type="http://schemas.openxmlformats.org/officeDocument/2006/relationships/image" Target="../media/image191.png"/><Relationship Id="rId220" Type="http://schemas.openxmlformats.org/officeDocument/2006/relationships/image" Target="../media/image93.png"/><Relationship Id="rId458" Type="http://schemas.openxmlformats.org/officeDocument/2006/relationships/image" Target="../media/image212.png"/><Relationship Id="rId15" Type="http://schemas.openxmlformats.org/officeDocument/2006/relationships/slide" Target="slide27.xml"/><Relationship Id="rId57" Type="http://schemas.openxmlformats.org/officeDocument/2006/relationships/hyperlink" Target="&#49884;&#54200;13&#54200;.pptx" TargetMode="External"/><Relationship Id="rId262" Type="http://schemas.openxmlformats.org/officeDocument/2006/relationships/image" Target="../media/image114.png"/><Relationship Id="rId318" Type="http://schemas.openxmlformats.org/officeDocument/2006/relationships/image" Target="../media/image142.png"/><Relationship Id="rId99" Type="http://schemas.openxmlformats.org/officeDocument/2006/relationships/hyperlink" Target="&#49884;&#54200;30&#54200;.pptx" TargetMode="External"/><Relationship Id="rId122" Type="http://schemas.openxmlformats.org/officeDocument/2006/relationships/image" Target="../media/image44.png"/><Relationship Id="rId164" Type="http://schemas.openxmlformats.org/officeDocument/2006/relationships/image" Target="../media/image65.png"/><Relationship Id="rId371" Type="http://schemas.openxmlformats.org/officeDocument/2006/relationships/hyperlink" Target="../17&#50640;&#49828;&#45908;/&#50640;&#49828;&#45908;.pptx" TargetMode="External"/><Relationship Id="rId427" Type="http://schemas.openxmlformats.org/officeDocument/2006/relationships/hyperlink" Target="../../&#49888;&#50557;PPT/45%20&#47196;&#47560;&#49436;/&#47196;&#47560;&#49436;.pptx" TargetMode="External"/><Relationship Id="rId469" Type="http://schemas.openxmlformats.org/officeDocument/2006/relationships/hyperlink" Target="../../&#49888;&#50557;PPT/66%20&#50836;&#54620;&#44228;&#49884;&#47197;/&#50836;&#54620;&#44228;&#49884;&#47197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07&#54200;.pptx" TargetMode="External"/><Relationship Id="rId273" Type="http://schemas.openxmlformats.org/officeDocument/2006/relationships/hyperlink" Target="&#49884;&#54200;73&#54200;.pptx" TargetMode="External"/><Relationship Id="rId329" Type="http://schemas.openxmlformats.org/officeDocument/2006/relationships/hyperlink" Target="&#49884;&#54200;93&#54200;.pptx" TargetMode="External"/><Relationship Id="rId68" Type="http://schemas.openxmlformats.org/officeDocument/2006/relationships/image" Target="../media/image17.png"/><Relationship Id="rId133" Type="http://schemas.openxmlformats.org/officeDocument/2006/relationships/hyperlink" Target="&#49884;&#54200;66&#54200;.pptx" TargetMode="External"/><Relationship Id="rId175" Type="http://schemas.openxmlformats.org/officeDocument/2006/relationships/hyperlink" Target="&#49884;&#54200;144&#54200;.pptx" TargetMode="External"/><Relationship Id="rId340" Type="http://schemas.openxmlformats.org/officeDocument/2006/relationships/image" Target="../media/image153.png"/><Relationship Id="rId200" Type="http://schemas.openxmlformats.org/officeDocument/2006/relationships/image" Target="../media/image83.png"/><Relationship Id="rId382" Type="http://schemas.openxmlformats.org/officeDocument/2006/relationships/image" Target="../media/image174.png"/><Relationship Id="rId438" Type="http://schemas.openxmlformats.org/officeDocument/2006/relationships/image" Target="../media/image202.png"/><Relationship Id="rId242" Type="http://schemas.openxmlformats.org/officeDocument/2006/relationships/image" Target="../media/image104.png"/><Relationship Id="rId284" Type="http://schemas.openxmlformats.org/officeDocument/2006/relationships/image" Target="../media/image125.png"/><Relationship Id="rId37" Type="http://schemas.openxmlformats.org/officeDocument/2006/relationships/hyperlink" Target="&#49884;&#54200;12&#54200;.pptx" TargetMode="External"/><Relationship Id="rId79" Type="http://schemas.openxmlformats.org/officeDocument/2006/relationships/hyperlink" Target="&#49884;&#54200;55&#54200;.pptx" TargetMode="External"/><Relationship Id="rId102" Type="http://schemas.openxmlformats.org/officeDocument/2006/relationships/image" Target="../media/image34.png"/><Relationship Id="rId144" Type="http://schemas.openxmlformats.org/officeDocument/2006/relationships/image" Target="../media/image55.png"/><Relationship Id="rId90" Type="http://schemas.openxmlformats.org/officeDocument/2006/relationships/image" Target="../media/image28.png"/><Relationship Id="rId186" Type="http://schemas.openxmlformats.org/officeDocument/2006/relationships/image" Target="../media/image76.png"/><Relationship Id="rId351" Type="http://schemas.openxmlformats.org/officeDocument/2006/relationships/hyperlink" Target="../07&#49324;&#49324;&#44592;/&#49324;&#49324;&#44592;.pptx" TargetMode="External"/><Relationship Id="rId393" Type="http://schemas.openxmlformats.org/officeDocument/2006/relationships/hyperlink" Target="../28&#54840;&#49464;&#50500;/&#54840;&#49464;&#50500;.pptx" TargetMode="External"/><Relationship Id="rId407" Type="http://schemas.openxmlformats.org/officeDocument/2006/relationships/hyperlink" Target="../35&#54616;&#48149;&#44397;/&#54616;&#48149;&#44397;.pptx" TargetMode="External"/><Relationship Id="rId449" Type="http://schemas.openxmlformats.org/officeDocument/2006/relationships/hyperlink" Target="../../&#49888;&#50557;PPT/56%20&#46356;&#46020;&#49436;/&#46356;&#46020;&#49436;.pptx" TargetMode="External"/><Relationship Id="rId211" Type="http://schemas.openxmlformats.org/officeDocument/2006/relationships/hyperlink" Target="&#49884;&#54200;138&#54200;.pptx" TargetMode="External"/><Relationship Id="rId253" Type="http://schemas.openxmlformats.org/officeDocument/2006/relationships/hyperlink" Target="&#49884;&#54200;118&#54200;.pptx" TargetMode="External"/><Relationship Id="rId295" Type="http://schemas.openxmlformats.org/officeDocument/2006/relationships/hyperlink" Target="&#49884;&#54200;85&#54200;.pptx" TargetMode="External"/><Relationship Id="rId309" Type="http://schemas.openxmlformats.org/officeDocument/2006/relationships/hyperlink" Target="&#49884;&#54200;89&#54200;.pptx" TargetMode="External"/><Relationship Id="rId460" Type="http://schemas.openxmlformats.org/officeDocument/2006/relationships/image" Target="../media/image213.png"/><Relationship Id="rId48" Type="http://schemas.openxmlformats.org/officeDocument/2006/relationships/image" Target="../media/image7.png"/><Relationship Id="rId113" Type="http://schemas.openxmlformats.org/officeDocument/2006/relationships/hyperlink" Target="&#49884;&#54200;35&#54200;.pptx" TargetMode="External"/><Relationship Id="rId320" Type="http://schemas.openxmlformats.org/officeDocument/2006/relationships/image" Target="../media/image143.png"/><Relationship Id="rId155" Type="http://schemas.openxmlformats.org/officeDocument/2006/relationships/hyperlink" Target="&#49884;&#54200;28&#54200;.pptx" TargetMode="External"/><Relationship Id="rId197" Type="http://schemas.openxmlformats.org/officeDocument/2006/relationships/hyperlink" Target="&#49884;&#54200;126&#54200;.pptx" TargetMode="External"/><Relationship Id="rId362" Type="http://schemas.openxmlformats.org/officeDocument/2006/relationships/image" Target="../media/image164.png"/><Relationship Id="rId418" Type="http://schemas.openxmlformats.org/officeDocument/2006/relationships/image" Target="../media/image192.png"/><Relationship Id="rId222" Type="http://schemas.openxmlformats.org/officeDocument/2006/relationships/image" Target="../media/image94.png"/><Relationship Id="rId264" Type="http://schemas.openxmlformats.org/officeDocument/2006/relationships/image" Target="../media/image115.png"/><Relationship Id="rId471" Type="http://schemas.openxmlformats.org/officeDocument/2006/relationships/image" Target="../media/image219.png"/><Relationship Id="rId17" Type="http://schemas.openxmlformats.org/officeDocument/2006/relationships/slide" Target="slide9.xml"/><Relationship Id="rId59" Type="http://schemas.openxmlformats.org/officeDocument/2006/relationships/hyperlink" Target="&#49884;&#54200;23&#54200;.pptx" TargetMode="External"/><Relationship Id="rId124" Type="http://schemas.openxmlformats.org/officeDocument/2006/relationships/image" Target="../media/image45.png"/><Relationship Id="rId70" Type="http://schemas.openxmlformats.org/officeDocument/2006/relationships/image" Target="../media/image18.png"/><Relationship Id="rId166" Type="http://schemas.openxmlformats.org/officeDocument/2006/relationships/image" Target="../media/image66.png"/><Relationship Id="rId331" Type="http://schemas.openxmlformats.org/officeDocument/2006/relationships/hyperlink" Target="&#49884;&#54200;92&#54200;.pptx" TargetMode="External"/><Relationship Id="rId373" Type="http://schemas.openxmlformats.org/officeDocument/2006/relationships/hyperlink" Target="../18&#50853;&#44592;/&#50853;&#44592;.pptx" TargetMode="External"/><Relationship Id="rId429" Type="http://schemas.openxmlformats.org/officeDocument/2006/relationships/hyperlink" Target="../../&#49888;&#50557;PPT/46%20&#44256;&#47536;&#46020;&#51204;&#49436;/&#44256;&#47536;&#46020;&#51204;&#49436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6&#54200;.pptx" TargetMode="External"/><Relationship Id="rId440" Type="http://schemas.openxmlformats.org/officeDocument/2006/relationships/image" Target="../media/image203.png"/><Relationship Id="rId28" Type="http://schemas.openxmlformats.org/officeDocument/2006/relationships/slide" Target="slide34.xml"/><Relationship Id="rId275" Type="http://schemas.openxmlformats.org/officeDocument/2006/relationships/hyperlink" Target="&#49884;&#54200;74&#54200;.pptx" TargetMode="External"/><Relationship Id="rId300" Type="http://schemas.openxmlformats.org/officeDocument/2006/relationships/image" Target="../media/image133.png"/><Relationship Id="rId81" Type="http://schemas.openxmlformats.org/officeDocument/2006/relationships/hyperlink" Target="&#49884;&#54200;51&#54200;.pptx" TargetMode="External"/><Relationship Id="rId135" Type="http://schemas.openxmlformats.org/officeDocument/2006/relationships/hyperlink" Target="&#49884;&#54200;61&#54200;.pptx" TargetMode="External"/><Relationship Id="rId177" Type="http://schemas.openxmlformats.org/officeDocument/2006/relationships/hyperlink" Target="&#49884;&#54200;124&#54200;.pptx" TargetMode="External"/><Relationship Id="rId342" Type="http://schemas.openxmlformats.org/officeDocument/2006/relationships/image" Target="../media/image154.png"/><Relationship Id="rId384" Type="http://schemas.openxmlformats.org/officeDocument/2006/relationships/image" Target="../media/image175.png"/><Relationship Id="rId202" Type="http://schemas.openxmlformats.org/officeDocument/2006/relationships/image" Target="../media/image84.png"/><Relationship Id="rId244" Type="http://schemas.openxmlformats.org/officeDocument/2006/relationships/image" Target="../media/image105.png"/><Relationship Id="rId39" Type="http://schemas.openxmlformats.org/officeDocument/2006/relationships/hyperlink" Target="&#49884;&#54200;22&#54200;.pptx" TargetMode="External"/><Relationship Id="rId286" Type="http://schemas.openxmlformats.org/officeDocument/2006/relationships/image" Target="../media/image126.png"/><Relationship Id="rId451" Type="http://schemas.openxmlformats.org/officeDocument/2006/relationships/hyperlink" Target="../../&#49888;&#50557;PPT/57%20&#48716;&#47112;&#47788;&#49436;/&#48716;&#47112;&#47788;&#49436;1&#51109;.pptx" TargetMode="External"/><Relationship Id="rId50" Type="http://schemas.openxmlformats.org/officeDocument/2006/relationships/image" Target="../media/image8.png"/><Relationship Id="rId104" Type="http://schemas.openxmlformats.org/officeDocument/2006/relationships/image" Target="../media/image35.png"/><Relationship Id="rId146" Type="http://schemas.openxmlformats.org/officeDocument/2006/relationships/image" Target="../media/image56.png"/><Relationship Id="rId188" Type="http://schemas.openxmlformats.org/officeDocument/2006/relationships/image" Target="../media/image77.png"/><Relationship Id="rId311" Type="http://schemas.openxmlformats.org/officeDocument/2006/relationships/hyperlink" Target="&#49884;&#54200;100&#54200;.pptx" TargetMode="External"/><Relationship Id="rId353" Type="http://schemas.openxmlformats.org/officeDocument/2006/relationships/hyperlink" Target="../08&#47355;&#44592;/&#47355;&#44592;.pptx" TargetMode="External"/><Relationship Id="rId395" Type="http://schemas.openxmlformats.org/officeDocument/2006/relationships/hyperlink" Target="../29&#50836;&#50648;/&#50836;&#50648;.pptx" TargetMode="External"/><Relationship Id="rId409" Type="http://schemas.openxmlformats.org/officeDocument/2006/relationships/hyperlink" Target="../36&#49828;&#48148;&#45264;/&#49828;&#48148;&#45264;.pptx" TargetMode="External"/><Relationship Id="rId92" Type="http://schemas.openxmlformats.org/officeDocument/2006/relationships/image" Target="../media/image29.png"/><Relationship Id="rId213" Type="http://schemas.openxmlformats.org/officeDocument/2006/relationships/hyperlink" Target="&#49884;&#54200;148&#54200;.pptx" TargetMode="External"/><Relationship Id="rId420" Type="http://schemas.openxmlformats.org/officeDocument/2006/relationships/image" Target="../media/image193.png"/><Relationship Id="rId255" Type="http://schemas.openxmlformats.org/officeDocument/2006/relationships/hyperlink" Target="&#49884;&#54200;119&#54200;.pptx" TargetMode="External"/><Relationship Id="rId297" Type="http://schemas.openxmlformats.org/officeDocument/2006/relationships/hyperlink" Target="&#49884;&#54200;86&#54200;.pptx" TargetMode="External"/><Relationship Id="rId462" Type="http://schemas.openxmlformats.org/officeDocument/2006/relationships/image" Target="../media/image214.png"/><Relationship Id="rId115" Type="http://schemas.openxmlformats.org/officeDocument/2006/relationships/hyperlink" Target="&#49884;&#54200;36&#54200;.pptx" TargetMode="External"/><Relationship Id="rId157" Type="http://schemas.openxmlformats.org/officeDocument/2006/relationships/hyperlink" Target="&#49884;&#54200;18&#54200;.pptx" TargetMode="External"/><Relationship Id="rId322" Type="http://schemas.openxmlformats.org/officeDocument/2006/relationships/image" Target="../media/image144.png"/><Relationship Id="rId364" Type="http://schemas.openxmlformats.org/officeDocument/2006/relationships/image" Target="../media/image165.png"/><Relationship Id="rId61" Type="http://schemas.openxmlformats.org/officeDocument/2006/relationships/hyperlink" Target="&#49884;&#54200;44&#54200;.pptx" TargetMode="External"/><Relationship Id="rId199" Type="http://schemas.openxmlformats.org/officeDocument/2006/relationships/hyperlink" Target="&#49884;&#54200;136&#54200;.pptx" TargetMode="External"/></Relationships>
</file>

<file path=ppt/slides/_rels/slide10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46&#54200;.pptx" TargetMode="External"/><Relationship Id="rId299" Type="http://schemas.openxmlformats.org/officeDocument/2006/relationships/hyperlink" Target="&#49884;&#54200;87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04&#54200;.pptx" TargetMode="External"/><Relationship Id="rId159" Type="http://schemas.openxmlformats.org/officeDocument/2006/relationships/hyperlink" Target="&#49884;&#54200;08&#54200;.pptx" TargetMode="External"/><Relationship Id="rId324" Type="http://schemas.openxmlformats.org/officeDocument/2006/relationships/image" Target="../media/image145.png"/><Relationship Id="rId366" Type="http://schemas.openxmlformats.org/officeDocument/2006/relationships/image" Target="../media/image166.png"/><Relationship Id="rId170" Type="http://schemas.openxmlformats.org/officeDocument/2006/relationships/image" Target="../media/image68.png"/><Relationship Id="rId226" Type="http://schemas.openxmlformats.org/officeDocument/2006/relationships/image" Target="../media/image96.png"/><Relationship Id="rId433" Type="http://schemas.openxmlformats.org/officeDocument/2006/relationships/hyperlink" Target="../../&#49888;&#50557;PPT/48%20&#44040;&#46972;&#46356;&#50500;&#49436;/&#44040;&#46972;&#46356;&#50500;&#49436;.pptx" TargetMode="External"/><Relationship Id="rId268" Type="http://schemas.openxmlformats.org/officeDocument/2006/relationships/image" Target="../media/image117.png"/><Relationship Id="rId32" Type="http://schemas.openxmlformats.org/officeDocument/2006/relationships/slide" Target="slide17.xml"/><Relationship Id="rId74" Type="http://schemas.openxmlformats.org/officeDocument/2006/relationships/image" Target="../media/image20.png"/><Relationship Id="rId128" Type="http://schemas.openxmlformats.org/officeDocument/2006/relationships/image" Target="../media/image47.png"/><Relationship Id="rId335" Type="http://schemas.openxmlformats.org/officeDocument/2006/relationships/hyperlink" Target="&#49884;&#54200;09&#54200;.pptx" TargetMode="External"/><Relationship Id="rId377" Type="http://schemas.openxmlformats.org/officeDocument/2006/relationships/hyperlink" Target="../20&#51104;&#50616;/&#51104;&#50616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42&#54200;.pptx" TargetMode="External"/><Relationship Id="rId237" Type="http://schemas.openxmlformats.org/officeDocument/2006/relationships/hyperlink" Target="&#49884;&#54200;109&#54200;.pptx" TargetMode="External"/><Relationship Id="rId402" Type="http://schemas.openxmlformats.org/officeDocument/2006/relationships/image" Target="../media/image184.png"/><Relationship Id="rId279" Type="http://schemas.openxmlformats.org/officeDocument/2006/relationships/hyperlink" Target="&#49884;&#54200;76&#54200;.pptx" TargetMode="External"/><Relationship Id="rId444" Type="http://schemas.openxmlformats.org/officeDocument/2006/relationships/image" Target="../media/image205.png"/><Relationship Id="rId43" Type="http://schemas.openxmlformats.org/officeDocument/2006/relationships/hyperlink" Target="&#49884;&#54200;11&#54200;.pptx" TargetMode="External"/><Relationship Id="rId139" Type="http://schemas.openxmlformats.org/officeDocument/2006/relationships/hyperlink" Target="&#49884;&#54200;64&#54200;.pptx" TargetMode="External"/><Relationship Id="rId290" Type="http://schemas.openxmlformats.org/officeDocument/2006/relationships/image" Target="../media/image128.png"/><Relationship Id="rId304" Type="http://schemas.openxmlformats.org/officeDocument/2006/relationships/image" Target="../media/image135.png"/><Relationship Id="rId346" Type="http://schemas.openxmlformats.org/officeDocument/2006/relationships/image" Target="../media/image156.png"/><Relationship Id="rId388" Type="http://schemas.openxmlformats.org/officeDocument/2006/relationships/image" Target="../media/image177.png"/><Relationship Id="rId85" Type="http://schemas.openxmlformats.org/officeDocument/2006/relationships/hyperlink" Target="&#49884;&#54200;53&#54200;.pptx" TargetMode="External"/><Relationship Id="rId150" Type="http://schemas.openxmlformats.org/officeDocument/2006/relationships/image" Target="../media/image58.png"/><Relationship Id="rId192" Type="http://schemas.openxmlformats.org/officeDocument/2006/relationships/image" Target="../media/image79.png"/><Relationship Id="rId206" Type="http://schemas.openxmlformats.org/officeDocument/2006/relationships/image" Target="../media/image86.png"/><Relationship Id="rId413" Type="http://schemas.openxmlformats.org/officeDocument/2006/relationships/hyperlink" Target="../38&#49828;&#44032;&#47028;/&#49828;&#44032;&#47028;.pptx" TargetMode="External"/><Relationship Id="rId248" Type="http://schemas.openxmlformats.org/officeDocument/2006/relationships/image" Target="../media/image107.png"/><Relationship Id="rId455" Type="http://schemas.openxmlformats.org/officeDocument/2006/relationships/hyperlink" Target="../../&#49888;&#50557;PPT/59%20&#50556;&#44256;&#48372;&#49436;/&#50556;&#44256;&#48372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7.png"/><Relationship Id="rId315" Type="http://schemas.openxmlformats.org/officeDocument/2006/relationships/hyperlink" Target="&#49884;&#54200;102&#54200;.pptx" TargetMode="External"/><Relationship Id="rId357" Type="http://schemas.openxmlformats.org/officeDocument/2006/relationships/hyperlink" Target="../10&#49324;&#47924;&#50648;&#54616;/&#49324;&#47924;&#50648;&#54616;.pptx" TargetMode="External"/><Relationship Id="rId54" Type="http://schemas.openxmlformats.org/officeDocument/2006/relationships/image" Target="../media/image10.png"/><Relationship Id="rId96" Type="http://schemas.openxmlformats.org/officeDocument/2006/relationships/image" Target="../media/image31.png"/><Relationship Id="rId161" Type="http://schemas.openxmlformats.org/officeDocument/2006/relationships/hyperlink" Target="&#49884;&#54200;122&#54200;.pptx" TargetMode="External"/><Relationship Id="rId217" Type="http://schemas.openxmlformats.org/officeDocument/2006/relationships/hyperlink" Target="&#49884;&#54200;139&#54200;.pptx" TargetMode="External"/><Relationship Id="rId399" Type="http://schemas.openxmlformats.org/officeDocument/2006/relationships/hyperlink" Target="../31&#50724;&#48148;&#45852;/&#50724;&#48148;&#45852;1&#51109;.pptx" TargetMode="External"/><Relationship Id="rId259" Type="http://schemas.openxmlformats.org/officeDocument/2006/relationships/hyperlink" Target="&#49884;&#54200;29&#54200;.pptx" TargetMode="External"/><Relationship Id="rId424" Type="http://schemas.openxmlformats.org/officeDocument/2006/relationships/image" Target="../media/image195.png"/><Relationship Id="rId466" Type="http://schemas.openxmlformats.org/officeDocument/2006/relationships/image" Target="../media/image216.png"/><Relationship Id="rId23" Type="http://schemas.openxmlformats.org/officeDocument/2006/relationships/slide" Target="slide12.xml"/><Relationship Id="rId119" Type="http://schemas.openxmlformats.org/officeDocument/2006/relationships/hyperlink" Target="&#49884;&#54200;60&#54200;.pptx" TargetMode="External"/><Relationship Id="rId270" Type="http://schemas.openxmlformats.org/officeDocument/2006/relationships/image" Target="../media/image118.png"/><Relationship Id="rId326" Type="http://schemas.openxmlformats.org/officeDocument/2006/relationships/image" Target="../media/image146.png"/><Relationship Id="rId65" Type="http://schemas.openxmlformats.org/officeDocument/2006/relationships/hyperlink" Target="&#49884;&#54200;41&#54200;.pptx" TargetMode="External"/><Relationship Id="rId130" Type="http://schemas.openxmlformats.org/officeDocument/2006/relationships/image" Target="../media/image48.png"/><Relationship Id="rId368" Type="http://schemas.openxmlformats.org/officeDocument/2006/relationships/image" Target="../media/image167.png"/><Relationship Id="rId172" Type="http://schemas.openxmlformats.org/officeDocument/2006/relationships/image" Target="../media/image69.png"/><Relationship Id="rId228" Type="http://schemas.openxmlformats.org/officeDocument/2006/relationships/image" Target="../media/image97.png"/><Relationship Id="rId435" Type="http://schemas.openxmlformats.org/officeDocument/2006/relationships/hyperlink" Target="../../&#49888;&#50557;PPT/49%20&#50640;&#48288;&#49548;&#49436;/&#50640;&#48288;&#49548;&#49436;.pptx" TargetMode="External"/><Relationship Id="rId281" Type="http://schemas.openxmlformats.org/officeDocument/2006/relationships/hyperlink" Target="&#49884;&#54200;70&#54200;.pptx" TargetMode="External"/><Relationship Id="rId337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9.xml"/><Relationship Id="rId76" Type="http://schemas.openxmlformats.org/officeDocument/2006/relationships/image" Target="../media/image21.png"/><Relationship Id="rId141" Type="http://schemas.openxmlformats.org/officeDocument/2006/relationships/hyperlink" Target="&#49884;&#54200;63&#54200;.pptx" TargetMode="External"/><Relationship Id="rId379" Type="http://schemas.openxmlformats.org/officeDocument/2006/relationships/hyperlink" Target="../21&#51204;&#46020;&#49436;/&#51204;&#46020;&#4943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41&#54200;.pptx" TargetMode="External"/><Relationship Id="rId239" Type="http://schemas.openxmlformats.org/officeDocument/2006/relationships/hyperlink" Target="&#49884;&#54200;112&#54200;.pptx" TargetMode="External"/><Relationship Id="rId390" Type="http://schemas.openxmlformats.org/officeDocument/2006/relationships/image" Target="../media/image178.png"/><Relationship Id="rId404" Type="http://schemas.openxmlformats.org/officeDocument/2006/relationships/image" Target="../media/image185.png"/><Relationship Id="rId446" Type="http://schemas.openxmlformats.org/officeDocument/2006/relationships/image" Target="../media/image206.png"/><Relationship Id="rId250" Type="http://schemas.openxmlformats.org/officeDocument/2006/relationships/image" Target="../media/image108.png"/><Relationship Id="rId292" Type="http://schemas.openxmlformats.org/officeDocument/2006/relationships/image" Target="../media/image129.png"/><Relationship Id="rId306" Type="http://schemas.openxmlformats.org/officeDocument/2006/relationships/image" Target="../media/image136.png"/><Relationship Id="rId45" Type="http://schemas.openxmlformats.org/officeDocument/2006/relationships/hyperlink" Target="&#49884;&#54200;01&#54200;.pptx" TargetMode="External"/><Relationship Id="rId87" Type="http://schemas.openxmlformats.org/officeDocument/2006/relationships/hyperlink" Target="&#49884;&#54200;05&#54200;.pptx" TargetMode="External"/><Relationship Id="rId110" Type="http://schemas.openxmlformats.org/officeDocument/2006/relationships/image" Target="../media/image38.png"/><Relationship Id="rId348" Type="http://schemas.openxmlformats.org/officeDocument/2006/relationships/image" Target="../media/image157.png"/><Relationship Id="rId152" Type="http://schemas.openxmlformats.org/officeDocument/2006/relationships/image" Target="../media/image59.png"/><Relationship Id="rId194" Type="http://schemas.openxmlformats.org/officeDocument/2006/relationships/image" Target="../media/image80.png"/><Relationship Id="rId208" Type="http://schemas.openxmlformats.org/officeDocument/2006/relationships/image" Target="../media/image87.png"/><Relationship Id="rId415" Type="http://schemas.openxmlformats.org/officeDocument/2006/relationships/hyperlink" Target="../39&#47568;&#46972;&#44592;/&#47568;&#46972;&#44592;.pptx" TargetMode="External"/><Relationship Id="rId457" Type="http://schemas.openxmlformats.org/officeDocument/2006/relationships/hyperlink" Target="../../&#49888;&#50557;PPT/60%20&#48288;&#46300;&#47196;&#51204;&#49436;/&#48288;&#46300;&#47196;&#51204;&#49436;.pptx" TargetMode="External"/><Relationship Id="rId261" Type="http://schemas.openxmlformats.org/officeDocument/2006/relationships/hyperlink" Target="&#49884;&#54200;39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11.png"/><Relationship Id="rId317" Type="http://schemas.openxmlformats.org/officeDocument/2006/relationships/hyperlink" Target="&#49884;&#54200;99&#54200;.pptx" TargetMode="External"/><Relationship Id="rId359" Type="http://schemas.openxmlformats.org/officeDocument/2006/relationships/hyperlink" Target="../12&#50676;&#50773;&#44592;&#54616;/&#50676;&#50773;&#44592;&#54616;.pptx" TargetMode="External"/><Relationship Id="rId98" Type="http://schemas.openxmlformats.org/officeDocument/2006/relationships/image" Target="../media/image32.png"/><Relationship Id="rId121" Type="http://schemas.openxmlformats.org/officeDocument/2006/relationships/hyperlink" Target="&#49884;&#54200;07&#54200;.pptx" TargetMode="External"/><Relationship Id="rId163" Type="http://schemas.openxmlformats.org/officeDocument/2006/relationships/hyperlink" Target="&#49884;&#54200;121&#54200;.pptx" TargetMode="External"/><Relationship Id="rId219" Type="http://schemas.openxmlformats.org/officeDocument/2006/relationships/hyperlink" Target="&#49884;&#54200;129&#54200;.pptx" TargetMode="External"/><Relationship Id="rId370" Type="http://schemas.openxmlformats.org/officeDocument/2006/relationships/image" Target="../media/image168.png"/><Relationship Id="rId426" Type="http://schemas.openxmlformats.org/officeDocument/2006/relationships/image" Target="../media/image196.png"/><Relationship Id="rId230" Type="http://schemas.openxmlformats.org/officeDocument/2006/relationships/image" Target="../media/image98.png"/><Relationship Id="rId468" Type="http://schemas.openxmlformats.org/officeDocument/2006/relationships/image" Target="../media/image217.png"/><Relationship Id="rId25" Type="http://schemas.openxmlformats.org/officeDocument/2006/relationships/slide" Target="slide13.xml"/><Relationship Id="rId67" Type="http://schemas.openxmlformats.org/officeDocument/2006/relationships/hyperlink" Target="&#49884;&#54200;42&#54200;.pptx" TargetMode="External"/><Relationship Id="rId272" Type="http://schemas.openxmlformats.org/officeDocument/2006/relationships/image" Target="../media/image119.png"/><Relationship Id="rId328" Type="http://schemas.openxmlformats.org/officeDocument/2006/relationships/image" Target="../media/image147.png"/><Relationship Id="rId132" Type="http://schemas.openxmlformats.org/officeDocument/2006/relationships/image" Target="../media/image49.png"/><Relationship Id="rId174" Type="http://schemas.openxmlformats.org/officeDocument/2006/relationships/image" Target="../media/image70.png"/><Relationship Id="rId381" Type="http://schemas.openxmlformats.org/officeDocument/2006/relationships/hyperlink" Target="../22&#50500;&#44032;/&#50500;&#44032;.pptx" TargetMode="External"/><Relationship Id="rId241" Type="http://schemas.openxmlformats.org/officeDocument/2006/relationships/hyperlink" Target="&#49884;&#54200;113&#54200;.pptx" TargetMode="External"/><Relationship Id="rId437" Type="http://schemas.openxmlformats.org/officeDocument/2006/relationships/hyperlink" Target="../../&#49888;&#50557;PPT/50%20&#48716;&#47549;&#48372;&#49436;/&#48716;&#47549;&#48372;&#49436;.pptx" TargetMode="External"/><Relationship Id="rId36" Type="http://schemas.openxmlformats.org/officeDocument/2006/relationships/slide" Target="slide8.xml"/><Relationship Id="rId283" Type="http://schemas.openxmlformats.org/officeDocument/2006/relationships/hyperlink" Target="&#49884;&#54200;78&#54200;.pptx" TargetMode="External"/><Relationship Id="rId339" Type="http://schemas.openxmlformats.org/officeDocument/2006/relationships/hyperlink" Target="../02&#52636;&#50528;&#44413;&#44592;/&#52636;&#50528;&#44413;&#44592;.pptx" TargetMode="External"/><Relationship Id="rId78" Type="http://schemas.openxmlformats.org/officeDocument/2006/relationships/image" Target="../media/image22.png"/><Relationship Id="rId101" Type="http://schemas.openxmlformats.org/officeDocument/2006/relationships/hyperlink" Target="&#49884;&#54200;40&#54200;.pptx" TargetMode="External"/><Relationship Id="rId143" Type="http://schemas.openxmlformats.org/officeDocument/2006/relationships/hyperlink" Target="&#49884;&#54200;62&#54200;.pptx" TargetMode="External"/><Relationship Id="rId185" Type="http://schemas.openxmlformats.org/officeDocument/2006/relationships/hyperlink" Target="&#49884;&#54200;125&#54200;.pptx" TargetMode="External"/><Relationship Id="rId350" Type="http://schemas.openxmlformats.org/officeDocument/2006/relationships/image" Target="../media/image158.png"/><Relationship Id="rId406" Type="http://schemas.openxmlformats.org/officeDocument/2006/relationships/image" Target="../media/image186.png"/><Relationship Id="rId9" Type="http://schemas.openxmlformats.org/officeDocument/2006/relationships/slide" Target="slide24.xml"/><Relationship Id="rId210" Type="http://schemas.openxmlformats.org/officeDocument/2006/relationships/image" Target="../media/image88.png"/><Relationship Id="rId392" Type="http://schemas.openxmlformats.org/officeDocument/2006/relationships/image" Target="../media/image179.png"/><Relationship Id="rId448" Type="http://schemas.openxmlformats.org/officeDocument/2006/relationships/image" Target="../media/image207.png"/><Relationship Id="rId252" Type="http://schemas.openxmlformats.org/officeDocument/2006/relationships/image" Target="../media/image109.png"/><Relationship Id="rId294" Type="http://schemas.openxmlformats.org/officeDocument/2006/relationships/image" Target="../media/image130.png"/><Relationship Id="rId308" Type="http://schemas.openxmlformats.org/officeDocument/2006/relationships/image" Target="../media/image137.png"/><Relationship Id="rId47" Type="http://schemas.openxmlformats.org/officeDocument/2006/relationships/hyperlink" Target="&#49884;&#54200;02&#54200;.pptx" TargetMode="External"/><Relationship Id="rId89" Type="http://schemas.openxmlformats.org/officeDocument/2006/relationships/hyperlink" Target="&#49884;&#54200;15&#54200;.pptx" TargetMode="External"/><Relationship Id="rId112" Type="http://schemas.openxmlformats.org/officeDocument/2006/relationships/image" Target="../media/image39.png"/><Relationship Id="rId154" Type="http://schemas.openxmlformats.org/officeDocument/2006/relationships/image" Target="../media/image60.png"/><Relationship Id="rId361" Type="http://schemas.openxmlformats.org/officeDocument/2006/relationships/hyperlink" Target="../11&#50676;&#50773;&#44592;&#49345;/&#50676;&#50773;&#44592;&#49345;.pptx" TargetMode="External"/><Relationship Id="rId196" Type="http://schemas.openxmlformats.org/officeDocument/2006/relationships/image" Target="../media/image81.png"/><Relationship Id="rId417" Type="http://schemas.openxmlformats.org/officeDocument/2006/relationships/hyperlink" Target="../../&#49888;&#50557;PPT/40%20&#47560;&#53468;&#48373;&#51020;/&#47560;&#53468;&#48373;&#51020;.pptx" TargetMode="External"/><Relationship Id="rId459" Type="http://schemas.openxmlformats.org/officeDocument/2006/relationships/hyperlink" Target="../../&#49888;&#50557;PPT/61%20&#48288;&#46300;&#47196;&#54980;&#49436;/&#48288;&#46300;&#47196;&#5498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11&#54200;.pptx" TargetMode="External"/><Relationship Id="rId263" Type="http://schemas.openxmlformats.org/officeDocument/2006/relationships/hyperlink" Target="&#49884;&#54200;49&#54200;.pptx" TargetMode="External"/><Relationship Id="rId319" Type="http://schemas.openxmlformats.org/officeDocument/2006/relationships/hyperlink" Target="&#49884;&#54200;98&#54200;.pptx" TargetMode="External"/><Relationship Id="rId470" Type="http://schemas.openxmlformats.org/officeDocument/2006/relationships/image" Target="../media/image218.png"/><Relationship Id="rId58" Type="http://schemas.openxmlformats.org/officeDocument/2006/relationships/image" Target="../media/image12.png"/><Relationship Id="rId123" Type="http://schemas.openxmlformats.org/officeDocument/2006/relationships/hyperlink" Target="&#49884;&#54200;57&#54200;.pptx" TargetMode="External"/><Relationship Id="rId330" Type="http://schemas.openxmlformats.org/officeDocument/2006/relationships/image" Target="../media/image148.png"/><Relationship Id="rId165" Type="http://schemas.openxmlformats.org/officeDocument/2006/relationships/hyperlink" Target="&#49884;&#54200;123&#54200;.pptx" TargetMode="External"/><Relationship Id="rId372" Type="http://schemas.openxmlformats.org/officeDocument/2006/relationships/image" Target="../media/image169.png"/><Relationship Id="rId428" Type="http://schemas.openxmlformats.org/officeDocument/2006/relationships/image" Target="../media/image197.png"/><Relationship Id="rId232" Type="http://schemas.openxmlformats.org/officeDocument/2006/relationships/image" Target="../media/image99.png"/><Relationship Id="rId274" Type="http://schemas.openxmlformats.org/officeDocument/2006/relationships/image" Target="../media/image120.png"/><Relationship Id="rId27" Type="http://schemas.openxmlformats.org/officeDocument/2006/relationships/slide" Target="slide14.xml"/><Relationship Id="rId69" Type="http://schemas.openxmlformats.org/officeDocument/2006/relationships/hyperlink" Target="&#49884;&#54200;43&#54200;.pptx" TargetMode="External"/><Relationship Id="rId134" Type="http://schemas.openxmlformats.org/officeDocument/2006/relationships/image" Target="../media/image50.png"/><Relationship Id="rId80" Type="http://schemas.openxmlformats.org/officeDocument/2006/relationships/image" Target="../media/image23.png"/><Relationship Id="rId176" Type="http://schemas.openxmlformats.org/officeDocument/2006/relationships/image" Target="../media/image71.png"/><Relationship Id="rId341" Type="http://schemas.openxmlformats.org/officeDocument/2006/relationships/hyperlink" Target="&#52285;&#49464;&#44592;.pptx" TargetMode="External"/><Relationship Id="rId383" Type="http://schemas.openxmlformats.org/officeDocument/2006/relationships/hyperlink" Target="../23&#51060;&#49324;&#50556;/&#51060;&#49324;&#50556;.pptx" TargetMode="External"/><Relationship Id="rId439" Type="http://schemas.openxmlformats.org/officeDocument/2006/relationships/hyperlink" Target="../../&#49888;&#50557;PPT/51%20&#44264;&#47196;&#49352;&#49436;/&#44264;&#47196;&#49352;&#49436;.pptx" TargetMode="External"/><Relationship Id="rId201" Type="http://schemas.openxmlformats.org/officeDocument/2006/relationships/hyperlink" Target="&#49884;&#54200;146&#54200;.pptx" TargetMode="External"/><Relationship Id="rId243" Type="http://schemas.openxmlformats.org/officeDocument/2006/relationships/hyperlink" Target="&#49884;&#54200;114&#54200;.pptx" TargetMode="External"/><Relationship Id="rId285" Type="http://schemas.openxmlformats.org/officeDocument/2006/relationships/hyperlink" Target="&#49884;&#54200;88&#54200;.pptx" TargetMode="External"/><Relationship Id="rId450" Type="http://schemas.openxmlformats.org/officeDocument/2006/relationships/image" Target="../media/image208.png"/><Relationship Id="rId38" Type="http://schemas.openxmlformats.org/officeDocument/2006/relationships/image" Target="../media/image2.png"/><Relationship Id="rId103" Type="http://schemas.openxmlformats.org/officeDocument/2006/relationships/hyperlink" Target="&#49884;&#54200;50&#54200;.pptx" TargetMode="External"/><Relationship Id="rId310" Type="http://schemas.openxmlformats.org/officeDocument/2006/relationships/image" Target="../media/image138.png"/><Relationship Id="rId91" Type="http://schemas.openxmlformats.org/officeDocument/2006/relationships/hyperlink" Target="&#49884;&#54200;25&#54200;.pptx" TargetMode="External"/><Relationship Id="rId145" Type="http://schemas.openxmlformats.org/officeDocument/2006/relationships/hyperlink" Target="&#49884;&#54200;67&#54200;.pptx" TargetMode="External"/><Relationship Id="rId187" Type="http://schemas.openxmlformats.org/officeDocument/2006/relationships/hyperlink" Target="&#49884;&#54200;135&#54200;.pptx" TargetMode="External"/><Relationship Id="rId352" Type="http://schemas.openxmlformats.org/officeDocument/2006/relationships/image" Target="../media/image159.png"/><Relationship Id="rId394" Type="http://schemas.openxmlformats.org/officeDocument/2006/relationships/image" Target="../media/image180.png"/><Relationship Id="rId408" Type="http://schemas.openxmlformats.org/officeDocument/2006/relationships/image" Target="../media/image187.png"/><Relationship Id="rId212" Type="http://schemas.openxmlformats.org/officeDocument/2006/relationships/image" Target="../media/image89.png"/><Relationship Id="rId254" Type="http://schemas.openxmlformats.org/officeDocument/2006/relationships/image" Target="../media/image110.png"/><Relationship Id="rId49" Type="http://schemas.openxmlformats.org/officeDocument/2006/relationships/hyperlink" Target="&#49884;&#54200;33&#54200;.pptx" TargetMode="External"/><Relationship Id="rId114" Type="http://schemas.openxmlformats.org/officeDocument/2006/relationships/image" Target="../media/image40.png"/><Relationship Id="rId296" Type="http://schemas.openxmlformats.org/officeDocument/2006/relationships/image" Target="../media/image131.png"/><Relationship Id="rId461" Type="http://schemas.openxmlformats.org/officeDocument/2006/relationships/hyperlink" Target="../../&#49888;&#50557;PPT/62%20&#50836;&#54620;&#51068;&#49436;/&#50836;&#54620;&#51068;&#49436;.pptx" TargetMode="External"/><Relationship Id="rId60" Type="http://schemas.openxmlformats.org/officeDocument/2006/relationships/image" Target="../media/image13.png"/><Relationship Id="rId156" Type="http://schemas.openxmlformats.org/officeDocument/2006/relationships/image" Target="../media/image61.png"/><Relationship Id="rId198" Type="http://schemas.openxmlformats.org/officeDocument/2006/relationships/image" Target="../media/image82.png"/><Relationship Id="rId321" Type="http://schemas.openxmlformats.org/officeDocument/2006/relationships/hyperlink" Target="&#49884;&#54200;97&#54200;.pptx" TargetMode="External"/><Relationship Id="rId363" Type="http://schemas.openxmlformats.org/officeDocument/2006/relationships/hyperlink" Target="../13&#50669;&#45824;&#49345;/&#50669;&#45824;&#49345;.pptx" TargetMode="External"/><Relationship Id="rId419" Type="http://schemas.openxmlformats.org/officeDocument/2006/relationships/hyperlink" Target="../../&#49888;&#50557;PPT/41%20&#47560;&#44032;&#48373;&#51020;/&#47560;&#44032;&#48373;&#51020;.pptx" TargetMode="External"/><Relationship Id="rId223" Type="http://schemas.openxmlformats.org/officeDocument/2006/relationships/hyperlink" Target="&#49884;&#54200;103&#54200;.pptx" TargetMode="External"/><Relationship Id="rId430" Type="http://schemas.openxmlformats.org/officeDocument/2006/relationships/image" Target="../media/image198.png"/><Relationship Id="rId18" Type="http://schemas.openxmlformats.org/officeDocument/2006/relationships/slide" Target="slide29.xml"/><Relationship Id="rId265" Type="http://schemas.openxmlformats.org/officeDocument/2006/relationships/hyperlink" Target="&#49884;&#54200;59&#54200;.pptx" TargetMode="External"/><Relationship Id="rId472" Type="http://schemas.openxmlformats.org/officeDocument/2006/relationships/image" Target="../media/image229.png"/><Relationship Id="rId125" Type="http://schemas.openxmlformats.org/officeDocument/2006/relationships/hyperlink" Target="&#49884;&#54200;47&#54200;.pptx" TargetMode="External"/><Relationship Id="rId167" Type="http://schemas.openxmlformats.org/officeDocument/2006/relationships/hyperlink" Target="&#49884;&#54200;133&#54200;.pptx" TargetMode="External"/><Relationship Id="rId332" Type="http://schemas.openxmlformats.org/officeDocument/2006/relationships/image" Target="../media/image149.png"/><Relationship Id="rId374" Type="http://schemas.openxmlformats.org/officeDocument/2006/relationships/image" Target="../media/image170.png"/><Relationship Id="rId71" Type="http://schemas.openxmlformats.org/officeDocument/2006/relationships/hyperlink" Target="&#49884;&#54200;34&#54200;.pptx" TargetMode="External"/><Relationship Id="rId234" Type="http://schemas.openxmlformats.org/officeDocument/2006/relationships/image" Target="../media/image100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21.png"/><Relationship Id="rId44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40" Type="http://schemas.openxmlformats.org/officeDocument/2006/relationships/image" Target="../media/image3.png"/><Relationship Id="rId136" Type="http://schemas.openxmlformats.org/officeDocument/2006/relationships/image" Target="../media/image51.png"/><Relationship Id="rId178" Type="http://schemas.openxmlformats.org/officeDocument/2006/relationships/image" Target="../media/image72.png"/><Relationship Id="rId301" Type="http://schemas.openxmlformats.org/officeDocument/2006/relationships/hyperlink" Target="&#49884;&#54200;69&#54200;.pptx" TargetMode="External"/><Relationship Id="rId343" Type="http://schemas.openxmlformats.org/officeDocument/2006/relationships/hyperlink" Target="../03&#47112;&#50948;&#44592;/&#47112;&#50948;&#44592;.pptx" TargetMode="External"/><Relationship Id="rId82" Type="http://schemas.openxmlformats.org/officeDocument/2006/relationships/image" Target="../media/image24.png"/><Relationship Id="rId203" Type="http://schemas.openxmlformats.org/officeDocument/2006/relationships/hyperlink" Target="&#49884;&#54200;147&#54200;.pptx" TargetMode="External"/><Relationship Id="rId385" Type="http://schemas.openxmlformats.org/officeDocument/2006/relationships/hyperlink" Target="../24&#50696;&#47112;&#48120;&#50556;/&#50696;&#47112;&#48120;&#50556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5.png"/><Relationship Id="rId245" Type="http://schemas.openxmlformats.org/officeDocument/2006/relationships/hyperlink" Target="&#49884;&#54200;115&#54200;.pptx" TargetMode="External"/><Relationship Id="rId266" Type="http://schemas.openxmlformats.org/officeDocument/2006/relationships/image" Target="../media/image116.png"/><Relationship Id="rId287" Type="http://schemas.openxmlformats.org/officeDocument/2006/relationships/hyperlink" Target="&#49884;&#54200;81&#54200;.pptx" TargetMode="External"/><Relationship Id="rId410" Type="http://schemas.openxmlformats.org/officeDocument/2006/relationships/image" Target="../media/image188.png"/><Relationship Id="rId431" Type="http://schemas.openxmlformats.org/officeDocument/2006/relationships/hyperlink" Target="../../&#49888;&#50557;PPT/47%20&#44256;&#47536;&#46020;&#54980;&#49436;/&#44256;&#47536;&#46020;&#54980;&#49436;.pptx" TargetMode="External"/><Relationship Id="rId452" Type="http://schemas.openxmlformats.org/officeDocument/2006/relationships/image" Target="../media/image209.png"/><Relationship Id="rId30" Type="http://schemas.openxmlformats.org/officeDocument/2006/relationships/slide" Target="slide35.xml"/><Relationship Id="rId105" Type="http://schemas.openxmlformats.org/officeDocument/2006/relationships/hyperlink" Target="&#49884;&#54200;56&#54200;.pptx" TargetMode="External"/><Relationship Id="rId126" Type="http://schemas.openxmlformats.org/officeDocument/2006/relationships/image" Target="../media/image46.png"/><Relationship Id="rId147" Type="http://schemas.openxmlformats.org/officeDocument/2006/relationships/hyperlink" Target="&#49884;&#54200;68&#54200;.pptx" TargetMode="External"/><Relationship Id="rId168" Type="http://schemas.openxmlformats.org/officeDocument/2006/relationships/image" Target="../media/image67.png"/><Relationship Id="rId312" Type="http://schemas.openxmlformats.org/officeDocument/2006/relationships/image" Target="../media/image139.png"/><Relationship Id="rId333" Type="http://schemas.openxmlformats.org/officeDocument/2006/relationships/hyperlink" Target="&#49884;&#54200;91&#54200;.pptx" TargetMode="External"/><Relationship Id="rId354" Type="http://schemas.openxmlformats.org/officeDocument/2006/relationships/image" Target="../media/image160.png"/><Relationship Id="rId51" Type="http://schemas.openxmlformats.org/officeDocument/2006/relationships/hyperlink" Target="&#49884;&#54200;31&#54200;.pptx" TargetMode="External"/><Relationship Id="rId72" Type="http://schemas.openxmlformats.org/officeDocument/2006/relationships/image" Target="../media/image19.png"/><Relationship Id="rId93" Type="http://schemas.openxmlformats.org/officeDocument/2006/relationships/hyperlink" Target="&#49884;&#54200;45&#54200;.pptx" TargetMode="External"/><Relationship Id="rId189" Type="http://schemas.openxmlformats.org/officeDocument/2006/relationships/hyperlink" Target="&#49884;&#54200;145&#54200;.pptx" TargetMode="External"/><Relationship Id="rId375" Type="http://schemas.openxmlformats.org/officeDocument/2006/relationships/hyperlink" Target="../19&#49884;&#54200;/&#49884;&#54200;.pptx" TargetMode="External"/><Relationship Id="rId396" Type="http://schemas.openxmlformats.org/officeDocument/2006/relationships/image" Target="../media/image181.png"/><Relationship Id="rId3" Type="http://schemas.openxmlformats.org/officeDocument/2006/relationships/slide" Target="slide21.xml"/><Relationship Id="rId214" Type="http://schemas.openxmlformats.org/officeDocument/2006/relationships/image" Target="../media/image90.png"/><Relationship Id="rId235" Type="http://schemas.openxmlformats.org/officeDocument/2006/relationships/hyperlink" Target="&#49884;&#54200;108&#54200;.pptx" TargetMode="External"/><Relationship Id="rId256" Type="http://schemas.openxmlformats.org/officeDocument/2006/relationships/image" Target="../media/image111.png"/><Relationship Id="rId277" Type="http://schemas.openxmlformats.org/officeDocument/2006/relationships/hyperlink" Target="&#49884;&#54200;75&#54200;.pptx" TargetMode="External"/><Relationship Id="rId298" Type="http://schemas.openxmlformats.org/officeDocument/2006/relationships/image" Target="../media/image132.png"/><Relationship Id="rId400" Type="http://schemas.openxmlformats.org/officeDocument/2006/relationships/image" Target="../media/image183.png"/><Relationship Id="rId421" Type="http://schemas.openxmlformats.org/officeDocument/2006/relationships/hyperlink" Target="../../&#49888;&#50557;PPT/42%20&#45572;&#44032;&#48373;&#51020;/&#45572;&#44032;&#48373;&#51020;.pptx" TargetMode="External"/><Relationship Id="rId442" Type="http://schemas.openxmlformats.org/officeDocument/2006/relationships/image" Target="../media/image204.png"/><Relationship Id="rId463" Type="http://schemas.openxmlformats.org/officeDocument/2006/relationships/hyperlink" Target="../../&#49888;&#50557;PPT/63%20&#50836;&#54620;&#51060;&#49436;/&#50836;&#54620;&#51060;&#49436;1&#51109;.pptx" TargetMode="External"/><Relationship Id="rId116" Type="http://schemas.openxmlformats.org/officeDocument/2006/relationships/image" Target="../media/image41.png"/><Relationship Id="rId137" Type="http://schemas.openxmlformats.org/officeDocument/2006/relationships/hyperlink" Target="&#49884;&#54200;65&#54200;.pptx" TargetMode="External"/><Relationship Id="rId158" Type="http://schemas.openxmlformats.org/officeDocument/2006/relationships/image" Target="../media/image62.png"/><Relationship Id="rId302" Type="http://schemas.openxmlformats.org/officeDocument/2006/relationships/image" Target="../media/image134.png"/><Relationship Id="rId323" Type="http://schemas.openxmlformats.org/officeDocument/2006/relationships/hyperlink" Target="&#49884;&#54200;96&#54200;.pptx" TargetMode="External"/><Relationship Id="rId344" Type="http://schemas.openxmlformats.org/officeDocument/2006/relationships/image" Target="../media/image155.png"/><Relationship Id="rId20" Type="http://schemas.openxmlformats.org/officeDocument/2006/relationships/slide" Target="slide30.xml"/><Relationship Id="rId41" Type="http://schemas.openxmlformats.org/officeDocument/2006/relationships/hyperlink" Target="&#49884;&#54200;21&#54200;.pptx" TargetMode="External"/><Relationship Id="rId62" Type="http://schemas.openxmlformats.org/officeDocument/2006/relationships/image" Target="../media/image14.png"/><Relationship Id="rId83" Type="http://schemas.openxmlformats.org/officeDocument/2006/relationships/hyperlink" Target="&#49884;&#54200;52&#54200;.pptx" TargetMode="External"/><Relationship Id="rId179" Type="http://schemas.openxmlformats.org/officeDocument/2006/relationships/hyperlink" Target="&#49884;&#54200;143&#54200;.pptx" TargetMode="External"/><Relationship Id="rId365" Type="http://schemas.openxmlformats.org/officeDocument/2006/relationships/hyperlink" Target="../14&#50669;&#45824;&#54616;/&#50669;&#45824;&#54616;.pptx" TargetMode="External"/><Relationship Id="rId386" Type="http://schemas.openxmlformats.org/officeDocument/2006/relationships/image" Target="../media/image176.png"/><Relationship Id="rId190" Type="http://schemas.openxmlformats.org/officeDocument/2006/relationships/image" Target="../media/image78.png"/><Relationship Id="rId204" Type="http://schemas.openxmlformats.org/officeDocument/2006/relationships/image" Target="../media/image85.png"/><Relationship Id="rId225" Type="http://schemas.openxmlformats.org/officeDocument/2006/relationships/hyperlink" Target="&#49884;&#54200;104&#54200;.pptx" TargetMode="External"/><Relationship Id="rId246" Type="http://schemas.openxmlformats.org/officeDocument/2006/relationships/image" Target="../media/image106.png"/><Relationship Id="rId267" Type="http://schemas.openxmlformats.org/officeDocument/2006/relationships/hyperlink" Target="&#49884;&#54200;77&#54200;.pptx" TargetMode="External"/><Relationship Id="rId288" Type="http://schemas.openxmlformats.org/officeDocument/2006/relationships/image" Target="../media/image127.png"/><Relationship Id="rId411" Type="http://schemas.openxmlformats.org/officeDocument/2006/relationships/hyperlink" Target="../37&#54617;&#44060;/&#54617;&#44060;.pptx" TargetMode="External"/><Relationship Id="rId432" Type="http://schemas.openxmlformats.org/officeDocument/2006/relationships/image" Target="../media/image199.png"/><Relationship Id="rId453" Type="http://schemas.openxmlformats.org/officeDocument/2006/relationships/hyperlink" Target="../../&#49888;&#50557;PPT/58%20&#55176;&#48652;&#47532;&#49436;/&#55176;&#48652;&#47532;&#49436;.pptx" TargetMode="External"/><Relationship Id="rId106" Type="http://schemas.openxmlformats.org/officeDocument/2006/relationships/image" Target="../media/image36.png"/><Relationship Id="rId127" Type="http://schemas.openxmlformats.org/officeDocument/2006/relationships/hyperlink" Target="&#49884;&#54200;37&#54200;.pptx" TargetMode="External"/><Relationship Id="rId313" Type="http://schemas.openxmlformats.org/officeDocument/2006/relationships/hyperlink" Target="&#49884;&#54200;101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9.png"/><Relationship Id="rId73" Type="http://schemas.openxmlformats.org/officeDocument/2006/relationships/hyperlink" Target="&#49884;&#54200;14&#54200;.pptx" TargetMode="External"/><Relationship Id="rId94" Type="http://schemas.openxmlformats.org/officeDocument/2006/relationships/image" Target="../media/image30.png"/><Relationship Id="rId148" Type="http://schemas.openxmlformats.org/officeDocument/2006/relationships/image" Target="../media/image57.png"/><Relationship Id="rId169" Type="http://schemas.openxmlformats.org/officeDocument/2006/relationships/hyperlink" Target="&#49884;&#54200;132&#54200;.pptx" TargetMode="External"/><Relationship Id="rId334" Type="http://schemas.openxmlformats.org/officeDocument/2006/relationships/image" Target="../media/image150.png"/><Relationship Id="rId355" Type="http://schemas.openxmlformats.org/officeDocument/2006/relationships/hyperlink" Target="../09&#49324;&#47924;&#50648;&#49345;/&#49324;&#47924;&#50648;&#49345;.pptx" TargetMode="External"/><Relationship Id="rId376" Type="http://schemas.openxmlformats.org/officeDocument/2006/relationships/image" Target="../media/image171.png"/><Relationship Id="rId397" Type="http://schemas.openxmlformats.org/officeDocument/2006/relationships/hyperlink" Target="../30&#50500;&#47784;&#49828;/&#50500;&#47784;&#49828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73.png"/><Relationship Id="rId215" Type="http://schemas.openxmlformats.org/officeDocument/2006/relationships/hyperlink" Target="&#49884;&#54200;149&#54200;.pptx" TargetMode="External"/><Relationship Id="rId236" Type="http://schemas.openxmlformats.org/officeDocument/2006/relationships/image" Target="../media/image101.png"/><Relationship Id="rId257" Type="http://schemas.openxmlformats.org/officeDocument/2006/relationships/hyperlink" Target="&#49884;&#54200;19&#54200;.pptx" TargetMode="External"/><Relationship Id="rId278" Type="http://schemas.openxmlformats.org/officeDocument/2006/relationships/image" Target="../media/image122.png"/><Relationship Id="rId401" Type="http://schemas.openxmlformats.org/officeDocument/2006/relationships/hyperlink" Target="../32&#50836;&#45208;/&#50836;&#45208;.pptx" TargetMode="External"/><Relationship Id="rId422" Type="http://schemas.openxmlformats.org/officeDocument/2006/relationships/image" Target="../media/image194.png"/><Relationship Id="rId44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64" Type="http://schemas.openxmlformats.org/officeDocument/2006/relationships/image" Target="../media/image215.png"/><Relationship Id="rId303" Type="http://schemas.openxmlformats.org/officeDocument/2006/relationships/hyperlink" Target="&#49884;&#54200;79&#54200;.pptx" TargetMode="External"/><Relationship Id="rId42" Type="http://schemas.openxmlformats.org/officeDocument/2006/relationships/image" Target="../media/image4.png"/><Relationship Id="rId84" Type="http://schemas.openxmlformats.org/officeDocument/2006/relationships/image" Target="../media/image25.png"/><Relationship Id="rId138" Type="http://schemas.openxmlformats.org/officeDocument/2006/relationships/image" Target="../media/image52.png"/><Relationship Id="rId345" Type="http://schemas.openxmlformats.org/officeDocument/2006/relationships/hyperlink" Target="../04&#48124;&#49688;&#44592;/&#48124;&#49688;&#44592;.pptx" TargetMode="External"/><Relationship Id="rId387" Type="http://schemas.openxmlformats.org/officeDocument/2006/relationships/hyperlink" Target="../25&#50696;&#47112;&#48120;&#50556;&#50528;&#44032;/&#50696;&#47112;&#48120;&#50556;&#50528;&#44032;.pptx" TargetMode="External"/><Relationship Id="rId191" Type="http://schemas.openxmlformats.org/officeDocument/2006/relationships/hyperlink" Target="&#49884;&#54200;130&#54200;.pptx" TargetMode="External"/><Relationship Id="rId205" Type="http://schemas.openxmlformats.org/officeDocument/2006/relationships/hyperlink" Target="&#49884;&#54200;137&#54200;.pptx" TargetMode="External"/><Relationship Id="rId247" Type="http://schemas.openxmlformats.org/officeDocument/2006/relationships/hyperlink" Target="&#49884;&#54200;120&#54200;.pptx" TargetMode="External"/><Relationship Id="rId412" Type="http://schemas.openxmlformats.org/officeDocument/2006/relationships/image" Target="../media/image189.png"/><Relationship Id="rId107" Type="http://schemas.openxmlformats.org/officeDocument/2006/relationships/hyperlink" Target="&#49884;&#54200;06&#54200;.pptx" TargetMode="External"/><Relationship Id="rId289" Type="http://schemas.openxmlformats.org/officeDocument/2006/relationships/hyperlink" Target="&#49884;&#54200;82&#54200;.pptx" TargetMode="External"/><Relationship Id="rId454" Type="http://schemas.openxmlformats.org/officeDocument/2006/relationships/image" Target="../media/image210.png"/><Relationship Id="rId11" Type="http://schemas.openxmlformats.org/officeDocument/2006/relationships/slide" Target="slide25.xml"/><Relationship Id="rId53" Type="http://schemas.openxmlformats.org/officeDocument/2006/relationships/hyperlink" Target="&#49884;&#54200;32&#54200;.pptx" TargetMode="External"/><Relationship Id="rId149" Type="http://schemas.openxmlformats.org/officeDocument/2006/relationships/hyperlink" Target="&#49884;&#54200;58&#54200;.pptx" TargetMode="External"/><Relationship Id="rId314" Type="http://schemas.openxmlformats.org/officeDocument/2006/relationships/image" Target="../media/image140.png"/><Relationship Id="rId356" Type="http://schemas.openxmlformats.org/officeDocument/2006/relationships/image" Target="../media/image161.png"/><Relationship Id="rId398" Type="http://schemas.openxmlformats.org/officeDocument/2006/relationships/image" Target="../media/image182.png"/><Relationship Id="rId95" Type="http://schemas.openxmlformats.org/officeDocument/2006/relationships/hyperlink" Target="&#49884;&#54200;10&#54200;.pptx" TargetMode="External"/><Relationship Id="rId160" Type="http://schemas.openxmlformats.org/officeDocument/2006/relationships/image" Target="../media/image63.png"/><Relationship Id="rId216" Type="http://schemas.openxmlformats.org/officeDocument/2006/relationships/image" Target="../media/image91.png"/><Relationship Id="rId423" Type="http://schemas.openxmlformats.org/officeDocument/2006/relationships/hyperlink" Target="../../&#49888;&#50557;PPT/43%20&#50836;&#54620;&#48373;&#51020;/&#50836;&#54620;&#48373;&#51020;.pptx" TargetMode="External"/><Relationship Id="rId258" Type="http://schemas.openxmlformats.org/officeDocument/2006/relationships/image" Target="../media/image112.png"/><Relationship Id="rId465" Type="http://schemas.openxmlformats.org/officeDocument/2006/relationships/hyperlink" Target="../../&#49888;&#50557;PPT/64%20&#50836;&#54620;&#49340;&#49436;/&#50836;&#54620;&#49340;&#49436;1&#51109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5.png"/><Relationship Id="rId118" Type="http://schemas.openxmlformats.org/officeDocument/2006/relationships/image" Target="../media/image42.png"/><Relationship Id="rId325" Type="http://schemas.openxmlformats.org/officeDocument/2006/relationships/hyperlink" Target="&#49884;&#54200;95&#54200;.pptx" TargetMode="External"/><Relationship Id="rId367" Type="http://schemas.openxmlformats.org/officeDocument/2006/relationships/hyperlink" Target="../15&#50640;&#49828;&#46972;/&#50640;&#49828;&#46972;.pptx" TargetMode="External"/><Relationship Id="rId171" Type="http://schemas.openxmlformats.org/officeDocument/2006/relationships/hyperlink" Target="&#49884;&#54200;131&#54200;.pptx" TargetMode="External"/><Relationship Id="rId227" Type="http://schemas.openxmlformats.org/officeDocument/2006/relationships/hyperlink" Target="&#49884;&#54200;105&#54200;.pptx" TargetMode="External"/><Relationship Id="rId269" Type="http://schemas.openxmlformats.org/officeDocument/2006/relationships/hyperlink" Target="&#49884;&#54200;71&#54200;.pptx" TargetMode="External"/><Relationship Id="rId434" Type="http://schemas.openxmlformats.org/officeDocument/2006/relationships/image" Target="../media/image200.png"/><Relationship Id="rId33" Type="http://schemas.openxmlformats.org/officeDocument/2006/relationships/slide" Target="slide18.xml"/><Relationship Id="rId129" Type="http://schemas.openxmlformats.org/officeDocument/2006/relationships/hyperlink" Target="&#49884;&#54200;27&#54200;.pptx" TargetMode="External"/><Relationship Id="rId280" Type="http://schemas.openxmlformats.org/officeDocument/2006/relationships/image" Target="../media/image123.png"/><Relationship Id="rId336" Type="http://schemas.openxmlformats.org/officeDocument/2006/relationships/image" Target="../media/image151.png"/><Relationship Id="rId75" Type="http://schemas.openxmlformats.org/officeDocument/2006/relationships/hyperlink" Target="&#49884;&#54200;24&#54200;.pptx" TargetMode="External"/><Relationship Id="rId140" Type="http://schemas.openxmlformats.org/officeDocument/2006/relationships/image" Target="../media/image53.png"/><Relationship Id="rId182" Type="http://schemas.openxmlformats.org/officeDocument/2006/relationships/image" Target="../media/image74.png"/><Relationship Id="rId378" Type="http://schemas.openxmlformats.org/officeDocument/2006/relationships/image" Target="../media/image172.png"/><Relationship Id="rId403" Type="http://schemas.openxmlformats.org/officeDocument/2006/relationships/hyperlink" Target="../33&#48120;&#44032;/&#48120;&#44032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102.png"/><Relationship Id="rId445" Type="http://schemas.openxmlformats.org/officeDocument/2006/relationships/hyperlink" Target="../../&#49888;&#50557;PPT/54%20&#46356;&#47784;&#45936;&#51204;&#49436;/&#46356;&#47784;&#45936;&#51204;&#49436;.pptx" TargetMode="External"/><Relationship Id="rId291" Type="http://schemas.openxmlformats.org/officeDocument/2006/relationships/hyperlink" Target="&#49884;&#54200;83&#54200;.pptx" TargetMode="External"/><Relationship Id="rId305" Type="http://schemas.openxmlformats.org/officeDocument/2006/relationships/hyperlink" Target="&#49884;&#54200;80&#54200;.pptx" TargetMode="External"/><Relationship Id="rId347" Type="http://schemas.openxmlformats.org/officeDocument/2006/relationships/hyperlink" Target="../05&#49888;&#47749;&#44592;/&#49888;&#47749;&#44592;.pptx" TargetMode="External"/><Relationship Id="rId44" Type="http://schemas.openxmlformats.org/officeDocument/2006/relationships/image" Target="../media/image5.png"/><Relationship Id="rId86" Type="http://schemas.openxmlformats.org/officeDocument/2006/relationships/image" Target="../media/image26.png"/><Relationship Id="rId151" Type="http://schemas.openxmlformats.org/officeDocument/2006/relationships/hyperlink" Target="&#49884;&#54200;48&#54200;.pptx" TargetMode="External"/><Relationship Id="rId389" Type="http://schemas.openxmlformats.org/officeDocument/2006/relationships/hyperlink" Target="../26&#50640;&#49828;&#44180;/&#50640;&#49828;&#44180;.pptx" TargetMode="External"/><Relationship Id="rId193" Type="http://schemas.openxmlformats.org/officeDocument/2006/relationships/hyperlink" Target="&#49884;&#54200;140&#54200;.pptx" TargetMode="External"/><Relationship Id="rId207" Type="http://schemas.openxmlformats.org/officeDocument/2006/relationships/hyperlink" Target="&#49884;&#54200;127&#54200;.pptx" TargetMode="External"/><Relationship Id="rId249" Type="http://schemas.openxmlformats.org/officeDocument/2006/relationships/hyperlink" Target="&#49884;&#54200;116&#54200;.pptx" TargetMode="External"/><Relationship Id="rId414" Type="http://schemas.openxmlformats.org/officeDocument/2006/relationships/image" Target="../media/image190.png"/><Relationship Id="rId456" Type="http://schemas.openxmlformats.org/officeDocument/2006/relationships/image" Target="../media/image211.png"/><Relationship Id="rId13" Type="http://schemas.openxmlformats.org/officeDocument/2006/relationships/slide" Target="slide26.xml"/><Relationship Id="rId109" Type="http://schemas.openxmlformats.org/officeDocument/2006/relationships/hyperlink" Target="&#49884;&#54200;16&#54200;.pptx" TargetMode="External"/><Relationship Id="rId260" Type="http://schemas.openxmlformats.org/officeDocument/2006/relationships/image" Target="../media/image113.png"/><Relationship Id="rId316" Type="http://schemas.openxmlformats.org/officeDocument/2006/relationships/image" Target="../media/image141.png"/><Relationship Id="rId55" Type="http://schemas.openxmlformats.org/officeDocument/2006/relationships/hyperlink" Target="&#49884;&#54200;03&#54200;.pptx" TargetMode="External"/><Relationship Id="rId97" Type="http://schemas.openxmlformats.org/officeDocument/2006/relationships/hyperlink" Target="&#49884;&#54200;20&#54200;.pptx" TargetMode="External"/><Relationship Id="rId120" Type="http://schemas.openxmlformats.org/officeDocument/2006/relationships/image" Target="../media/image43.png"/><Relationship Id="rId358" Type="http://schemas.openxmlformats.org/officeDocument/2006/relationships/image" Target="../media/image162.png"/><Relationship Id="rId162" Type="http://schemas.openxmlformats.org/officeDocument/2006/relationships/image" Target="../media/image64.png"/><Relationship Id="rId218" Type="http://schemas.openxmlformats.org/officeDocument/2006/relationships/image" Target="../media/image92.png"/><Relationship Id="rId425" Type="http://schemas.openxmlformats.org/officeDocument/2006/relationships/hyperlink" Target="../../&#49888;&#50557;PPT/44%20&#49324;&#46020;&#54665;&#51204;/&#49324;&#46020;&#54665;&#51204;.pptx" TargetMode="External"/><Relationship Id="rId467" Type="http://schemas.openxmlformats.org/officeDocument/2006/relationships/hyperlink" Target="../../&#49888;&#50557;PPT/65%20&#50976;&#45796;&#49436;/&#50976;&#45796;&#49436;1&#51109;.pptx" TargetMode="External"/><Relationship Id="rId271" Type="http://schemas.openxmlformats.org/officeDocument/2006/relationships/hyperlink" Target="&#49884;&#54200;72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6.png"/><Relationship Id="rId131" Type="http://schemas.openxmlformats.org/officeDocument/2006/relationships/hyperlink" Target="&#49884;&#54200;17&#54200;.pptx" TargetMode="External"/><Relationship Id="rId327" Type="http://schemas.openxmlformats.org/officeDocument/2006/relationships/hyperlink" Target="&#49884;&#54200;94&#54200;.pptx" TargetMode="External"/><Relationship Id="rId369" Type="http://schemas.openxmlformats.org/officeDocument/2006/relationships/hyperlink" Target="../16&#45712;&#54756;&#48120;&#50556;/&#45712;&#54756;&#48120;&#50556;.pptx" TargetMode="External"/><Relationship Id="rId173" Type="http://schemas.openxmlformats.org/officeDocument/2006/relationships/hyperlink" Target="&#49884;&#54200;134&#54200;.pptx" TargetMode="External"/><Relationship Id="rId229" Type="http://schemas.openxmlformats.org/officeDocument/2006/relationships/hyperlink" Target="&#49884;&#54200;110&#54200;.pptx" TargetMode="External"/><Relationship Id="rId380" Type="http://schemas.openxmlformats.org/officeDocument/2006/relationships/image" Target="../media/image173.png"/><Relationship Id="rId436" Type="http://schemas.openxmlformats.org/officeDocument/2006/relationships/image" Target="../media/image201.png"/><Relationship Id="rId240" Type="http://schemas.openxmlformats.org/officeDocument/2006/relationships/image" Target="../media/image103.png"/><Relationship Id="rId35" Type="http://schemas.openxmlformats.org/officeDocument/2006/relationships/slide" Target="slide20.xml"/><Relationship Id="rId77" Type="http://schemas.openxmlformats.org/officeDocument/2006/relationships/hyperlink" Target="&#49884;&#54200;54&#54200;.pptx" TargetMode="External"/><Relationship Id="rId100" Type="http://schemas.openxmlformats.org/officeDocument/2006/relationships/image" Target="../media/image33.png"/><Relationship Id="rId282" Type="http://schemas.openxmlformats.org/officeDocument/2006/relationships/image" Target="../media/image124.png"/><Relationship Id="rId338" Type="http://schemas.openxmlformats.org/officeDocument/2006/relationships/image" Target="../media/image152.png"/><Relationship Id="rId8" Type="http://schemas.openxmlformats.org/officeDocument/2006/relationships/slide" Target="slide4.xml"/><Relationship Id="rId142" Type="http://schemas.openxmlformats.org/officeDocument/2006/relationships/image" Target="../media/image54.png"/><Relationship Id="rId184" Type="http://schemas.openxmlformats.org/officeDocument/2006/relationships/image" Target="../media/image75.png"/><Relationship Id="rId391" Type="http://schemas.openxmlformats.org/officeDocument/2006/relationships/hyperlink" Target="../27&#45796;&#45768;&#50648;/&#45796;&#45768;&#50648;.pptx" TargetMode="External"/><Relationship Id="rId405" Type="http://schemas.openxmlformats.org/officeDocument/2006/relationships/hyperlink" Target="../34&#45208;&#54996;/&#45208;&#54996;.pptx" TargetMode="External"/><Relationship Id="rId447" Type="http://schemas.openxmlformats.org/officeDocument/2006/relationships/hyperlink" Target="../../&#49888;&#50557;PPT/55%20&#46356;&#47784;&#45936;&#54980;&#49436;/&#46356;&#47784;&#45936;&#54980;&#49436;.pptx" TargetMode="External"/><Relationship Id="rId251" Type="http://schemas.openxmlformats.org/officeDocument/2006/relationships/hyperlink" Target="&#49884;&#54200;117&#54200;.pptx" TargetMode="External"/><Relationship Id="rId46" Type="http://schemas.openxmlformats.org/officeDocument/2006/relationships/image" Target="../media/image6.png"/><Relationship Id="rId293" Type="http://schemas.openxmlformats.org/officeDocument/2006/relationships/hyperlink" Target="&#49884;&#54200;84&#54200;.pptx" TargetMode="External"/><Relationship Id="rId307" Type="http://schemas.openxmlformats.org/officeDocument/2006/relationships/hyperlink" Target="&#49884;&#54200;90&#54200;.pptx" TargetMode="External"/><Relationship Id="rId349" Type="http://schemas.openxmlformats.org/officeDocument/2006/relationships/hyperlink" Target="../06&#50668;&#54840;&#49688;&#50500;/&#50668;&#54840;&#49688;&#50500;.pptx" TargetMode="External"/><Relationship Id="rId88" Type="http://schemas.openxmlformats.org/officeDocument/2006/relationships/image" Target="../media/image27.png"/><Relationship Id="rId111" Type="http://schemas.openxmlformats.org/officeDocument/2006/relationships/hyperlink" Target="&#49884;&#54200;26&#54200;.pptx" TargetMode="External"/><Relationship Id="rId153" Type="http://schemas.openxmlformats.org/officeDocument/2006/relationships/hyperlink" Target="&#49884;&#54200;38&#54200;.pptx" TargetMode="External"/><Relationship Id="rId195" Type="http://schemas.openxmlformats.org/officeDocument/2006/relationships/hyperlink" Target="&#49884;&#54200;150&#54200;.pptx" TargetMode="External"/><Relationship Id="rId209" Type="http://schemas.openxmlformats.org/officeDocument/2006/relationships/hyperlink" Target="&#49884;&#54200;128&#54200;.pptx" TargetMode="External"/><Relationship Id="rId360" Type="http://schemas.openxmlformats.org/officeDocument/2006/relationships/image" Target="../media/image163.png"/><Relationship Id="rId416" Type="http://schemas.openxmlformats.org/officeDocument/2006/relationships/image" Target="../media/image191.png"/><Relationship Id="rId220" Type="http://schemas.openxmlformats.org/officeDocument/2006/relationships/image" Target="../media/image93.png"/><Relationship Id="rId458" Type="http://schemas.openxmlformats.org/officeDocument/2006/relationships/image" Target="../media/image212.png"/><Relationship Id="rId15" Type="http://schemas.openxmlformats.org/officeDocument/2006/relationships/slide" Target="slide27.xml"/><Relationship Id="rId57" Type="http://schemas.openxmlformats.org/officeDocument/2006/relationships/hyperlink" Target="&#49884;&#54200;13&#54200;.pptx" TargetMode="External"/><Relationship Id="rId262" Type="http://schemas.openxmlformats.org/officeDocument/2006/relationships/image" Target="../media/image114.png"/><Relationship Id="rId318" Type="http://schemas.openxmlformats.org/officeDocument/2006/relationships/image" Target="../media/image142.png"/><Relationship Id="rId99" Type="http://schemas.openxmlformats.org/officeDocument/2006/relationships/hyperlink" Target="&#49884;&#54200;30&#54200;.pptx" TargetMode="External"/><Relationship Id="rId122" Type="http://schemas.openxmlformats.org/officeDocument/2006/relationships/image" Target="../media/image44.png"/><Relationship Id="rId164" Type="http://schemas.openxmlformats.org/officeDocument/2006/relationships/image" Target="../media/image65.png"/><Relationship Id="rId371" Type="http://schemas.openxmlformats.org/officeDocument/2006/relationships/hyperlink" Target="../17&#50640;&#49828;&#45908;/&#50640;&#49828;&#45908;.pptx" TargetMode="External"/><Relationship Id="rId427" Type="http://schemas.openxmlformats.org/officeDocument/2006/relationships/hyperlink" Target="../../&#49888;&#50557;PPT/45%20&#47196;&#47560;&#49436;/&#47196;&#47560;&#49436;.pptx" TargetMode="External"/><Relationship Id="rId469" Type="http://schemas.openxmlformats.org/officeDocument/2006/relationships/hyperlink" Target="../../&#49888;&#50557;PPT/66%20&#50836;&#54620;&#44228;&#49884;&#47197;/&#50836;&#54620;&#44228;&#49884;&#47197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07&#54200;.pptx" TargetMode="External"/><Relationship Id="rId273" Type="http://schemas.openxmlformats.org/officeDocument/2006/relationships/hyperlink" Target="&#49884;&#54200;73&#54200;.pptx" TargetMode="External"/><Relationship Id="rId329" Type="http://schemas.openxmlformats.org/officeDocument/2006/relationships/hyperlink" Target="&#49884;&#54200;93&#54200;.pptx" TargetMode="External"/><Relationship Id="rId68" Type="http://schemas.openxmlformats.org/officeDocument/2006/relationships/image" Target="../media/image17.png"/><Relationship Id="rId133" Type="http://schemas.openxmlformats.org/officeDocument/2006/relationships/hyperlink" Target="&#49884;&#54200;66&#54200;.pptx" TargetMode="External"/><Relationship Id="rId175" Type="http://schemas.openxmlformats.org/officeDocument/2006/relationships/hyperlink" Target="&#49884;&#54200;144&#54200;.pptx" TargetMode="External"/><Relationship Id="rId340" Type="http://schemas.openxmlformats.org/officeDocument/2006/relationships/image" Target="../media/image153.png"/><Relationship Id="rId200" Type="http://schemas.openxmlformats.org/officeDocument/2006/relationships/image" Target="../media/image83.png"/><Relationship Id="rId382" Type="http://schemas.openxmlformats.org/officeDocument/2006/relationships/image" Target="../media/image174.png"/><Relationship Id="rId438" Type="http://schemas.openxmlformats.org/officeDocument/2006/relationships/image" Target="../media/image202.png"/><Relationship Id="rId242" Type="http://schemas.openxmlformats.org/officeDocument/2006/relationships/image" Target="../media/image104.png"/><Relationship Id="rId284" Type="http://schemas.openxmlformats.org/officeDocument/2006/relationships/image" Target="../media/image125.png"/><Relationship Id="rId37" Type="http://schemas.openxmlformats.org/officeDocument/2006/relationships/hyperlink" Target="&#49884;&#54200;12&#54200;.pptx" TargetMode="External"/><Relationship Id="rId79" Type="http://schemas.openxmlformats.org/officeDocument/2006/relationships/hyperlink" Target="&#49884;&#54200;55&#54200;.pptx" TargetMode="External"/><Relationship Id="rId102" Type="http://schemas.openxmlformats.org/officeDocument/2006/relationships/image" Target="../media/image34.png"/><Relationship Id="rId144" Type="http://schemas.openxmlformats.org/officeDocument/2006/relationships/image" Target="../media/image55.png"/><Relationship Id="rId90" Type="http://schemas.openxmlformats.org/officeDocument/2006/relationships/image" Target="../media/image28.png"/><Relationship Id="rId186" Type="http://schemas.openxmlformats.org/officeDocument/2006/relationships/image" Target="../media/image76.png"/><Relationship Id="rId351" Type="http://schemas.openxmlformats.org/officeDocument/2006/relationships/hyperlink" Target="../07&#49324;&#49324;&#44592;/&#49324;&#49324;&#44592;.pptx" TargetMode="External"/><Relationship Id="rId393" Type="http://schemas.openxmlformats.org/officeDocument/2006/relationships/hyperlink" Target="../28&#54840;&#49464;&#50500;/&#54840;&#49464;&#50500;.pptx" TargetMode="External"/><Relationship Id="rId407" Type="http://schemas.openxmlformats.org/officeDocument/2006/relationships/hyperlink" Target="../35&#54616;&#48149;&#44397;/&#54616;&#48149;&#44397;.pptx" TargetMode="External"/><Relationship Id="rId449" Type="http://schemas.openxmlformats.org/officeDocument/2006/relationships/hyperlink" Target="../../&#49888;&#50557;PPT/56%20&#46356;&#46020;&#49436;/&#46356;&#46020;&#49436;.pptx" TargetMode="External"/><Relationship Id="rId211" Type="http://schemas.openxmlformats.org/officeDocument/2006/relationships/hyperlink" Target="&#49884;&#54200;138&#54200;.pptx" TargetMode="External"/><Relationship Id="rId253" Type="http://schemas.openxmlformats.org/officeDocument/2006/relationships/hyperlink" Target="&#49884;&#54200;118&#54200;.pptx" TargetMode="External"/><Relationship Id="rId295" Type="http://schemas.openxmlformats.org/officeDocument/2006/relationships/hyperlink" Target="&#49884;&#54200;85&#54200;.pptx" TargetMode="External"/><Relationship Id="rId309" Type="http://schemas.openxmlformats.org/officeDocument/2006/relationships/hyperlink" Target="&#49884;&#54200;89&#54200;.pptx" TargetMode="External"/><Relationship Id="rId460" Type="http://schemas.openxmlformats.org/officeDocument/2006/relationships/image" Target="../media/image213.png"/><Relationship Id="rId48" Type="http://schemas.openxmlformats.org/officeDocument/2006/relationships/image" Target="../media/image7.png"/><Relationship Id="rId113" Type="http://schemas.openxmlformats.org/officeDocument/2006/relationships/hyperlink" Target="&#49884;&#54200;35&#54200;.pptx" TargetMode="External"/><Relationship Id="rId320" Type="http://schemas.openxmlformats.org/officeDocument/2006/relationships/image" Target="../media/image143.png"/><Relationship Id="rId155" Type="http://schemas.openxmlformats.org/officeDocument/2006/relationships/hyperlink" Target="&#49884;&#54200;28&#54200;.pptx" TargetMode="External"/><Relationship Id="rId197" Type="http://schemas.openxmlformats.org/officeDocument/2006/relationships/hyperlink" Target="&#49884;&#54200;126&#54200;.pptx" TargetMode="External"/><Relationship Id="rId362" Type="http://schemas.openxmlformats.org/officeDocument/2006/relationships/image" Target="../media/image164.png"/><Relationship Id="rId418" Type="http://schemas.openxmlformats.org/officeDocument/2006/relationships/image" Target="../media/image192.png"/><Relationship Id="rId222" Type="http://schemas.openxmlformats.org/officeDocument/2006/relationships/image" Target="../media/image94.png"/><Relationship Id="rId264" Type="http://schemas.openxmlformats.org/officeDocument/2006/relationships/image" Target="../media/image115.png"/><Relationship Id="rId471" Type="http://schemas.openxmlformats.org/officeDocument/2006/relationships/image" Target="../media/image219.png"/><Relationship Id="rId17" Type="http://schemas.openxmlformats.org/officeDocument/2006/relationships/slide" Target="slide9.xml"/><Relationship Id="rId59" Type="http://schemas.openxmlformats.org/officeDocument/2006/relationships/hyperlink" Target="&#49884;&#54200;23&#54200;.pptx" TargetMode="External"/><Relationship Id="rId124" Type="http://schemas.openxmlformats.org/officeDocument/2006/relationships/image" Target="../media/image45.png"/><Relationship Id="rId70" Type="http://schemas.openxmlformats.org/officeDocument/2006/relationships/image" Target="../media/image18.png"/><Relationship Id="rId166" Type="http://schemas.openxmlformats.org/officeDocument/2006/relationships/image" Target="../media/image66.png"/><Relationship Id="rId331" Type="http://schemas.openxmlformats.org/officeDocument/2006/relationships/hyperlink" Target="&#49884;&#54200;92&#54200;.pptx" TargetMode="External"/><Relationship Id="rId373" Type="http://schemas.openxmlformats.org/officeDocument/2006/relationships/hyperlink" Target="../18&#50853;&#44592;/&#50853;&#44592;.pptx" TargetMode="External"/><Relationship Id="rId429" Type="http://schemas.openxmlformats.org/officeDocument/2006/relationships/hyperlink" Target="../../&#49888;&#50557;PPT/46%20&#44256;&#47536;&#46020;&#51204;&#49436;/&#44256;&#47536;&#46020;&#51204;&#49436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6&#54200;.pptx" TargetMode="External"/><Relationship Id="rId440" Type="http://schemas.openxmlformats.org/officeDocument/2006/relationships/image" Target="../media/image203.png"/><Relationship Id="rId28" Type="http://schemas.openxmlformats.org/officeDocument/2006/relationships/slide" Target="slide34.xml"/><Relationship Id="rId275" Type="http://schemas.openxmlformats.org/officeDocument/2006/relationships/hyperlink" Target="&#49884;&#54200;74&#54200;.pptx" TargetMode="External"/><Relationship Id="rId300" Type="http://schemas.openxmlformats.org/officeDocument/2006/relationships/image" Target="../media/image133.png"/><Relationship Id="rId81" Type="http://schemas.openxmlformats.org/officeDocument/2006/relationships/hyperlink" Target="&#49884;&#54200;51&#54200;.pptx" TargetMode="External"/><Relationship Id="rId135" Type="http://schemas.openxmlformats.org/officeDocument/2006/relationships/hyperlink" Target="&#49884;&#54200;61&#54200;.pptx" TargetMode="External"/><Relationship Id="rId177" Type="http://schemas.openxmlformats.org/officeDocument/2006/relationships/hyperlink" Target="&#49884;&#54200;124&#54200;.pptx" TargetMode="External"/><Relationship Id="rId342" Type="http://schemas.openxmlformats.org/officeDocument/2006/relationships/image" Target="../media/image154.png"/><Relationship Id="rId384" Type="http://schemas.openxmlformats.org/officeDocument/2006/relationships/image" Target="../media/image175.png"/><Relationship Id="rId202" Type="http://schemas.openxmlformats.org/officeDocument/2006/relationships/image" Target="../media/image84.png"/><Relationship Id="rId244" Type="http://schemas.openxmlformats.org/officeDocument/2006/relationships/image" Target="../media/image105.png"/><Relationship Id="rId39" Type="http://schemas.openxmlformats.org/officeDocument/2006/relationships/hyperlink" Target="&#49884;&#54200;22&#54200;.pptx" TargetMode="External"/><Relationship Id="rId286" Type="http://schemas.openxmlformats.org/officeDocument/2006/relationships/image" Target="../media/image126.png"/><Relationship Id="rId451" Type="http://schemas.openxmlformats.org/officeDocument/2006/relationships/hyperlink" Target="../../&#49888;&#50557;PPT/57%20&#48716;&#47112;&#47788;&#49436;/&#48716;&#47112;&#47788;&#49436;1&#51109;.pptx" TargetMode="External"/><Relationship Id="rId50" Type="http://schemas.openxmlformats.org/officeDocument/2006/relationships/image" Target="../media/image8.png"/><Relationship Id="rId104" Type="http://schemas.openxmlformats.org/officeDocument/2006/relationships/image" Target="../media/image35.png"/><Relationship Id="rId146" Type="http://schemas.openxmlformats.org/officeDocument/2006/relationships/image" Target="../media/image56.png"/><Relationship Id="rId188" Type="http://schemas.openxmlformats.org/officeDocument/2006/relationships/image" Target="../media/image77.png"/><Relationship Id="rId311" Type="http://schemas.openxmlformats.org/officeDocument/2006/relationships/hyperlink" Target="&#49884;&#54200;100&#54200;.pptx" TargetMode="External"/><Relationship Id="rId353" Type="http://schemas.openxmlformats.org/officeDocument/2006/relationships/hyperlink" Target="../08&#47355;&#44592;/&#47355;&#44592;.pptx" TargetMode="External"/><Relationship Id="rId395" Type="http://schemas.openxmlformats.org/officeDocument/2006/relationships/hyperlink" Target="../29&#50836;&#50648;/&#50836;&#50648;.pptx" TargetMode="External"/><Relationship Id="rId409" Type="http://schemas.openxmlformats.org/officeDocument/2006/relationships/hyperlink" Target="../36&#49828;&#48148;&#45264;/&#49828;&#48148;&#45264;.pptx" TargetMode="External"/><Relationship Id="rId92" Type="http://schemas.openxmlformats.org/officeDocument/2006/relationships/image" Target="../media/image29.png"/><Relationship Id="rId213" Type="http://schemas.openxmlformats.org/officeDocument/2006/relationships/hyperlink" Target="&#49884;&#54200;148&#54200;.pptx" TargetMode="External"/><Relationship Id="rId420" Type="http://schemas.openxmlformats.org/officeDocument/2006/relationships/image" Target="../media/image193.png"/><Relationship Id="rId255" Type="http://schemas.openxmlformats.org/officeDocument/2006/relationships/hyperlink" Target="&#49884;&#54200;119&#54200;.pptx" TargetMode="External"/><Relationship Id="rId297" Type="http://schemas.openxmlformats.org/officeDocument/2006/relationships/hyperlink" Target="&#49884;&#54200;86&#54200;.pptx" TargetMode="External"/><Relationship Id="rId462" Type="http://schemas.openxmlformats.org/officeDocument/2006/relationships/image" Target="../media/image214.png"/><Relationship Id="rId115" Type="http://schemas.openxmlformats.org/officeDocument/2006/relationships/hyperlink" Target="&#49884;&#54200;36&#54200;.pptx" TargetMode="External"/><Relationship Id="rId157" Type="http://schemas.openxmlformats.org/officeDocument/2006/relationships/hyperlink" Target="&#49884;&#54200;18&#54200;.pptx" TargetMode="External"/><Relationship Id="rId322" Type="http://schemas.openxmlformats.org/officeDocument/2006/relationships/image" Target="../media/image144.png"/><Relationship Id="rId364" Type="http://schemas.openxmlformats.org/officeDocument/2006/relationships/image" Target="../media/image165.png"/><Relationship Id="rId61" Type="http://schemas.openxmlformats.org/officeDocument/2006/relationships/hyperlink" Target="&#49884;&#54200;44&#54200;.pptx" TargetMode="External"/><Relationship Id="rId199" Type="http://schemas.openxmlformats.org/officeDocument/2006/relationships/hyperlink" Target="&#49884;&#54200;136&#54200;.pptx" TargetMode="External"/></Relationships>
</file>

<file path=ppt/slides/_rels/slide11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46&#54200;.pptx" TargetMode="External"/><Relationship Id="rId299" Type="http://schemas.openxmlformats.org/officeDocument/2006/relationships/hyperlink" Target="&#49884;&#54200;87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04&#54200;.pptx" TargetMode="External"/><Relationship Id="rId159" Type="http://schemas.openxmlformats.org/officeDocument/2006/relationships/hyperlink" Target="&#49884;&#54200;08&#54200;.pptx" TargetMode="External"/><Relationship Id="rId324" Type="http://schemas.openxmlformats.org/officeDocument/2006/relationships/image" Target="../media/image145.png"/><Relationship Id="rId366" Type="http://schemas.openxmlformats.org/officeDocument/2006/relationships/image" Target="../media/image166.png"/><Relationship Id="rId170" Type="http://schemas.openxmlformats.org/officeDocument/2006/relationships/image" Target="../media/image68.png"/><Relationship Id="rId226" Type="http://schemas.openxmlformats.org/officeDocument/2006/relationships/image" Target="../media/image96.png"/><Relationship Id="rId433" Type="http://schemas.openxmlformats.org/officeDocument/2006/relationships/hyperlink" Target="../../&#49888;&#50557;PPT/48%20&#44040;&#46972;&#46356;&#50500;&#49436;/&#44040;&#46972;&#46356;&#50500;&#49436;.pptx" TargetMode="External"/><Relationship Id="rId268" Type="http://schemas.openxmlformats.org/officeDocument/2006/relationships/image" Target="../media/image117.png"/><Relationship Id="rId32" Type="http://schemas.openxmlformats.org/officeDocument/2006/relationships/slide" Target="slide17.xml"/><Relationship Id="rId74" Type="http://schemas.openxmlformats.org/officeDocument/2006/relationships/image" Target="../media/image20.png"/><Relationship Id="rId128" Type="http://schemas.openxmlformats.org/officeDocument/2006/relationships/image" Target="../media/image47.png"/><Relationship Id="rId335" Type="http://schemas.openxmlformats.org/officeDocument/2006/relationships/hyperlink" Target="&#49884;&#54200;09&#54200;.pptx" TargetMode="External"/><Relationship Id="rId377" Type="http://schemas.openxmlformats.org/officeDocument/2006/relationships/hyperlink" Target="../20&#51104;&#50616;/&#51104;&#50616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42&#54200;.pptx" TargetMode="External"/><Relationship Id="rId237" Type="http://schemas.openxmlformats.org/officeDocument/2006/relationships/hyperlink" Target="&#49884;&#54200;109&#54200;.pptx" TargetMode="External"/><Relationship Id="rId402" Type="http://schemas.openxmlformats.org/officeDocument/2006/relationships/image" Target="../media/image184.png"/><Relationship Id="rId279" Type="http://schemas.openxmlformats.org/officeDocument/2006/relationships/hyperlink" Target="&#49884;&#54200;76&#54200;.pptx" TargetMode="External"/><Relationship Id="rId444" Type="http://schemas.openxmlformats.org/officeDocument/2006/relationships/image" Target="../media/image205.png"/><Relationship Id="rId43" Type="http://schemas.openxmlformats.org/officeDocument/2006/relationships/hyperlink" Target="&#49884;&#54200;11&#54200;.pptx" TargetMode="External"/><Relationship Id="rId139" Type="http://schemas.openxmlformats.org/officeDocument/2006/relationships/hyperlink" Target="&#49884;&#54200;64&#54200;.pptx" TargetMode="External"/><Relationship Id="rId290" Type="http://schemas.openxmlformats.org/officeDocument/2006/relationships/image" Target="../media/image128.png"/><Relationship Id="rId304" Type="http://schemas.openxmlformats.org/officeDocument/2006/relationships/image" Target="../media/image135.png"/><Relationship Id="rId346" Type="http://schemas.openxmlformats.org/officeDocument/2006/relationships/image" Target="../media/image156.png"/><Relationship Id="rId388" Type="http://schemas.openxmlformats.org/officeDocument/2006/relationships/image" Target="../media/image177.png"/><Relationship Id="rId85" Type="http://schemas.openxmlformats.org/officeDocument/2006/relationships/hyperlink" Target="&#49884;&#54200;53&#54200;.pptx" TargetMode="External"/><Relationship Id="rId150" Type="http://schemas.openxmlformats.org/officeDocument/2006/relationships/image" Target="../media/image58.png"/><Relationship Id="rId192" Type="http://schemas.openxmlformats.org/officeDocument/2006/relationships/image" Target="../media/image79.png"/><Relationship Id="rId206" Type="http://schemas.openxmlformats.org/officeDocument/2006/relationships/image" Target="../media/image86.png"/><Relationship Id="rId413" Type="http://schemas.openxmlformats.org/officeDocument/2006/relationships/hyperlink" Target="../38&#49828;&#44032;&#47028;/&#49828;&#44032;&#47028;.pptx" TargetMode="External"/><Relationship Id="rId248" Type="http://schemas.openxmlformats.org/officeDocument/2006/relationships/image" Target="../media/image107.png"/><Relationship Id="rId455" Type="http://schemas.openxmlformats.org/officeDocument/2006/relationships/hyperlink" Target="../../&#49888;&#50557;PPT/59%20&#50556;&#44256;&#48372;&#49436;/&#50556;&#44256;&#48372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7.png"/><Relationship Id="rId315" Type="http://schemas.openxmlformats.org/officeDocument/2006/relationships/hyperlink" Target="&#49884;&#54200;102&#54200;.pptx" TargetMode="External"/><Relationship Id="rId357" Type="http://schemas.openxmlformats.org/officeDocument/2006/relationships/hyperlink" Target="../10&#49324;&#47924;&#50648;&#54616;/&#49324;&#47924;&#50648;&#54616;.pptx" TargetMode="External"/><Relationship Id="rId54" Type="http://schemas.openxmlformats.org/officeDocument/2006/relationships/image" Target="../media/image10.png"/><Relationship Id="rId96" Type="http://schemas.openxmlformats.org/officeDocument/2006/relationships/image" Target="../media/image31.png"/><Relationship Id="rId161" Type="http://schemas.openxmlformats.org/officeDocument/2006/relationships/hyperlink" Target="&#49884;&#54200;122&#54200;.pptx" TargetMode="External"/><Relationship Id="rId217" Type="http://schemas.openxmlformats.org/officeDocument/2006/relationships/hyperlink" Target="&#49884;&#54200;139&#54200;.pptx" TargetMode="External"/><Relationship Id="rId399" Type="http://schemas.openxmlformats.org/officeDocument/2006/relationships/hyperlink" Target="../31&#50724;&#48148;&#45852;/&#50724;&#48148;&#45852;1&#51109;.pptx" TargetMode="External"/><Relationship Id="rId259" Type="http://schemas.openxmlformats.org/officeDocument/2006/relationships/hyperlink" Target="&#49884;&#54200;29&#54200;.pptx" TargetMode="External"/><Relationship Id="rId424" Type="http://schemas.openxmlformats.org/officeDocument/2006/relationships/image" Target="../media/image195.png"/><Relationship Id="rId466" Type="http://schemas.openxmlformats.org/officeDocument/2006/relationships/image" Target="../media/image216.png"/><Relationship Id="rId23" Type="http://schemas.openxmlformats.org/officeDocument/2006/relationships/slide" Target="slide12.xml"/><Relationship Id="rId119" Type="http://schemas.openxmlformats.org/officeDocument/2006/relationships/hyperlink" Target="&#49884;&#54200;60&#54200;.pptx" TargetMode="External"/><Relationship Id="rId270" Type="http://schemas.openxmlformats.org/officeDocument/2006/relationships/image" Target="../media/image118.png"/><Relationship Id="rId326" Type="http://schemas.openxmlformats.org/officeDocument/2006/relationships/image" Target="../media/image146.png"/><Relationship Id="rId65" Type="http://schemas.openxmlformats.org/officeDocument/2006/relationships/hyperlink" Target="&#49884;&#54200;41&#54200;.pptx" TargetMode="External"/><Relationship Id="rId130" Type="http://schemas.openxmlformats.org/officeDocument/2006/relationships/image" Target="../media/image48.png"/><Relationship Id="rId368" Type="http://schemas.openxmlformats.org/officeDocument/2006/relationships/image" Target="../media/image167.png"/><Relationship Id="rId172" Type="http://schemas.openxmlformats.org/officeDocument/2006/relationships/image" Target="../media/image69.png"/><Relationship Id="rId228" Type="http://schemas.openxmlformats.org/officeDocument/2006/relationships/image" Target="../media/image97.png"/><Relationship Id="rId435" Type="http://schemas.openxmlformats.org/officeDocument/2006/relationships/hyperlink" Target="../../&#49888;&#50557;PPT/49%20&#50640;&#48288;&#49548;&#49436;/&#50640;&#48288;&#49548;&#49436;.pptx" TargetMode="External"/><Relationship Id="rId281" Type="http://schemas.openxmlformats.org/officeDocument/2006/relationships/hyperlink" Target="&#49884;&#54200;70&#54200;.pptx" TargetMode="External"/><Relationship Id="rId337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9.xml"/><Relationship Id="rId76" Type="http://schemas.openxmlformats.org/officeDocument/2006/relationships/image" Target="../media/image21.png"/><Relationship Id="rId141" Type="http://schemas.openxmlformats.org/officeDocument/2006/relationships/hyperlink" Target="&#49884;&#54200;63&#54200;.pptx" TargetMode="External"/><Relationship Id="rId379" Type="http://schemas.openxmlformats.org/officeDocument/2006/relationships/hyperlink" Target="../21&#51204;&#46020;&#49436;/&#51204;&#46020;&#4943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41&#54200;.pptx" TargetMode="External"/><Relationship Id="rId239" Type="http://schemas.openxmlformats.org/officeDocument/2006/relationships/hyperlink" Target="&#49884;&#54200;112&#54200;.pptx" TargetMode="External"/><Relationship Id="rId390" Type="http://schemas.openxmlformats.org/officeDocument/2006/relationships/image" Target="../media/image178.png"/><Relationship Id="rId404" Type="http://schemas.openxmlformats.org/officeDocument/2006/relationships/image" Target="../media/image185.png"/><Relationship Id="rId446" Type="http://schemas.openxmlformats.org/officeDocument/2006/relationships/image" Target="../media/image206.png"/><Relationship Id="rId250" Type="http://schemas.openxmlformats.org/officeDocument/2006/relationships/image" Target="../media/image108.png"/><Relationship Id="rId292" Type="http://schemas.openxmlformats.org/officeDocument/2006/relationships/image" Target="../media/image129.png"/><Relationship Id="rId306" Type="http://schemas.openxmlformats.org/officeDocument/2006/relationships/image" Target="../media/image136.png"/><Relationship Id="rId45" Type="http://schemas.openxmlformats.org/officeDocument/2006/relationships/hyperlink" Target="&#49884;&#54200;01&#54200;.pptx" TargetMode="External"/><Relationship Id="rId87" Type="http://schemas.openxmlformats.org/officeDocument/2006/relationships/hyperlink" Target="&#49884;&#54200;05&#54200;.pptx" TargetMode="External"/><Relationship Id="rId110" Type="http://schemas.openxmlformats.org/officeDocument/2006/relationships/image" Target="../media/image38.png"/><Relationship Id="rId348" Type="http://schemas.openxmlformats.org/officeDocument/2006/relationships/image" Target="../media/image157.png"/><Relationship Id="rId152" Type="http://schemas.openxmlformats.org/officeDocument/2006/relationships/image" Target="../media/image59.png"/><Relationship Id="rId194" Type="http://schemas.openxmlformats.org/officeDocument/2006/relationships/image" Target="../media/image80.png"/><Relationship Id="rId208" Type="http://schemas.openxmlformats.org/officeDocument/2006/relationships/image" Target="../media/image87.png"/><Relationship Id="rId415" Type="http://schemas.openxmlformats.org/officeDocument/2006/relationships/hyperlink" Target="../39&#47568;&#46972;&#44592;/&#47568;&#46972;&#44592;.pptx" TargetMode="External"/><Relationship Id="rId457" Type="http://schemas.openxmlformats.org/officeDocument/2006/relationships/hyperlink" Target="../../&#49888;&#50557;PPT/60%20&#48288;&#46300;&#47196;&#51204;&#49436;/&#48288;&#46300;&#47196;&#51204;&#49436;.pptx" TargetMode="External"/><Relationship Id="rId261" Type="http://schemas.openxmlformats.org/officeDocument/2006/relationships/hyperlink" Target="&#49884;&#54200;39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11.png"/><Relationship Id="rId317" Type="http://schemas.openxmlformats.org/officeDocument/2006/relationships/hyperlink" Target="&#49884;&#54200;99&#54200;.pptx" TargetMode="External"/><Relationship Id="rId359" Type="http://schemas.openxmlformats.org/officeDocument/2006/relationships/hyperlink" Target="../12&#50676;&#50773;&#44592;&#54616;/&#50676;&#50773;&#44592;&#54616;.pptx" TargetMode="External"/><Relationship Id="rId98" Type="http://schemas.openxmlformats.org/officeDocument/2006/relationships/image" Target="../media/image32.png"/><Relationship Id="rId121" Type="http://schemas.openxmlformats.org/officeDocument/2006/relationships/hyperlink" Target="&#49884;&#54200;07&#54200;.pptx" TargetMode="External"/><Relationship Id="rId163" Type="http://schemas.openxmlformats.org/officeDocument/2006/relationships/hyperlink" Target="&#49884;&#54200;121&#54200;.pptx" TargetMode="External"/><Relationship Id="rId219" Type="http://schemas.openxmlformats.org/officeDocument/2006/relationships/hyperlink" Target="&#49884;&#54200;129&#54200;.pptx" TargetMode="External"/><Relationship Id="rId370" Type="http://schemas.openxmlformats.org/officeDocument/2006/relationships/image" Target="../media/image168.png"/><Relationship Id="rId426" Type="http://schemas.openxmlformats.org/officeDocument/2006/relationships/image" Target="../media/image196.png"/><Relationship Id="rId230" Type="http://schemas.openxmlformats.org/officeDocument/2006/relationships/image" Target="../media/image98.png"/><Relationship Id="rId468" Type="http://schemas.openxmlformats.org/officeDocument/2006/relationships/image" Target="../media/image217.png"/><Relationship Id="rId25" Type="http://schemas.openxmlformats.org/officeDocument/2006/relationships/slide" Target="slide13.xml"/><Relationship Id="rId67" Type="http://schemas.openxmlformats.org/officeDocument/2006/relationships/hyperlink" Target="&#49884;&#54200;42&#54200;.pptx" TargetMode="External"/><Relationship Id="rId272" Type="http://schemas.openxmlformats.org/officeDocument/2006/relationships/image" Target="../media/image119.png"/><Relationship Id="rId328" Type="http://schemas.openxmlformats.org/officeDocument/2006/relationships/image" Target="../media/image147.png"/><Relationship Id="rId132" Type="http://schemas.openxmlformats.org/officeDocument/2006/relationships/image" Target="../media/image49.png"/><Relationship Id="rId174" Type="http://schemas.openxmlformats.org/officeDocument/2006/relationships/image" Target="../media/image70.png"/><Relationship Id="rId381" Type="http://schemas.openxmlformats.org/officeDocument/2006/relationships/hyperlink" Target="../22&#50500;&#44032;/&#50500;&#44032;.pptx" TargetMode="External"/><Relationship Id="rId241" Type="http://schemas.openxmlformats.org/officeDocument/2006/relationships/hyperlink" Target="&#49884;&#54200;113&#54200;.pptx" TargetMode="External"/><Relationship Id="rId437" Type="http://schemas.openxmlformats.org/officeDocument/2006/relationships/hyperlink" Target="../../&#49888;&#50557;PPT/50%20&#48716;&#47549;&#48372;&#49436;/&#48716;&#47549;&#48372;&#49436;.pptx" TargetMode="External"/><Relationship Id="rId36" Type="http://schemas.openxmlformats.org/officeDocument/2006/relationships/slide" Target="slide8.xml"/><Relationship Id="rId283" Type="http://schemas.openxmlformats.org/officeDocument/2006/relationships/hyperlink" Target="&#49884;&#54200;78&#54200;.pptx" TargetMode="External"/><Relationship Id="rId339" Type="http://schemas.openxmlformats.org/officeDocument/2006/relationships/hyperlink" Target="../02&#52636;&#50528;&#44413;&#44592;/&#52636;&#50528;&#44413;&#44592;.pptx" TargetMode="External"/><Relationship Id="rId78" Type="http://schemas.openxmlformats.org/officeDocument/2006/relationships/image" Target="../media/image22.png"/><Relationship Id="rId101" Type="http://schemas.openxmlformats.org/officeDocument/2006/relationships/hyperlink" Target="&#49884;&#54200;40&#54200;.pptx" TargetMode="External"/><Relationship Id="rId143" Type="http://schemas.openxmlformats.org/officeDocument/2006/relationships/hyperlink" Target="&#49884;&#54200;62&#54200;.pptx" TargetMode="External"/><Relationship Id="rId185" Type="http://schemas.openxmlformats.org/officeDocument/2006/relationships/hyperlink" Target="&#49884;&#54200;125&#54200;.pptx" TargetMode="External"/><Relationship Id="rId350" Type="http://schemas.openxmlformats.org/officeDocument/2006/relationships/image" Target="../media/image158.png"/><Relationship Id="rId406" Type="http://schemas.openxmlformats.org/officeDocument/2006/relationships/image" Target="../media/image186.png"/><Relationship Id="rId9" Type="http://schemas.openxmlformats.org/officeDocument/2006/relationships/slide" Target="slide24.xml"/><Relationship Id="rId210" Type="http://schemas.openxmlformats.org/officeDocument/2006/relationships/image" Target="../media/image88.png"/><Relationship Id="rId392" Type="http://schemas.openxmlformats.org/officeDocument/2006/relationships/image" Target="../media/image179.png"/><Relationship Id="rId448" Type="http://schemas.openxmlformats.org/officeDocument/2006/relationships/image" Target="../media/image207.png"/><Relationship Id="rId252" Type="http://schemas.openxmlformats.org/officeDocument/2006/relationships/image" Target="../media/image109.png"/><Relationship Id="rId294" Type="http://schemas.openxmlformats.org/officeDocument/2006/relationships/image" Target="../media/image130.png"/><Relationship Id="rId308" Type="http://schemas.openxmlformats.org/officeDocument/2006/relationships/image" Target="../media/image137.png"/><Relationship Id="rId47" Type="http://schemas.openxmlformats.org/officeDocument/2006/relationships/hyperlink" Target="&#49884;&#54200;02&#54200;.pptx" TargetMode="External"/><Relationship Id="rId89" Type="http://schemas.openxmlformats.org/officeDocument/2006/relationships/hyperlink" Target="&#49884;&#54200;15&#54200;.pptx" TargetMode="External"/><Relationship Id="rId112" Type="http://schemas.openxmlformats.org/officeDocument/2006/relationships/image" Target="../media/image39.png"/><Relationship Id="rId154" Type="http://schemas.openxmlformats.org/officeDocument/2006/relationships/image" Target="../media/image60.png"/><Relationship Id="rId361" Type="http://schemas.openxmlformats.org/officeDocument/2006/relationships/hyperlink" Target="../11&#50676;&#50773;&#44592;&#49345;/&#50676;&#50773;&#44592;&#49345;.pptx" TargetMode="External"/><Relationship Id="rId196" Type="http://schemas.openxmlformats.org/officeDocument/2006/relationships/image" Target="../media/image81.png"/><Relationship Id="rId417" Type="http://schemas.openxmlformats.org/officeDocument/2006/relationships/hyperlink" Target="../../&#49888;&#50557;PPT/40%20&#47560;&#53468;&#48373;&#51020;/&#47560;&#53468;&#48373;&#51020;.pptx" TargetMode="External"/><Relationship Id="rId459" Type="http://schemas.openxmlformats.org/officeDocument/2006/relationships/hyperlink" Target="../../&#49888;&#50557;PPT/61%20&#48288;&#46300;&#47196;&#54980;&#49436;/&#48288;&#46300;&#47196;&#5498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11&#54200;.pptx" TargetMode="External"/><Relationship Id="rId263" Type="http://schemas.openxmlformats.org/officeDocument/2006/relationships/hyperlink" Target="&#49884;&#54200;49&#54200;.pptx" TargetMode="External"/><Relationship Id="rId319" Type="http://schemas.openxmlformats.org/officeDocument/2006/relationships/hyperlink" Target="&#49884;&#54200;98&#54200;.pptx" TargetMode="External"/><Relationship Id="rId470" Type="http://schemas.openxmlformats.org/officeDocument/2006/relationships/image" Target="../media/image218.png"/><Relationship Id="rId58" Type="http://schemas.openxmlformats.org/officeDocument/2006/relationships/image" Target="../media/image12.png"/><Relationship Id="rId123" Type="http://schemas.openxmlformats.org/officeDocument/2006/relationships/hyperlink" Target="&#49884;&#54200;57&#54200;.pptx" TargetMode="External"/><Relationship Id="rId330" Type="http://schemas.openxmlformats.org/officeDocument/2006/relationships/image" Target="../media/image148.png"/><Relationship Id="rId165" Type="http://schemas.openxmlformats.org/officeDocument/2006/relationships/hyperlink" Target="&#49884;&#54200;123&#54200;.pptx" TargetMode="External"/><Relationship Id="rId372" Type="http://schemas.openxmlformats.org/officeDocument/2006/relationships/image" Target="../media/image169.png"/><Relationship Id="rId428" Type="http://schemas.openxmlformats.org/officeDocument/2006/relationships/image" Target="../media/image197.png"/><Relationship Id="rId232" Type="http://schemas.openxmlformats.org/officeDocument/2006/relationships/image" Target="../media/image99.png"/><Relationship Id="rId274" Type="http://schemas.openxmlformats.org/officeDocument/2006/relationships/image" Target="../media/image120.png"/><Relationship Id="rId27" Type="http://schemas.openxmlformats.org/officeDocument/2006/relationships/slide" Target="slide14.xml"/><Relationship Id="rId69" Type="http://schemas.openxmlformats.org/officeDocument/2006/relationships/hyperlink" Target="&#49884;&#54200;43&#54200;.pptx" TargetMode="External"/><Relationship Id="rId134" Type="http://schemas.openxmlformats.org/officeDocument/2006/relationships/image" Target="../media/image50.png"/><Relationship Id="rId80" Type="http://schemas.openxmlformats.org/officeDocument/2006/relationships/image" Target="../media/image23.png"/><Relationship Id="rId176" Type="http://schemas.openxmlformats.org/officeDocument/2006/relationships/image" Target="../media/image71.png"/><Relationship Id="rId341" Type="http://schemas.openxmlformats.org/officeDocument/2006/relationships/hyperlink" Target="&#52285;&#49464;&#44592;.pptx" TargetMode="External"/><Relationship Id="rId383" Type="http://schemas.openxmlformats.org/officeDocument/2006/relationships/hyperlink" Target="../23&#51060;&#49324;&#50556;/&#51060;&#49324;&#50556;.pptx" TargetMode="External"/><Relationship Id="rId439" Type="http://schemas.openxmlformats.org/officeDocument/2006/relationships/hyperlink" Target="../../&#49888;&#50557;PPT/51%20&#44264;&#47196;&#49352;&#49436;/&#44264;&#47196;&#49352;&#49436;.pptx" TargetMode="External"/><Relationship Id="rId201" Type="http://schemas.openxmlformats.org/officeDocument/2006/relationships/hyperlink" Target="&#49884;&#54200;146&#54200;.pptx" TargetMode="External"/><Relationship Id="rId243" Type="http://schemas.openxmlformats.org/officeDocument/2006/relationships/hyperlink" Target="&#49884;&#54200;114&#54200;.pptx" TargetMode="External"/><Relationship Id="rId285" Type="http://schemas.openxmlformats.org/officeDocument/2006/relationships/hyperlink" Target="&#49884;&#54200;88&#54200;.pptx" TargetMode="External"/><Relationship Id="rId450" Type="http://schemas.openxmlformats.org/officeDocument/2006/relationships/image" Target="../media/image208.png"/><Relationship Id="rId38" Type="http://schemas.openxmlformats.org/officeDocument/2006/relationships/image" Target="../media/image2.png"/><Relationship Id="rId103" Type="http://schemas.openxmlformats.org/officeDocument/2006/relationships/hyperlink" Target="&#49884;&#54200;50&#54200;.pptx" TargetMode="External"/><Relationship Id="rId310" Type="http://schemas.openxmlformats.org/officeDocument/2006/relationships/image" Target="../media/image138.png"/><Relationship Id="rId91" Type="http://schemas.openxmlformats.org/officeDocument/2006/relationships/hyperlink" Target="&#49884;&#54200;25&#54200;.pptx" TargetMode="External"/><Relationship Id="rId145" Type="http://schemas.openxmlformats.org/officeDocument/2006/relationships/hyperlink" Target="&#49884;&#54200;67&#54200;.pptx" TargetMode="External"/><Relationship Id="rId187" Type="http://schemas.openxmlformats.org/officeDocument/2006/relationships/hyperlink" Target="&#49884;&#54200;135&#54200;.pptx" TargetMode="External"/><Relationship Id="rId352" Type="http://schemas.openxmlformats.org/officeDocument/2006/relationships/image" Target="../media/image159.png"/><Relationship Id="rId394" Type="http://schemas.openxmlformats.org/officeDocument/2006/relationships/image" Target="../media/image180.png"/><Relationship Id="rId408" Type="http://schemas.openxmlformats.org/officeDocument/2006/relationships/image" Target="../media/image187.png"/><Relationship Id="rId212" Type="http://schemas.openxmlformats.org/officeDocument/2006/relationships/image" Target="../media/image89.png"/><Relationship Id="rId254" Type="http://schemas.openxmlformats.org/officeDocument/2006/relationships/image" Target="../media/image110.png"/><Relationship Id="rId49" Type="http://schemas.openxmlformats.org/officeDocument/2006/relationships/hyperlink" Target="&#49884;&#54200;33&#54200;.pptx" TargetMode="External"/><Relationship Id="rId114" Type="http://schemas.openxmlformats.org/officeDocument/2006/relationships/image" Target="../media/image40.png"/><Relationship Id="rId296" Type="http://schemas.openxmlformats.org/officeDocument/2006/relationships/image" Target="../media/image131.png"/><Relationship Id="rId461" Type="http://schemas.openxmlformats.org/officeDocument/2006/relationships/hyperlink" Target="../../&#49888;&#50557;PPT/62%20&#50836;&#54620;&#51068;&#49436;/&#50836;&#54620;&#51068;&#49436;.pptx" TargetMode="External"/><Relationship Id="rId60" Type="http://schemas.openxmlformats.org/officeDocument/2006/relationships/image" Target="../media/image13.png"/><Relationship Id="rId156" Type="http://schemas.openxmlformats.org/officeDocument/2006/relationships/image" Target="../media/image61.png"/><Relationship Id="rId198" Type="http://schemas.openxmlformats.org/officeDocument/2006/relationships/image" Target="../media/image82.png"/><Relationship Id="rId321" Type="http://schemas.openxmlformats.org/officeDocument/2006/relationships/hyperlink" Target="&#49884;&#54200;97&#54200;.pptx" TargetMode="External"/><Relationship Id="rId363" Type="http://schemas.openxmlformats.org/officeDocument/2006/relationships/hyperlink" Target="../13&#50669;&#45824;&#49345;/&#50669;&#45824;&#49345;.pptx" TargetMode="External"/><Relationship Id="rId419" Type="http://schemas.openxmlformats.org/officeDocument/2006/relationships/hyperlink" Target="../../&#49888;&#50557;PPT/41%20&#47560;&#44032;&#48373;&#51020;/&#47560;&#44032;&#48373;&#51020;.pptx" TargetMode="External"/><Relationship Id="rId223" Type="http://schemas.openxmlformats.org/officeDocument/2006/relationships/hyperlink" Target="&#49884;&#54200;103&#54200;.pptx" TargetMode="External"/><Relationship Id="rId430" Type="http://schemas.openxmlformats.org/officeDocument/2006/relationships/image" Target="../media/image198.png"/><Relationship Id="rId18" Type="http://schemas.openxmlformats.org/officeDocument/2006/relationships/slide" Target="slide29.xml"/><Relationship Id="rId265" Type="http://schemas.openxmlformats.org/officeDocument/2006/relationships/hyperlink" Target="&#49884;&#54200;59&#54200;.pptx" TargetMode="External"/><Relationship Id="rId472" Type="http://schemas.openxmlformats.org/officeDocument/2006/relationships/image" Target="../media/image230.png"/><Relationship Id="rId125" Type="http://schemas.openxmlformats.org/officeDocument/2006/relationships/hyperlink" Target="&#49884;&#54200;47&#54200;.pptx" TargetMode="External"/><Relationship Id="rId167" Type="http://schemas.openxmlformats.org/officeDocument/2006/relationships/hyperlink" Target="&#49884;&#54200;133&#54200;.pptx" TargetMode="External"/><Relationship Id="rId332" Type="http://schemas.openxmlformats.org/officeDocument/2006/relationships/image" Target="../media/image149.png"/><Relationship Id="rId374" Type="http://schemas.openxmlformats.org/officeDocument/2006/relationships/image" Target="../media/image170.png"/><Relationship Id="rId71" Type="http://schemas.openxmlformats.org/officeDocument/2006/relationships/hyperlink" Target="&#49884;&#54200;34&#54200;.pptx" TargetMode="External"/><Relationship Id="rId234" Type="http://schemas.openxmlformats.org/officeDocument/2006/relationships/image" Target="../media/image100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21.png"/><Relationship Id="rId44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40" Type="http://schemas.openxmlformats.org/officeDocument/2006/relationships/image" Target="../media/image3.png"/><Relationship Id="rId136" Type="http://schemas.openxmlformats.org/officeDocument/2006/relationships/image" Target="../media/image51.png"/><Relationship Id="rId178" Type="http://schemas.openxmlformats.org/officeDocument/2006/relationships/image" Target="../media/image72.png"/><Relationship Id="rId301" Type="http://schemas.openxmlformats.org/officeDocument/2006/relationships/hyperlink" Target="&#49884;&#54200;69&#54200;.pptx" TargetMode="External"/><Relationship Id="rId343" Type="http://schemas.openxmlformats.org/officeDocument/2006/relationships/hyperlink" Target="../03&#47112;&#50948;&#44592;/&#47112;&#50948;&#44592;.pptx" TargetMode="External"/><Relationship Id="rId82" Type="http://schemas.openxmlformats.org/officeDocument/2006/relationships/image" Target="../media/image24.png"/><Relationship Id="rId203" Type="http://schemas.openxmlformats.org/officeDocument/2006/relationships/hyperlink" Target="&#49884;&#54200;147&#54200;.pptx" TargetMode="External"/><Relationship Id="rId385" Type="http://schemas.openxmlformats.org/officeDocument/2006/relationships/hyperlink" Target="../24&#50696;&#47112;&#48120;&#50556;/&#50696;&#47112;&#48120;&#50556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5.png"/><Relationship Id="rId245" Type="http://schemas.openxmlformats.org/officeDocument/2006/relationships/hyperlink" Target="&#49884;&#54200;115&#54200;.pptx" TargetMode="External"/><Relationship Id="rId266" Type="http://schemas.openxmlformats.org/officeDocument/2006/relationships/image" Target="../media/image116.png"/><Relationship Id="rId287" Type="http://schemas.openxmlformats.org/officeDocument/2006/relationships/hyperlink" Target="&#49884;&#54200;81&#54200;.pptx" TargetMode="External"/><Relationship Id="rId410" Type="http://schemas.openxmlformats.org/officeDocument/2006/relationships/image" Target="../media/image188.png"/><Relationship Id="rId431" Type="http://schemas.openxmlformats.org/officeDocument/2006/relationships/hyperlink" Target="../../&#49888;&#50557;PPT/47%20&#44256;&#47536;&#46020;&#54980;&#49436;/&#44256;&#47536;&#46020;&#54980;&#49436;.pptx" TargetMode="External"/><Relationship Id="rId452" Type="http://schemas.openxmlformats.org/officeDocument/2006/relationships/image" Target="../media/image209.png"/><Relationship Id="rId30" Type="http://schemas.openxmlformats.org/officeDocument/2006/relationships/slide" Target="slide35.xml"/><Relationship Id="rId105" Type="http://schemas.openxmlformats.org/officeDocument/2006/relationships/hyperlink" Target="&#49884;&#54200;56&#54200;.pptx" TargetMode="External"/><Relationship Id="rId126" Type="http://schemas.openxmlformats.org/officeDocument/2006/relationships/image" Target="../media/image46.png"/><Relationship Id="rId147" Type="http://schemas.openxmlformats.org/officeDocument/2006/relationships/hyperlink" Target="&#49884;&#54200;68&#54200;.pptx" TargetMode="External"/><Relationship Id="rId168" Type="http://schemas.openxmlformats.org/officeDocument/2006/relationships/image" Target="../media/image67.png"/><Relationship Id="rId312" Type="http://schemas.openxmlformats.org/officeDocument/2006/relationships/image" Target="../media/image139.png"/><Relationship Id="rId333" Type="http://schemas.openxmlformats.org/officeDocument/2006/relationships/hyperlink" Target="&#49884;&#54200;91&#54200;.pptx" TargetMode="External"/><Relationship Id="rId354" Type="http://schemas.openxmlformats.org/officeDocument/2006/relationships/image" Target="../media/image160.png"/><Relationship Id="rId51" Type="http://schemas.openxmlformats.org/officeDocument/2006/relationships/hyperlink" Target="&#49884;&#54200;31&#54200;.pptx" TargetMode="External"/><Relationship Id="rId72" Type="http://schemas.openxmlformats.org/officeDocument/2006/relationships/image" Target="../media/image19.png"/><Relationship Id="rId93" Type="http://schemas.openxmlformats.org/officeDocument/2006/relationships/hyperlink" Target="&#49884;&#54200;45&#54200;.pptx" TargetMode="External"/><Relationship Id="rId189" Type="http://schemas.openxmlformats.org/officeDocument/2006/relationships/hyperlink" Target="&#49884;&#54200;145&#54200;.pptx" TargetMode="External"/><Relationship Id="rId375" Type="http://schemas.openxmlformats.org/officeDocument/2006/relationships/hyperlink" Target="../19&#49884;&#54200;/&#49884;&#54200;.pptx" TargetMode="External"/><Relationship Id="rId396" Type="http://schemas.openxmlformats.org/officeDocument/2006/relationships/image" Target="../media/image181.png"/><Relationship Id="rId3" Type="http://schemas.openxmlformats.org/officeDocument/2006/relationships/slide" Target="slide21.xml"/><Relationship Id="rId214" Type="http://schemas.openxmlformats.org/officeDocument/2006/relationships/image" Target="../media/image90.png"/><Relationship Id="rId235" Type="http://schemas.openxmlformats.org/officeDocument/2006/relationships/hyperlink" Target="&#49884;&#54200;108&#54200;.pptx" TargetMode="External"/><Relationship Id="rId256" Type="http://schemas.openxmlformats.org/officeDocument/2006/relationships/image" Target="../media/image111.png"/><Relationship Id="rId277" Type="http://schemas.openxmlformats.org/officeDocument/2006/relationships/hyperlink" Target="&#49884;&#54200;75&#54200;.pptx" TargetMode="External"/><Relationship Id="rId298" Type="http://schemas.openxmlformats.org/officeDocument/2006/relationships/image" Target="../media/image132.png"/><Relationship Id="rId400" Type="http://schemas.openxmlformats.org/officeDocument/2006/relationships/image" Target="../media/image183.png"/><Relationship Id="rId421" Type="http://schemas.openxmlformats.org/officeDocument/2006/relationships/hyperlink" Target="../../&#49888;&#50557;PPT/42%20&#45572;&#44032;&#48373;&#51020;/&#45572;&#44032;&#48373;&#51020;.pptx" TargetMode="External"/><Relationship Id="rId442" Type="http://schemas.openxmlformats.org/officeDocument/2006/relationships/image" Target="../media/image204.png"/><Relationship Id="rId463" Type="http://schemas.openxmlformats.org/officeDocument/2006/relationships/hyperlink" Target="../../&#49888;&#50557;PPT/63%20&#50836;&#54620;&#51060;&#49436;/&#50836;&#54620;&#51060;&#49436;1&#51109;.pptx" TargetMode="External"/><Relationship Id="rId116" Type="http://schemas.openxmlformats.org/officeDocument/2006/relationships/image" Target="../media/image41.png"/><Relationship Id="rId137" Type="http://schemas.openxmlformats.org/officeDocument/2006/relationships/hyperlink" Target="&#49884;&#54200;65&#54200;.pptx" TargetMode="External"/><Relationship Id="rId158" Type="http://schemas.openxmlformats.org/officeDocument/2006/relationships/image" Target="../media/image62.png"/><Relationship Id="rId302" Type="http://schemas.openxmlformats.org/officeDocument/2006/relationships/image" Target="../media/image134.png"/><Relationship Id="rId323" Type="http://schemas.openxmlformats.org/officeDocument/2006/relationships/hyperlink" Target="&#49884;&#54200;96&#54200;.pptx" TargetMode="External"/><Relationship Id="rId344" Type="http://schemas.openxmlformats.org/officeDocument/2006/relationships/image" Target="../media/image155.png"/><Relationship Id="rId20" Type="http://schemas.openxmlformats.org/officeDocument/2006/relationships/slide" Target="slide30.xml"/><Relationship Id="rId41" Type="http://schemas.openxmlformats.org/officeDocument/2006/relationships/hyperlink" Target="&#49884;&#54200;21&#54200;.pptx" TargetMode="External"/><Relationship Id="rId62" Type="http://schemas.openxmlformats.org/officeDocument/2006/relationships/image" Target="../media/image14.png"/><Relationship Id="rId83" Type="http://schemas.openxmlformats.org/officeDocument/2006/relationships/hyperlink" Target="&#49884;&#54200;52&#54200;.pptx" TargetMode="External"/><Relationship Id="rId179" Type="http://schemas.openxmlformats.org/officeDocument/2006/relationships/hyperlink" Target="&#49884;&#54200;143&#54200;.pptx" TargetMode="External"/><Relationship Id="rId365" Type="http://schemas.openxmlformats.org/officeDocument/2006/relationships/hyperlink" Target="../14&#50669;&#45824;&#54616;/&#50669;&#45824;&#54616;.pptx" TargetMode="External"/><Relationship Id="rId386" Type="http://schemas.openxmlformats.org/officeDocument/2006/relationships/image" Target="../media/image176.png"/><Relationship Id="rId190" Type="http://schemas.openxmlformats.org/officeDocument/2006/relationships/image" Target="../media/image78.png"/><Relationship Id="rId204" Type="http://schemas.openxmlformats.org/officeDocument/2006/relationships/image" Target="../media/image85.png"/><Relationship Id="rId225" Type="http://schemas.openxmlformats.org/officeDocument/2006/relationships/hyperlink" Target="&#49884;&#54200;104&#54200;.pptx" TargetMode="External"/><Relationship Id="rId246" Type="http://schemas.openxmlformats.org/officeDocument/2006/relationships/image" Target="../media/image106.png"/><Relationship Id="rId267" Type="http://schemas.openxmlformats.org/officeDocument/2006/relationships/hyperlink" Target="&#49884;&#54200;77&#54200;.pptx" TargetMode="External"/><Relationship Id="rId288" Type="http://schemas.openxmlformats.org/officeDocument/2006/relationships/image" Target="../media/image127.png"/><Relationship Id="rId411" Type="http://schemas.openxmlformats.org/officeDocument/2006/relationships/hyperlink" Target="../37&#54617;&#44060;/&#54617;&#44060;.pptx" TargetMode="External"/><Relationship Id="rId432" Type="http://schemas.openxmlformats.org/officeDocument/2006/relationships/image" Target="../media/image199.png"/><Relationship Id="rId453" Type="http://schemas.openxmlformats.org/officeDocument/2006/relationships/hyperlink" Target="../../&#49888;&#50557;PPT/58%20&#55176;&#48652;&#47532;&#49436;/&#55176;&#48652;&#47532;&#49436;.pptx" TargetMode="External"/><Relationship Id="rId106" Type="http://schemas.openxmlformats.org/officeDocument/2006/relationships/image" Target="../media/image36.png"/><Relationship Id="rId127" Type="http://schemas.openxmlformats.org/officeDocument/2006/relationships/hyperlink" Target="&#49884;&#54200;37&#54200;.pptx" TargetMode="External"/><Relationship Id="rId313" Type="http://schemas.openxmlformats.org/officeDocument/2006/relationships/hyperlink" Target="&#49884;&#54200;101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9.png"/><Relationship Id="rId73" Type="http://schemas.openxmlformats.org/officeDocument/2006/relationships/hyperlink" Target="&#49884;&#54200;14&#54200;.pptx" TargetMode="External"/><Relationship Id="rId94" Type="http://schemas.openxmlformats.org/officeDocument/2006/relationships/image" Target="../media/image30.png"/><Relationship Id="rId148" Type="http://schemas.openxmlformats.org/officeDocument/2006/relationships/image" Target="../media/image57.png"/><Relationship Id="rId169" Type="http://schemas.openxmlformats.org/officeDocument/2006/relationships/hyperlink" Target="&#49884;&#54200;132&#54200;.pptx" TargetMode="External"/><Relationship Id="rId334" Type="http://schemas.openxmlformats.org/officeDocument/2006/relationships/image" Target="../media/image150.png"/><Relationship Id="rId355" Type="http://schemas.openxmlformats.org/officeDocument/2006/relationships/hyperlink" Target="../09&#49324;&#47924;&#50648;&#49345;/&#49324;&#47924;&#50648;&#49345;.pptx" TargetMode="External"/><Relationship Id="rId376" Type="http://schemas.openxmlformats.org/officeDocument/2006/relationships/image" Target="../media/image171.png"/><Relationship Id="rId397" Type="http://schemas.openxmlformats.org/officeDocument/2006/relationships/hyperlink" Target="../30&#50500;&#47784;&#49828;/&#50500;&#47784;&#49828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73.png"/><Relationship Id="rId215" Type="http://schemas.openxmlformats.org/officeDocument/2006/relationships/hyperlink" Target="&#49884;&#54200;149&#54200;.pptx" TargetMode="External"/><Relationship Id="rId236" Type="http://schemas.openxmlformats.org/officeDocument/2006/relationships/image" Target="../media/image101.png"/><Relationship Id="rId257" Type="http://schemas.openxmlformats.org/officeDocument/2006/relationships/hyperlink" Target="&#49884;&#54200;19&#54200;.pptx" TargetMode="External"/><Relationship Id="rId278" Type="http://schemas.openxmlformats.org/officeDocument/2006/relationships/image" Target="../media/image122.png"/><Relationship Id="rId401" Type="http://schemas.openxmlformats.org/officeDocument/2006/relationships/hyperlink" Target="../32&#50836;&#45208;/&#50836;&#45208;.pptx" TargetMode="External"/><Relationship Id="rId422" Type="http://schemas.openxmlformats.org/officeDocument/2006/relationships/image" Target="../media/image194.png"/><Relationship Id="rId44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64" Type="http://schemas.openxmlformats.org/officeDocument/2006/relationships/image" Target="../media/image215.png"/><Relationship Id="rId303" Type="http://schemas.openxmlformats.org/officeDocument/2006/relationships/hyperlink" Target="&#49884;&#54200;79&#54200;.pptx" TargetMode="External"/><Relationship Id="rId42" Type="http://schemas.openxmlformats.org/officeDocument/2006/relationships/image" Target="../media/image4.png"/><Relationship Id="rId84" Type="http://schemas.openxmlformats.org/officeDocument/2006/relationships/image" Target="../media/image25.png"/><Relationship Id="rId138" Type="http://schemas.openxmlformats.org/officeDocument/2006/relationships/image" Target="../media/image52.png"/><Relationship Id="rId345" Type="http://schemas.openxmlformats.org/officeDocument/2006/relationships/hyperlink" Target="../04&#48124;&#49688;&#44592;/&#48124;&#49688;&#44592;.pptx" TargetMode="External"/><Relationship Id="rId387" Type="http://schemas.openxmlformats.org/officeDocument/2006/relationships/hyperlink" Target="../25&#50696;&#47112;&#48120;&#50556;&#50528;&#44032;/&#50696;&#47112;&#48120;&#50556;&#50528;&#44032;.pptx" TargetMode="External"/><Relationship Id="rId191" Type="http://schemas.openxmlformats.org/officeDocument/2006/relationships/hyperlink" Target="&#49884;&#54200;130&#54200;.pptx" TargetMode="External"/><Relationship Id="rId205" Type="http://schemas.openxmlformats.org/officeDocument/2006/relationships/hyperlink" Target="&#49884;&#54200;137&#54200;.pptx" TargetMode="External"/><Relationship Id="rId247" Type="http://schemas.openxmlformats.org/officeDocument/2006/relationships/hyperlink" Target="&#49884;&#54200;120&#54200;.pptx" TargetMode="External"/><Relationship Id="rId412" Type="http://schemas.openxmlformats.org/officeDocument/2006/relationships/image" Target="../media/image189.png"/><Relationship Id="rId107" Type="http://schemas.openxmlformats.org/officeDocument/2006/relationships/hyperlink" Target="&#49884;&#54200;06&#54200;.pptx" TargetMode="External"/><Relationship Id="rId289" Type="http://schemas.openxmlformats.org/officeDocument/2006/relationships/hyperlink" Target="&#49884;&#54200;82&#54200;.pptx" TargetMode="External"/><Relationship Id="rId454" Type="http://schemas.openxmlformats.org/officeDocument/2006/relationships/image" Target="../media/image210.png"/><Relationship Id="rId11" Type="http://schemas.openxmlformats.org/officeDocument/2006/relationships/slide" Target="slide25.xml"/><Relationship Id="rId53" Type="http://schemas.openxmlformats.org/officeDocument/2006/relationships/hyperlink" Target="&#49884;&#54200;32&#54200;.pptx" TargetMode="External"/><Relationship Id="rId149" Type="http://schemas.openxmlformats.org/officeDocument/2006/relationships/hyperlink" Target="&#49884;&#54200;58&#54200;.pptx" TargetMode="External"/><Relationship Id="rId314" Type="http://schemas.openxmlformats.org/officeDocument/2006/relationships/image" Target="../media/image140.png"/><Relationship Id="rId356" Type="http://schemas.openxmlformats.org/officeDocument/2006/relationships/image" Target="../media/image161.png"/><Relationship Id="rId398" Type="http://schemas.openxmlformats.org/officeDocument/2006/relationships/image" Target="../media/image182.png"/><Relationship Id="rId95" Type="http://schemas.openxmlformats.org/officeDocument/2006/relationships/hyperlink" Target="&#49884;&#54200;10&#54200;.pptx" TargetMode="External"/><Relationship Id="rId160" Type="http://schemas.openxmlformats.org/officeDocument/2006/relationships/image" Target="../media/image63.png"/><Relationship Id="rId216" Type="http://schemas.openxmlformats.org/officeDocument/2006/relationships/image" Target="../media/image91.png"/><Relationship Id="rId423" Type="http://schemas.openxmlformats.org/officeDocument/2006/relationships/hyperlink" Target="../../&#49888;&#50557;PPT/43%20&#50836;&#54620;&#48373;&#51020;/&#50836;&#54620;&#48373;&#51020;.pptx" TargetMode="External"/><Relationship Id="rId258" Type="http://schemas.openxmlformats.org/officeDocument/2006/relationships/image" Target="../media/image112.png"/><Relationship Id="rId465" Type="http://schemas.openxmlformats.org/officeDocument/2006/relationships/hyperlink" Target="../../&#49888;&#50557;PPT/64%20&#50836;&#54620;&#49340;&#49436;/&#50836;&#54620;&#49340;&#49436;1&#51109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5.png"/><Relationship Id="rId118" Type="http://schemas.openxmlformats.org/officeDocument/2006/relationships/image" Target="../media/image42.png"/><Relationship Id="rId325" Type="http://schemas.openxmlformats.org/officeDocument/2006/relationships/hyperlink" Target="&#49884;&#54200;95&#54200;.pptx" TargetMode="External"/><Relationship Id="rId367" Type="http://schemas.openxmlformats.org/officeDocument/2006/relationships/hyperlink" Target="../15&#50640;&#49828;&#46972;/&#50640;&#49828;&#46972;.pptx" TargetMode="External"/><Relationship Id="rId171" Type="http://schemas.openxmlformats.org/officeDocument/2006/relationships/hyperlink" Target="&#49884;&#54200;131&#54200;.pptx" TargetMode="External"/><Relationship Id="rId227" Type="http://schemas.openxmlformats.org/officeDocument/2006/relationships/hyperlink" Target="&#49884;&#54200;105&#54200;.pptx" TargetMode="External"/><Relationship Id="rId269" Type="http://schemas.openxmlformats.org/officeDocument/2006/relationships/hyperlink" Target="&#49884;&#54200;71&#54200;.pptx" TargetMode="External"/><Relationship Id="rId434" Type="http://schemas.openxmlformats.org/officeDocument/2006/relationships/image" Target="../media/image200.png"/><Relationship Id="rId33" Type="http://schemas.openxmlformats.org/officeDocument/2006/relationships/slide" Target="slide18.xml"/><Relationship Id="rId129" Type="http://schemas.openxmlformats.org/officeDocument/2006/relationships/hyperlink" Target="&#49884;&#54200;27&#54200;.pptx" TargetMode="External"/><Relationship Id="rId280" Type="http://schemas.openxmlformats.org/officeDocument/2006/relationships/image" Target="../media/image123.png"/><Relationship Id="rId336" Type="http://schemas.openxmlformats.org/officeDocument/2006/relationships/image" Target="../media/image151.png"/><Relationship Id="rId75" Type="http://schemas.openxmlformats.org/officeDocument/2006/relationships/hyperlink" Target="&#49884;&#54200;24&#54200;.pptx" TargetMode="External"/><Relationship Id="rId140" Type="http://schemas.openxmlformats.org/officeDocument/2006/relationships/image" Target="../media/image53.png"/><Relationship Id="rId182" Type="http://schemas.openxmlformats.org/officeDocument/2006/relationships/image" Target="../media/image74.png"/><Relationship Id="rId378" Type="http://schemas.openxmlformats.org/officeDocument/2006/relationships/image" Target="../media/image172.png"/><Relationship Id="rId403" Type="http://schemas.openxmlformats.org/officeDocument/2006/relationships/hyperlink" Target="../33&#48120;&#44032;/&#48120;&#44032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102.png"/><Relationship Id="rId445" Type="http://schemas.openxmlformats.org/officeDocument/2006/relationships/hyperlink" Target="../../&#49888;&#50557;PPT/54%20&#46356;&#47784;&#45936;&#51204;&#49436;/&#46356;&#47784;&#45936;&#51204;&#49436;.pptx" TargetMode="External"/><Relationship Id="rId291" Type="http://schemas.openxmlformats.org/officeDocument/2006/relationships/hyperlink" Target="&#49884;&#54200;83&#54200;.pptx" TargetMode="External"/><Relationship Id="rId305" Type="http://schemas.openxmlformats.org/officeDocument/2006/relationships/hyperlink" Target="&#49884;&#54200;80&#54200;.pptx" TargetMode="External"/><Relationship Id="rId347" Type="http://schemas.openxmlformats.org/officeDocument/2006/relationships/hyperlink" Target="../05&#49888;&#47749;&#44592;/&#49888;&#47749;&#44592;.pptx" TargetMode="External"/><Relationship Id="rId44" Type="http://schemas.openxmlformats.org/officeDocument/2006/relationships/image" Target="../media/image5.png"/><Relationship Id="rId86" Type="http://schemas.openxmlformats.org/officeDocument/2006/relationships/image" Target="../media/image26.png"/><Relationship Id="rId151" Type="http://schemas.openxmlformats.org/officeDocument/2006/relationships/hyperlink" Target="&#49884;&#54200;48&#54200;.pptx" TargetMode="External"/><Relationship Id="rId389" Type="http://schemas.openxmlformats.org/officeDocument/2006/relationships/hyperlink" Target="../26&#50640;&#49828;&#44180;/&#50640;&#49828;&#44180;.pptx" TargetMode="External"/><Relationship Id="rId193" Type="http://schemas.openxmlformats.org/officeDocument/2006/relationships/hyperlink" Target="&#49884;&#54200;140&#54200;.pptx" TargetMode="External"/><Relationship Id="rId207" Type="http://schemas.openxmlformats.org/officeDocument/2006/relationships/hyperlink" Target="&#49884;&#54200;127&#54200;.pptx" TargetMode="External"/><Relationship Id="rId249" Type="http://schemas.openxmlformats.org/officeDocument/2006/relationships/hyperlink" Target="&#49884;&#54200;116&#54200;.pptx" TargetMode="External"/><Relationship Id="rId414" Type="http://schemas.openxmlformats.org/officeDocument/2006/relationships/image" Target="../media/image190.png"/><Relationship Id="rId456" Type="http://schemas.openxmlformats.org/officeDocument/2006/relationships/image" Target="../media/image211.png"/><Relationship Id="rId13" Type="http://schemas.openxmlformats.org/officeDocument/2006/relationships/slide" Target="slide26.xml"/><Relationship Id="rId109" Type="http://schemas.openxmlformats.org/officeDocument/2006/relationships/hyperlink" Target="&#49884;&#54200;16&#54200;.pptx" TargetMode="External"/><Relationship Id="rId260" Type="http://schemas.openxmlformats.org/officeDocument/2006/relationships/image" Target="../media/image113.png"/><Relationship Id="rId316" Type="http://schemas.openxmlformats.org/officeDocument/2006/relationships/image" Target="../media/image141.png"/><Relationship Id="rId55" Type="http://schemas.openxmlformats.org/officeDocument/2006/relationships/hyperlink" Target="&#49884;&#54200;03&#54200;.pptx" TargetMode="External"/><Relationship Id="rId97" Type="http://schemas.openxmlformats.org/officeDocument/2006/relationships/hyperlink" Target="&#49884;&#54200;20&#54200;.pptx" TargetMode="External"/><Relationship Id="rId120" Type="http://schemas.openxmlformats.org/officeDocument/2006/relationships/image" Target="../media/image43.png"/><Relationship Id="rId358" Type="http://schemas.openxmlformats.org/officeDocument/2006/relationships/image" Target="../media/image162.png"/><Relationship Id="rId162" Type="http://schemas.openxmlformats.org/officeDocument/2006/relationships/image" Target="../media/image64.png"/><Relationship Id="rId218" Type="http://schemas.openxmlformats.org/officeDocument/2006/relationships/image" Target="../media/image92.png"/><Relationship Id="rId425" Type="http://schemas.openxmlformats.org/officeDocument/2006/relationships/hyperlink" Target="../../&#49888;&#50557;PPT/44%20&#49324;&#46020;&#54665;&#51204;/&#49324;&#46020;&#54665;&#51204;.pptx" TargetMode="External"/><Relationship Id="rId467" Type="http://schemas.openxmlformats.org/officeDocument/2006/relationships/hyperlink" Target="../../&#49888;&#50557;PPT/65%20&#50976;&#45796;&#49436;/&#50976;&#45796;&#49436;1&#51109;.pptx" TargetMode="External"/><Relationship Id="rId271" Type="http://schemas.openxmlformats.org/officeDocument/2006/relationships/hyperlink" Target="&#49884;&#54200;72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6.png"/><Relationship Id="rId131" Type="http://schemas.openxmlformats.org/officeDocument/2006/relationships/hyperlink" Target="&#49884;&#54200;17&#54200;.pptx" TargetMode="External"/><Relationship Id="rId327" Type="http://schemas.openxmlformats.org/officeDocument/2006/relationships/hyperlink" Target="&#49884;&#54200;94&#54200;.pptx" TargetMode="External"/><Relationship Id="rId369" Type="http://schemas.openxmlformats.org/officeDocument/2006/relationships/hyperlink" Target="../16&#45712;&#54756;&#48120;&#50556;/&#45712;&#54756;&#48120;&#50556;.pptx" TargetMode="External"/><Relationship Id="rId173" Type="http://schemas.openxmlformats.org/officeDocument/2006/relationships/hyperlink" Target="&#49884;&#54200;134&#54200;.pptx" TargetMode="External"/><Relationship Id="rId229" Type="http://schemas.openxmlformats.org/officeDocument/2006/relationships/hyperlink" Target="&#49884;&#54200;110&#54200;.pptx" TargetMode="External"/><Relationship Id="rId380" Type="http://schemas.openxmlformats.org/officeDocument/2006/relationships/image" Target="../media/image173.png"/><Relationship Id="rId436" Type="http://schemas.openxmlformats.org/officeDocument/2006/relationships/image" Target="../media/image201.png"/><Relationship Id="rId240" Type="http://schemas.openxmlformats.org/officeDocument/2006/relationships/image" Target="../media/image103.png"/><Relationship Id="rId35" Type="http://schemas.openxmlformats.org/officeDocument/2006/relationships/slide" Target="slide20.xml"/><Relationship Id="rId77" Type="http://schemas.openxmlformats.org/officeDocument/2006/relationships/hyperlink" Target="&#49884;&#54200;54&#54200;.pptx" TargetMode="External"/><Relationship Id="rId100" Type="http://schemas.openxmlformats.org/officeDocument/2006/relationships/image" Target="../media/image33.png"/><Relationship Id="rId282" Type="http://schemas.openxmlformats.org/officeDocument/2006/relationships/image" Target="../media/image124.png"/><Relationship Id="rId338" Type="http://schemas.openxmlformats.org/officeDocument/2006/relationships/image" Target="../media/image152.png"/><Relationship Id="rId8" Type="http://schemas.openxmlformats.org/officeDocument/2006/relationships/slide" Target="slide4.xml"/><Relationship Id="rId142" Type="http://schemas.openxmlformats.org/officeDocument/2006/relationships/image" Target="../media/image54.png"/><Relationship Id="rId184" Type="http://schemas.openxmlformats.org/officeDocument/2006/relationships/image" Target="../media/image75.png"/><Relationship Id="rId391" Type="http://schemas.openxmlformats.org/officeDocument/2006/relationships/hyperlink" Target="../27&#45796;&#45768;&#50648;/&#45796;&#45768;&#50648;.pptx" TargetMode="External"/><Relationship Id="rId405" Type="http://schemas.openxmlformats.org/officeDocument/2006/relationships/hyperlink" Target="../34&#45208;&#54996;/&#45208;&#54996;.pptx" TargetMode="External"/><Relationship Id="rId447" Type="http://schemas.openxmlformats.org/officeDocument/2006/relationships/hyperlink" Target="../../&#49888;&#50557;PPT/55%20&#46356;&#47784;&#45936;&#54980;&#49436;/&#46356;&#47784;&#45936;&#54980;&#49436;.pptx" TargetMode="External"/><Relationship Id="rId251" Type="http://schemas.openxmlformats.org/officeDocument/2006/relationships/hyperlink" Target="&#49884;&#54200;117&#54200;.pptx" TargetMode="External"/><Relationship Id="rId46" Type="http://schemas.openxmlformats.org/officeDocument/2006/relationships/image" Target="../media/image6.png"/><Relationship Id="rId293" Type="http://schemas.openxmlformats.org/officeDocument/2006/relationships/hyperlink" Target="&#49884;&#54200;84&#54200;.pptx" TargetMode="External"/><Relationship Id="rId307" Type="http://schemas.openxmlformats.org/officeDocument/2006/relationships/hyperlink" Target="&#49884;&#54200;90&#54200;.pptx" TargetMode="External"/><Relationship Id="rId349" Type="http://schemas.openxmlformats.org/officeDocument/2006/relationships/hyperlink" Target="../06&#50668;&#54840;&#49688;&#50500;/&#50668;&#54840;&#49688;&#50500;.pptx" TargetMode="External"/><Relationship Id="rId88" Type="http://schemas.openxmlformats.org/officeDocument/2006/relationships/image" Target="../media/image27.png"/><Relationship Id="rId111" Type="http://schemas.openxmlformats.org/officeDocument/2006/relationships/hyperlink" Target="&#49884;&#54200;26&#54200;.pptx" TargetMode="External"/><Relationship Id="rId153" Type="http://schemas.openxmlformats.org/officeDocument/2006/relationships/hyperlink" Target="&#49884;&#54200;38&#54200;.pptx" TargetMode="External"/><Relationship Id="rId195" Type="http://schemas.openxmlformats.org/officeDocument/2006/relationships/hyperlink" Target="&#49884;&#54200;150&#54200;.pptx" TargetMode="External"/><Relationship Id="rId209" Type="http://schemas.openxmlformats.org/officeDocument/2006/relationships/hyperlink" Target="&#49884;&#54200;128&#54200;.pptx" TargetMode="External"/><Relationship Id="rId360" Type="http://schemas.openxmlformats.org/officeDocument/2006/relationships/image" Target="../media/image163.png"/><Relationship Id="rId416" Type="http://schemas.openxmlformats.org/officeDocument/2006/relationships/image" Target="../media/image191.png"/><Relationship Id="rId220" Type="http://schemas.openxmlformats.org/officeDocument/2006/relationships/image" Target="../media/image93.png"/><Relationship Id="rId458" Type="http://schemas.openxmlformats.org/officeDocument/2006/relationships/image" Target="../media/image212.png"/><Relationship Id="rId15" Type="http://schemas.openxmlformats.org/officeDocument/2006/relationships/slide" Target="slide27.xml"/><Relationship Id="rId57" Type="http://schemas.openxmlformats.org/officeDocument/2006/relationships/hyperlink" Target="&#49884;&#54200;13&#54200;.pptx" TargetMode="External"/><Relationship Id="rId262" Type="http://schemas.openxmlformats.org/officeDocument/2006/relationships/image" Target="../media/image114.png"/><Relationship Id="rId318" Type="http://schemas.openxmlformats.org/officeDocument/2006/relationships/image" Target="../media/image142.png"/><Relationship Id="rId99" Type="http://schemas.openxmlformats.org/officeDocument/2006/relationships/hyperlink" Target="&#49884;&#54200;30&#54200;.pptx" TargetMode="External"/><Relationship Id="rId122" Type="http://schemas.openxmlformats.org/officeDocument/2006/relationships/image" Target="../media/image44.png"/><Relationship Id="rId164" Type="http://schemas.openxmlformats.org/officeDocument/2006/relationships/image" Target="../media/image65.png"/><Relationship Id="rId371" Type="http://schemas.openxmlformats.org/officeDocument/2006/relationships/hyperlink" Target="../17&#50640;&#49828;&#45908;/&#50640;&#49828;&#45908;.pptx" TargetMode="External"/><Relationship Id="rId427" Type="http://schemas.openxmlformats.org/officeDocument/2006/relationships/hyperlink" Target="../../&#49888;&#50557;PPT/45%20&#47196;&#47560;&#49436;/&#47196;&#47560;&#49436;.pptx" TargetMode="External"/><Relationship Id="rId469" Type="http://schemas.openxmlformats.org/officeDocument/2006/relationships/hyperlink" Target="../../&#49888;&#50557;PPT/66%20&#50836;&#54620;&#44228;&#49884;&#47197;/&#50836;&#54620;&#44228;&#49884;&#47197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07&#54200;.pptx" TargetMode="External"/><Relationship Id="rId273" Type="http://schemas.openxmlformats.org/officeDocument/2006/relationships/hyperlink" Target="&#49884;&#54200;73&#54200;.pptx" TargetMode="External"/><Relationship Id="rId329" Type="http://schemas.openxmlformats.org/officeDocument/2006/relationships/hyperlink" Target="&#49884;&#54200;93&#54200;.pptx" TargetMode="External"/><Relationship Id="rId68" Type="http://schemas.openxmlformats.org/officeDocument/2006/relationships/image" Target="../media/image17.png"/><Relationship Id="rId133" Type="http://schemas.openxmlformats.org/officeDocument/2006/relationships/hyperlink" Target="&#49884;&#54200;66&#54200;.pptx" TargetMode="External"/><Relationship Id="rId175" Type="http://schemas.openxmlformats.org/officeDocument/2006/relationships/hyperlink" Target="&#49884;&#54200;144&#54200;.pptx" TargetMode="External"/><Relationship Id="rId340" Type="http://schemas.openxmlformats.org/officeDocument/2006/relationships/image" Target="../media/image153.png"/><Relationship Id="rId200" Type="http://schemas.openxmlformats.org/officeDocument/2006/relationships/image" Target="../media/image83.png"/><Relationship Id="rId382" Type="http://schemas.openxmlformats.org/officeDocument/2006/relationships/image" Target="../media/image174.png"/><Relationship Id="rId438" Type="http://schemas.openxmlformats.org/officeDocument/2006/relationships/image" Target="../media/image202.png"/><Relationship Id="rId242" Type="http://schemas.openxmlformats.org/officeDocument/2006/relationships/image" Target="../media/image104.png"/><Relationship Id="rId284" Type="http://schemas.openxmlformats.org/officeDocument/2006/relationships/image" Target="../media/image125.png"/><Relationship Id="rId37" Type="http://schemas.openxmlformats.org/officeDocument/2006/relationships/hyperlink" Target="&#49884;&#54200;12&#54200;.pptx" TargetMode="External"/><Relationship Id="rId79" Type="http://schemas.openxmlformats.org/officeDocument/2006/relationships/hyperlink" Target="&#49884;&#54200;55&#54200;.pptx" TargetMode="External"/><Relationship Id="rId102" Type="http://schemas.openxmlformats.org/officeDocument/2006/relationships/image" Target="../media/image34.png"/><Relationship Id="rId144" Type="http://schemas.openxmlformats.org/officeDocument/2006/relationships/image" Target="../media/image55.png"/><Relationship Id="rId90" Type="http://schemas.openxmlformats.org/officeDocument/2006/relationships/image" Target="../media/image28.png"/><Relationship Id="rId186" Type="http://schemas.openxmlformats.org/officeDocument/2006/relationships/image" Target="../media/image76.png"/><Relationship Id="rId351" Type="http://schemas.openxmlformats.org/officeDocument/2006/relationships/hyperlink" Target="../07&#49324;&#49324;&#44592;/&#49324;&#49324;&#44592;.pptx" TargetMode="External"/><Relationship Id="rId393" Type="http://schemas.openxmlformats.org/officeDocument/2006/relationships/hyperlink" Target="../28&#54840;&#49464;&#50500;/&#54840;&#49464;&#50500;.pptx" TargetMode="External"/><Relationship Id="rId407" Type="http://schemas.openxmlformats.org/officeDocument/2006/relationships/hyperlink" Target="../35&#54616;&#48149;&#44397;/&#54616;&#48149;&#44397;.pptx" TargetMode="External"/><Relationship Id="rId449" Type="http://schemas.openxmlformats.org/officeDocument/2006/relationships/hyperlink" Target="../../&#49888;&#50557;PPT/56%20&#46356;&#46020;&#49436;/&#46356;&#46020;&#49436;.pptx" TargetMode="External"/><Relationship Id="rId211" Type="http://schemas.openxmlformats.org/officeDocument/2006/relationships/hyperlink" Target="&#49884;&#54200;138&#54200;.pptx" TargetMode="External"/><Relationship Id="rId253" Type="http://schemas.openxmlformats.org/officeDocument/2006/relationships/hyperlink" Target="&#49884;&#54200;118&#54200;.pptx" TargetMode="External"/><Relationship Id="rId295" Type="http://schemas.openxmlformats.org/officeDocument/2006/relationships/hyperlink" Target="&#49884;&#54200;85&#54200;.pptx" TargetMode="External"/><Relationship Id="rId309" Type="http://schemas.openxmlformats.org/officeDocument/2006/relationships/hyperlink" Target="&#49884;&#54200;89&#54200;.pptx" TargetMode="External"/><Relationship Id="rId460" Type="http://schemas.openxmlformats.org/officeDocument/2006/relationships/image" Target="../media/image213.png"/><Relationship Id="rId48" Type="http://schemas.openxmlformats.org/officeDocument/2006/relationships/image" Target="../media/image7.png"/><Relationship Id="rId113" Type="http://schemas.openxmlformats.org/officeDocument/2006/relationships/hyperlink" Target="&#49884;&#54200;35&#54200;.pptx" TargetMode="External"/><Relationship Id="rId320" Type="http://schemas.openxmlformats.org/officeDocument/2006/relationships/image" Target="../media/image143.png"/><Relationship Id="rId155" Type="http://schemas.openxmlformats.org/officeDocument/2006/relationships/hyperlink" Target="&#49884;&#54200;28&#54200;.pptx" TargetMode="External"/><Relationship Id="rId197" Type="http://schemas.openxmlformats.org/officeDocument/2006/relationships/hyperlink" Target="&#49884;&#54200;126&#54200;.pptx" TargetMode="External"/><Relationship Id="rId362" Type="http://schemas.openxmlformats.org/officeDocument/2006/relationships/image" Target="../media/image164.png"/><Relationship Id="rId418" Type="http://schemas.openxmlformats.org/officeDocument/2006/relationships/image" Target="../media/image192.png"/><Relationship Id="rId222" Type="http://schemas.openxmlformats.org/officeDocument/2006/relationships/image" Target="../media/image94.png"/><Relationship Id="rId264" Type="http://schemas.openxmlformats.org/officeDocument/2006/relationships/image" Target="../media/image115.png"/><Relationship Id="rId471" Type="http://schemas.openxmlformats.org/officeDocument/2006/relationships/image" Target="../media/image219.png"/><Relationship Id="rId17" Type="http://schemas.openxmlformats.org/officeDocument/2006/relationships/slide" Target="slide9.xml"/><Relationship Id="rId59" Type="http://schemas.openxmlformats.org/officeDocument/2006/relationships/hyperlink" Target="&#49884;&#54200;23&#54200;.pptx" TargetMode="External"/><Relationship Id="rId124" Type="http://schemas.openxmlformats.org/officeDocument/2006/relationships/image" Target="../media/image45.png"/><Relationship Id="rId70" Type="http://schemas.openxmlformats.org/officeDocument/2006/relationships/image" Target="../media/image18.png"/><Relationship Id="rId166" Type="http://schemas.openxmlformats.org/officeDocument/2006/relationships/image" Target="../media/image66.png"/><Relationship Id="rId331" Type="http://schemas.openxmlformats.org/officeDocument/2006/relationships/hyperlink" Target="&#49884;&#54200;92&#54200;.pptx" TargetMode="External"/><Relationship Id="rId373" Type="http://schemas.openxmlformats.org/officeDocument/2006/relationships/hyperlink" Target="../18&#50853;&#44592;/&#50853;&#44592;.pptx" TargetMode="External"/><Relationship Id="rId429" Type="http://schemas.openxmlformats.org/officeDocument/2006/relationships/hyperlink" Target="../../&#49888;&#50557;PPT/46%20&#44256;&#47536;&#46020;&#51204;&#49436;/&#44256;&#47536;&#46020;&#51204;&#49436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6&#54200;.pptx" TargetMode="External"/><Relationship Id="rId440" Type="http://schemas.openxmlformats.org/officeDocument/2006/relationships/image" Target="../media/image203.png"/><Relationship Id="rId28" Type="http://schemas.openxmlformats.org/officeDocument/2006/relationships/slide" Target="slide34.xml"/><Relationship Id="rId275" Type="http://schemas.openxmlformats.org/officeDocument/2006/relationships/hyperlink" Target="&#49884;&#54200;74&#54200;.pptx" TargetMode="External"/><Relationship Id="rId300" Type="http://schemas.openxmlformats.org/officeDocument/2006/relationships/image" Target="../media/image133.png"/><Relationship Id="rId81" Type="http://schemas.openxmlformats.org/officeDocument/2006/relationships/hyperlink" Target="&#49884;&#54200;51&#54200;.pptx" TargetMode="External"/><Relationship Id="rId135" Type="http://schemas.openxmlformats.org/officeDocument/2006/relationships/hyperlink" Target="&#49884;&#54200;61&#54200;.pptx" TargetMode="External"/><Relationship Id="rId177" Type="http://schemas.openxmlformats.org/officeDocument/2006/relationships/hyperlink" Target="&#49884;&#54200;124&#54200;.pptx" TargetMode="External"/><Relationship Id="rId342" Type="http://schemas.openxmlformats.org/officeDocument/2006/relationships/image" Target="../media/image154.png"/><Relationship Id="rId384" Type="http://schemas.openxmlformats.org/officeDocument/2006/relationships/image" Target="../media/image175.png"/><Relationship Id="rId202" Type="http://schemas.openxmlformats.org/officeDocument/2006/relationships/image" Target="../media/image84.png"/><Relationship Id="rId244" Type="http://schemas.openxmlformats.org/officeDocument/2006/relationships/image" Target="../media/image105.png"/><Relationship Id="rId39" Type="http://schemas.openxmlformats.org/officeDocument/2006/relationships/hyperlink" Target="&#49884;&#54200;22&#54200;.pptx" TargetMode="External"/><Relationship Id="rId286" Type="http://schemas.openxmlformats.org/officeDocument/2006/relationships/image" Target="../media/image126.png"/><Relationship Id="rId451" Type="http://schemas.openxmlformats.org/officeDocument/2006/relationships/hyperlink" Target="../../&#49888;&#50557;PPT/57%20&#48716;&#47112;&#47788;&#49436;/&#48716;&#47112;&#47788;&#49436;1&#51109;.pptx" TargetMode="External"/><Relationship Id="rId50" Type="http://schemas.openxmlformats.org/officeDocument/2006/relationships/image" Target="../media/image8.png"/><Relationship Id="rId104" Type="http://schemas.openxmlformats.org/officeDocument/2006/relationships/image" Target="../media/image35.png"/><Relationship Id="rId146" Type="http://schemas.openxmlformats.org/officeDocument/2006/relationships/image" Target="../media/image56.png"/><Relationship Id="rId188" Type="http://schemas.openxmlformats.org/officeDocument/2006/relationships/image" Target="../media/image77.png"/><Relationship Id="rId311" Type="http://schemas.openxmlformats.org/officeDocument/2006/relationships/hyperlink" Target="&#49884;&#54200;100&#54200;.pptx" TargetMode="External"/><Relationship Id="rId353" Type="http://schemas.openxmlformats.org/officeDocument/2006/relationships/hyperlink" Target="../08&#47355;&#44592;/&#47355;&#44592;.pptx" TargetMode="External"/><Relationship Id="rId395" Type="http://schemas.openxmlformats.org/officeDocument/2006/relationships/hyperlink" Target="../29&#50836;&#50648;/&#50836;&#50648;.pptx" TargetMode="External"/><Relationship Id="rId409" Type="http://schemas.openxmlformats.org/officeDocument/2006/relationships/hyperlink" Target="../36&#49828;&#48148;&#45264;/&#49828;&#48148;&#45264;.pptx" TargetMode="External"/><Relationship Id="rId92" Type="http://schemas.openxmlformats.org/officeDocument/2006/relationships/image" Target="../media/image29.png"/><Relationship Id="rId213" Type="http://schemas.openxmlformats.org/officeDocument/2006/relationships/hyperlink" Target="&#49884;&#54200;148&#54200;.pptx" TargetMode="External"/><Relationship Id="rId420" Type="http://schemas.openxmlformats.org/officeDocument/2006/relationships/image" Target="../media/image193.png"/><Relationship Id="rId255" Type="http://schemas.openxmlformats.org/officeDocument/2006/relationships/hyperlink" Target="&#49884;&#54200;119&#54200;.pptx" TargetMode="External"/><Relationship Id="rId297" Type="http://schemas.openxmlformats.org/officeDocument/2006/relationships/hyperlink" Target="&#49884;&#54200;86&#54200;.pptx" TargetMode="External"/><Relationship Id="rId462" Type="http://schemas.openxmlformats.org/officeDocument/2006/relationships/image" Target="../media/image214.png"/><Relationship Id="rId115" Type="http://schemas.openxmlformats.org/officeDocument/2006/relationships/hyperlink" Target="&#49884;&#54200;36&#54200;.pptx" TargetMode="External"/><Relationship Id="rId157" Type="http://schemas.openxmlformats.org/officeDocument/2006/relationships/hyperlink" Target="&#49884;&#54200;18&#54200;.pptx" TargetMode="External"/><Relationship Id="rId322" Type="http://schemas.openxmlformats.org/officeDocument/2006/relationships/image" Target="../media/image144.png"/><Relationship Id="rId364" Type="http://schemas.openxmlformats.org/officeDocument/2006/relationships/image" Target="../media/image165.png"/><Relationship Id="rId61" Type="http://schemas.openxmlformats.org/officeDocument/2006/relationships/hyperlink" Target="&#49884;&#54200;44&#54200;.pptx" TargetMode="External"/><Relationship Id="rId199" Type="http://schemas.openxmlformats.org/officeDocument/2006/relationships/hyperlink" Target="&#49884;&#54200;136&#54200;.pptx" TargetMode="External"/></Relationships>
</file>

<file path=ppt/slides/_rels/slide12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46&#54200;.pptx" TargetMode="External"/><Relationship Id="rId299" Type="http://schemas.openxmlformats.org/officeDocument/2006/relationships/hyperlink" Target="&#49884;&#54200;87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04&#54200;.pptx" TargetMode="External"/><Relationship Id="rId159" Type="http://schemas.openxmlformats.org/officeDocument/2006/relationships/hyperlink" Target="&#49884;&#54200;08&#54200;.pptx" TargetMode="External"/><Relationship Id="rId324" Type="http://schemas.openxmlformats.org/officeDocument/2006/relationships/image" Target="../media/image145.png"/><Relationship Id="rId366" Type="http://schemas.openxmlformats.org/officeDocument/2006/relationships/image" Target="../media/image166.png"/><Relationship Id="rId170" Type="http://schemas.openxmlformats.org/officeDocument/2006/relationships/image" Target="../media/image68.png"/><Relationship Id="rId226" Type="http://schemas.openxmlformats.org/officeDocument/2006/relationships/image" Target="../media/image96.png"/><Relationship Id="rId433" Type="http://schemas.openxmlformats.org/officeDocument/2006/relationships/hyperlink" Target="../../&#49888;&#50557;PPT/48%20&#44040;&#46972;&#46356;&#50500;&#49436;/&#44040;&#46972;&#46356;&#50500;&#49436;.pptx" TargetMode="External"/><Relationship Id="rId268" Type="http://schemas.openxmlformats.org/officeDocument/2006/relationships/image" Target="../media/image117.png"/><Relationship Id="rId32" Type="http://schemas.openxmlformats.org/officeDocument/2006/relationships/slide" Target="slide17.xml"/><Relationship Id="rId74" Type="http://schemas.openxmlformats.org/officeDocument/2006/relationships/image" Target="../media/image20.png"/><Relationship Id="rId128" Type="http://schemas.openxmlformats.org/officeDocument/2006/relationships/image" Target="../media/image47.png"/><Relationship Id="rId335" Type="http://schemas.openxmlformats.org/officeDocument/2006/relationships/hyperlink" Target="&#49884;&#54200;09&#54200;.pptx" TargetMode="External"/><Relationship Id="rId377" Type="http://schemas.openxmlformats.org/officeDocument/2006/relationships/hyperlink" Target="../20&#51104;&#50616;/&#51104;&#50616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42&#54200;.pptx" TargetMode="External"/><Relationship Id="rId237" Type="http://schemas.openxmlformats.org/officeDocument/2006/relationships/hyperlink" Target="&#49884;&#54200;109&#54200;.pptx" TargetMode="External"/><Relationship Id="rId402" Type="http://schemas.openxmlformats.org/officeDocument/2006/relationships/image" Target="../media/image184.png"/><Relationship Id="rId279" Type="http://schemas.openxmlformats.org/officeDocument/2006/relationships/hyperlink" Target="&#49884;&#54200;76&#54200;.pptx" TargetMode="External"/><Relationship Id="rId444" Type="http://schemas.openxmlformats.org/officeDocument/2006/relationships/image" Target="../media/image205.png"/><Relationship Id="rId43" Type="http://schemas.openxmlformats.org/officeDocument/2006/relationships/hyperlink" Target="&#49884;&#54200;11&#54200;.pptx" TargetMode="External"/><Relationship Id="rId139" Type="http://schemas.openxmlformats.org/officeDocument/2006/relationships/hyperlink" Target="&#49884;&#54200;64&#54200;.pptx" TargetMode="External"/><Relationship Id="rId290" Type="http://schemas.openxmlformats.org/officeDocument/2006/relationships/image" Target="../media/image128.png"/><Relationship Id="rId304" Type="http://schemas.openxmlformats.org/officeDocument/2006/relationships/image" Target="../media/image135.png"/><Relationship Id="rId346" Type="http://schemas.openxmlformats.org/officeDocument/2006/relationships/image" Target="../media/image156.png"/><Relationship Id="rId388" Type="http://schemas.openxmlformats.org/officeDocument/2006/relationships/image" Target="../media/image177.png"/><Relationship Id="rId85" Type="http://schemas.openxmlformats.org/officeDocument/2006/relationships/hyperlink" Target="&#49884;&#54200;53&#54200;.pptx" TargetMode="External"/><Relationship Id="rId150" Type="http://schemas.openxmlformats.org/officeDocument/2006/relationships/image" Target="../media/image58.png"/><Relationship Id="rId192" Type="http://schemas.openxmlformats.org/officeDocument/2006/relationships/image" Target="../media/image79.png"/><Relationship Id="rId206" Type="http://schemas.openxmlformats.org/officeDocument/2006/relationships/image" Target="../media/image86.png"/><Relationship Id="rId413" Type="http://schemas.openxmlformats.org/officeDocument/2006/relationships/hyperlink" Target="../38&#49828;&#44032;&#47028;/&#49828;&#44032;&#47028;.pptx" TargetMode="External"/><Relationship Id="rId248" Type="http://schemas.openxmlformats.org/officeDocument/2006/relationships/image" Target="../media/image107.png"/><Relationship Id="rId455" Type="http://schemas.openxmlformats.org/officeDocument/2006/relationships/hyperlink" Target="../../&#49888;&#50557;PPT/59%20&#50556;&#44256;&#48372;&#49436;/&#50556;&#44256;&#48372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7.png"/><Relationship Id="rId315" Type="http://schemas.openxmlformats.org/officeDocument/2006/relationships/hyperlink" Target="&#49884;&#54200;102&#54200;.pptx" TargetMode="External"/><Relationship Id="rId357" Type="http://schemas.openxmlformats.org/officeDocument/2006/relationships/hyperlink" Target="../10&#49324;&#47924;&#50648;&#54616;/&#49324;&#47924;&#50648;&#54616;.pptx" TargetMode="External"/><Relationship Id="rId54" Type="http://schemas.openxmlformats.org/officeDocument/2006/relationships/image" Target="../media/image10.png"/><Relationship Id="rId96" Type="http://schemas.openxmlformats.org/officeDocument/2006/relationships/image" Target="../media/image31.png"/><Relationship Id="rId161" Type="http://schemas.openxmlformats.org/officeDocument/2006/relationships/hyperlink" Target="&#49884;&#54200;122&#54200;.pptx" TargetMode="External"/><Relationship Id="rId217" Type="http://schemas.openxmlformats.org/officeDocument/2006/relationships/hyperlink" Target="&#49884;&#54200;139&#54200;.pptx" TargetMode="External"/><Relationship Id="rId399" Type="http://schemas.openxmlformats.org/officeDocument/2006/relationships/hyperlink" Target="../31&#50724;&#48148;&#45852;/&#50724;&#48148;&#45852;1&#51109;.pptx" TargetMode="External"/><Relationship Id="rId259" Type="http://schemas.openxmlformats.org/officeDocument/2006/relationships/hyperlink" Target="&#49884;&#54200;29&#54200;.pptx" TargetMode="External"/><Relationship Id="rId424" Type="http://schemas.openxmlformats.org/officeDocument/2006/relationships/image" Target="../media/image195.png"/><Relationship Id="rId466" Type="http://schemas.openxmlformats.org/officeDocument/2006/relationships/image" Target="../media/image216.png"/><Relationship Id="rId23" Type="http://schemas.openxmlformats.org/officeDocument/2006/relationships/slide" Target="slide12.xml"/><Relationship Id="rId119" Type="http://schemas.openxmlformats.org/officeDocument/2006/relationships/hyperlink" Target="&#49884;&#54200;60&#54200;.pptx" TargetMode="External"/><Relationship Id="rId270" Type="http://schemas.openxmlformats.org/officeDocument/2006/relationships/image" Target="../media/image118.png"/><Relationship Id="rId326" Type="http://schemas.openxmlformats.org/officeDocument/2006/relationships/image" Target="../media/image146.png"/><Relationship Id="rId65" Type="http://schemas.openxmlformats.org/officeDocument/2006/relationships/hyperlink" Target="&#49884;&#54200;41&#54200;.pptx" TargetMode="External"/><Relationship Id="rId130" Type="http://schemas.openxmlformats.org/officeDocument/2006/relationships/image" Target="../media/image48.png"/><Relationship Id="rId368" Type="http://schemas.openxmlformats.org/officeDocument/2006/relationships/image" Target="../media/image167.png"/><Relationship Id="rId172" Type="http://schemas.openxmlformats.org/officeDocument/2006/relationships/image" Target="../media/image69.png"/><Relationship Id="rId228" Type="http://schemas.openxmlformats.org/officeDocument/2006/relationships/image" Target="../media/image97.png"/><Relationship Id="rId435" Type="http://schemas.openxmlformats.org/officeDocument/2006/relationships/hyperlink" Target="../../&#49888;&#50557;PPT/49%20&#50640;&#48288;&#49548;&#49436;/&#50640;&#48288;&#49548;&#49436;.pptx" TargetMode="External"/><Relationship Id="rId281" Type="http://schemas.openxmlformats.org/officeDocument/2006/relationships/hyperlink" Target="&#49884;&#54200;70&#54200;.pptx" TargetMode="External"/><Relationship Id="rId337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9.xml"/><Relationship Id="rId76" Type="http://schemas.openxmlformats.org/officeDocument/2006/relationships/image" Target="../media/image21.png"/><Relationship Id="rId141" Type="http://schemas.openxmlformats.org/officeDocument/2006/relationships/hyperlink" Target="&#49884;&#54200;63&#54200;.pptx" TargetMode="External"/><Relationship Id="rId379" Type="http://schemas.openxmlformats.org/officeDocument/2006/relationships/hyperlink" Target="../21&#51204;&#46020;&#49436;/&#51204;&#46020;&#4943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41&#54200;.pptx" TargetMode="External"/><Relationship Id="rId239" Type="http://schemas.openxmlformats.org/officeDocument/2006/relationships/hyperlink" Target="&#49884;&#54200;112&#54200;.pptx" TargetMode="External"/><Relationship Id="rId390" Type="http://schemas.openxmlformats.org/officeDocument/2006/relationships/image" Target="../media/image178.png"/><Relationship Id="rId404" Type="http://schemas.openxmlformats.org/officeDocument/2006/relationships/image" Target="../media/image185.png"/><Relationship Id="rId446" Type="http://schemas.openxmlformats.org/officeDocument/2006/relationships/image" Target="../media/image206.png"/><Relationship Id="rId250" Type="http://schemas.openxmlformats.org/officeDocument/2006/relationships/image" Target="../media/image108.png"/><Relationship Id="rId292" Type="http://schemas.openxmlformats.org/officeDocument/2006/relationships/image" Target="../media/image129.png"/><Relationship Id="rId306" Type="http://schemas.openxmlformats.org/officeDocument/2006/relationships/image" Target="../media/image136.png"/><Relationship Id="rId45" Type="http://schemas.openxmlformats.org/officeDocument/2006/relationships/hyperlink" Target="&#49884;&#54200;01&#54200;.pptx" TargetMode="External"/><Relationship Id="rId87" Type="http://schemas.openxmlformats.org/officeDocument/2006/relationships/hyperlink" Target="&#49884;&#54200;05&#54200;.pptx" TargetMode="External"/><Relationship Id="rId110" Type="http://schemas.openxmlformats.org/officeDocument/2006/relationships/image" Target="../media/image38.png"/><Relationship Id="rId348" Type="http://schemas.openxmlformats.org/officeDocument/2006/relationships/image" Target="../media/image157.png"/><Relationship Id="rId152" Type="http://schemas.openxmlformats.org/officeDocument/2006/relationships/image" Target="../media/image59.png"/><Relationship Id="rId194" Type="http://schemas.openxmlformats.org/officeDocument/2006/relationships/image" Target="../media/image80.png"/><Relationship Id="rId208" Type="http://schemas.openxmlformats.org/officeDocument/2006/relationships/image" Target="../media/image87.png"/><Relationship Id="rId415" Type="http://schemas.openxmlformats.org/officeDocument/2006/relationships/hyperlink" Target="../39&#47568;&#46972;&#44592;/&#47568;&#46972;&#44592;.pptx" TargetMode="External"/><Relationship Id="rId457" Type="http://schemas.openxmlformats.org/officeDocument/2006/relationships/hyperlink" Target="../../&#49888;&#50557;PPT/60%20&#48288;&#46300;&#47196;&#51204;&#49436;/&#48288;&#46300;&#47196;&#51204;&#49436;.pptx" TargetMode="External"/><Relationship Id="rId261" Type="http://schemas.openxmlformats.org/officeDocument/2006/relationships/hyperlink" Target="&#49884;&#54200;39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11.png"/><Relationship Id="rId317" Type="http://schemas.openxmlformats.org/officeDocument/2006/relationships/hyperlink" Target="&#49884;&#54200;99&#54200;.pptx" TargetMode="External"/><Relationship Id="rId359" Type="http://schemas.openxmlformats.org/officeDocument/2006/relationships/hyperlink" Target="../12&#50676;&#50773;&#44592;&#54616;/&#50676;&#50773;&#44592;&#54616;.pptx" TargetMode="External"/><Relationship Id="rId98" Type="http://schemas.openxmlformats.org/officeDocument/2006/relationships/image" Target="../media/image32.png"/><Relationship Id="rId121" Type="http://schemas.openxmlformats.org/officeDocument/2006/relationships/hyperlink" Target="&#49884;&#54200;07&#54200;.pptx" TargetMode="External"/><Relationship Id="rId163" Type="http://schemas.openxmlformats.org/officeDocument/2006/relationships/hyperlink" Target="&#49884;&#54200;121&#54200;.pptx" TargetMode="External"/><Relationship Id="rId219" Type="http://schemas.openxmlformats.org/officeDocument/2006/relationships/hyperlink" Target="&#49884;&#54200;129&#54200;.pptx" TargetMode="External"/><Relationship Id="rId370" Type="http://schemas.openxmlformats.org/officeDocument/2006/relationships/image" Target="../media/image168.png"/><Relationship Id="rId426" Type="http://schemas.openxmlformats.org/officeDocument/2006/relationships/image" Target="../media/image196.png"/><Relationship Id="rId230" Type="http://schemas.openxmlformats.org/officeDocument/2006/relationships/image" Target="../media/image98.png"/><Relationship Id="rId468" Type="http://schemas.openxmlformats.org/officeDocument/2006/relationships/image" Target="../media/image217.png"/><Relationship Id="rId25" Type="http://schemas.openxmlformats.org/officeDocument/2006/relationships/slide" Target="slide13.xml"/><Relationship Id="rId67" Type="http://schemas.openxmlformats.org/officeDocument/2006/relationships/hyperlink" Target="&#49884;&#54200;42&#54200;.pptx" TargetMode="External"/><Relationship Id="rId272" Type="http://schemas.openxmlformats.org/officeDocument/2006/relationships/image" Target="../media/image119.png"/><Relationship Id="rId328" Type="http://schemas.openxmlformats.org/officeDocument/2006/relationships/image" Target="../media/image147.png"/><Relationship Id="rId132" Type="http://schemas.openxmlformats.org/officeDocument/2006/relationships/image" Target="../media/image49.png"/><Relationship Id="rId174" Type="http://schemas.openxmlformats.org/officeDocument/2006/relationships/image" Target="../media/image70.png"/><Relationship Id="rId381" Type="http://schemas.openxmlformats.org/officeDocument/2006/relationships/hyperlink" Target="../22&#50500;&#44032;/&#50500;&#44032;.pptx" TargetMode="External"/><Relationship Id="rId241" Type="http://schemas.openxmlformats.org/officeDocument/2006/relationships/hyperlink" Target="&#49884;&#54200;113&#54200;.pptx" TargetMode="External"/><Relationship Id="rId437" Type="http://schemas.openxmlformats.org/officeDocument/2006/relationships/hyperlink" Target="../../&#49888;&#50557;PPT/50%20&#48716;&#47549;&#48372;&#49436;/&#48716;&#47549;&#48372;&#49436;.pptx" TargetMode="External"/><Relationship Id="rId36" Type="http://schemas.openxmlformats.org/officeDocument/2006/relationships/slide" Target="slide8.xml"/><Relationship Id="rId283" Type="http://schemas.openxmlformats.org/officeDocument/2006/relationships/hyperlink" Target="&#49884;&#54200;78&#54200;.pptx" TargetMode="External"/><Relationship Id="rId339" Type="http://schemas.openxmlformats.org/officeDocument/2006/relationships/hyperlink" Target="../02&#52636;&#50528;&#44413;&#44592;/&#52636;&#50528;&#44413;&#44592;.pptx" TargetMode="External"/><Relationship Id="rId78" Type="http://schemas.openxmlformats.org/officeDocument/2006/relationships/image" Target="../media/image22.png"/><Relationship Id="rId101" Type="http://schemas.openxmlformats.org/officeDocument/2006/relationships/hyperlink" Target="&#49884;&#54200;40&#54200;.pptx" TargetMode="External"/><Relationship Id="rId143" Type="http://schemas.openxmlformats.org/officeDocument/2006/relationships/hyperlink" Target="&#49884;&#54200;62&#54200;.pptx" TargetMode="External"/><Relationship Id="rId185" Type="http://schemas.openxmlformats.org/officeDocument/2006/relationships/hyperlink" Target="&#49884;&#54200;125&#54200;.pptx" TargetMode="External"/><Relationship Id="rId350" Type="http://schemas.openxmlformats.org/officeDocument/2006/relationships/image" Target="../media/image158.png"/><Relationship Id="rId406" Type="http://schemas.openxmlformats.org/officeDocument/2006/relationships/image" Target="../media/image186.png"/><Relationship Id="rId9" Type="http://schemas.openxmlformats.org/officeDocument/2006/relationships/slide" Target="slide24.xml"/><Relationship Id="rId210" Type="http://schemas.openxmlformats.org/officeDocument/2006/relationships/image" Target="../media/image88.png"/><Relationship Id="rId392" Type="http://schemas.openxmlformats.org/officeDocument/2006/relationships/image" Target="../media/image179.png"/><Relationship Id="rId448" Type="http://schemas.openxmlformats.org/officeDocument/2006/relationships/image" Target="../media/image207.png"/><Relationship Id="rId252" Type="http://schemas.openxmlformats.org/officeDocument/2006/relationships/image" Target="../media/image109.png"/><Relationship Id="rId294" Type="http://schemas.openxmlformats.org/officeDocument/2006/relationships/image" Target="../media/image130.png"/><Relationship Id="rId308" Type="http://schemas.openxmlformats.org/officeDocument/2006/relationships/image" Target="../media/image137.png"/><Relationship Id="rId47" Type="http://schemas.openxmlformats.org/officeDocument/2006/relationships/hyperlink" Target="&#49884;&#54200;02&#54200;.pptx" TargetMode="External"/><Relationship Id="rId89" Type="http://schemas.openxmlformats.org/officeDocument/2006/relationships/hyperlink" Target="&#49884;&#54200;15&#54200;.pptx" TargetMode="External"/><Relationship Id="rId112" Type="http://schemas.openxmlformats.org/officeDocument/2006/relationships/image" Target="../media/image39.png"/><Relationship Id="rId154" Type="http://schemas.openxmlformats.org/officeDocument/2006/relationships/image" Target="../media/image60.png"/><Relationship Id="rId361" Type="http://schemas.openxmlformats.org/officeDocument/2006/relationships/hyperlink" Target="../11&#50676;&#50773;&#44592;&#49345;/&#50676;&#50773;&#44592;&#49345;.pptx" TargetMode="External"/><Relationship Id="rId196" Type="http://schemas.openxmlformats.org/officeDocument/2006/relationships/image" Target="../media/image81.png"/><Relationship Id="rId417" Type="http://schemas.openxmlformats.org/officeDocument/2006/relationships/hyperlink" Target="../../&#49888;&#50557;PPT/40%20&#47560;&#53468;&#48373;&#51020;/&#47560;&#53468;&#48373;&#51020;.pptx" TargetMode="External"/><Relationship Id="rId459" Type="http://schemas.openxmlformats.org/officeDocument/2006/relationships/hyperlink" Target="../../&#49888;&#50557;PPT/61%20&#48288;&#46300;&#47196;&#54980;&#49436;/&#48288;&#46300;&#47196;&#5498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11&#54200;.pptx" TargetMode="External"/><Relationship Id="rId263" Type="http://schemas.openxmlformats.org/officeDocument/2006/relationships/hyperlink" Target="&#49884;&#54200;49&#54200;.pptx" TargetMode="External"/><Relationship Id="rId319" Type="http://schemas.openxmlformats.org/officeDocument/2006/relationships/hyperlink" Target="&#49884;&#54200;98&#54200;.pptx" TargetMode="External"/><Relationship Id="rId470" Type="http://schemas.openxmlformats.org/officeDocument/2006/relationships/image" Target="../media/image218.png"/><Relationship Id="rId58" Type="http://schemas.openxmlformats.org/officeDocument/2006/relationships/image" Target="../media/image12.png"/><Relationship Id="rId123" Type="http://schemas.openxmlformats.org/officeDocument/2006/relationships/hyperlink" Target="&#49884;&#54200;57&#54200;.pptx" TargetMode="External"/><Relationship Id="rId330" Type="http://schemas.openxmlformats.org/officeDocument/2006/relationships/image" Target="../media/image148.png"/><Relationship Id="rId165" Type="http://schemas.openxmlformats.org/officeDocument/2006/relationships/hyperlink" Target="&#49884;&#54200;123&#54200;.pptx" TargetMode="External"/><Relationship Id="rId372" Type="http://schemas.openxmlformats.org/officeDocument/2006/relationships/image" Target="../media/image169.png"/><Relationship Id="rId428" Type="http://schemas.openxmlformats.org/officeDocument/2006/relationships/image" Target="../media/image197.png"/><Relationship Id="rId232" Type="http://schemas.openxmlformats.org/officeDocument/2006/relationships/image" Target="../media/image99.png"/><Relationship Id="rId274" Type="http://schemas.openxmlformats.org/officeDocument/2006/relationships/image" Target="../media/image120.png"/><Relationship Id="rId27" Type="http://schemas.openxmlformats.org/officeDocument/2006/relationships/slide" Target="slide14.xml"/><Relationship Id="rId69" Type="http://schemas.openxmlformats.org/officeDocument/2006/relationships/hyperlink" Target="&#49884;&#54200;43&#54200;.pptx" TargetMode="External"/><Relationship Id="rId134" Type="http://schemas.openxmlformats.org/officeDocument/2006/relationships/image" Target="../media/image50.png"/><Relationship Id="rId80" Type="http://schemas.openxmlformats.org/officeDocument/2006/relationships/image" Target="../media/image23.png"/><Relationship Id="rId176" Type="http://schemas.openxmlformats.org/officeDocument/2006/relationships/image" Target="../media/image71.png"/><Relationship Id="rId341" Type="http://schemas.openxmlformats.org/officeDocument/2006/relationships/hyperlink" Target="&#52285;&#49464;&#44592;.pptx" TargetMode="External"/><Relationship Id="rId383" Type="http://schemas.openxmlformats.org/officeDocument/2006/relationships/hyperlink" Target="../23&#51060;&#49324;&#50556;/&#51060;&#49324;&#50556;.pptx" TargetMode="External"/><Relationship Id="rId439" Type="http://schemas.openxmlformats.org/officeDocument/2006/relationships/hyperlink" Target="../../&#49888;&#50557;PPT/51%20&#44264;&#47196;&#49352;&#49436;/&#44264;&#47196;&#49352;&#49436;.pptx" TargetMode="External"/><Relationship Id="rId201" Type="http://schemas.openxmlformats.org/officeDocument/2006/relationships/hyperlink" Target="&#49884;&#54200;146&#54200;.pptx" TargetMode="External"/><Relationship Id="rId243" Type="http://schemas.openxmlformats.org/officeDocument/2006/relationships/hyperlink" Target="&#49884;&#54200;114&#54200;.pptx" TargetMode="External"/><Relationship Id="rId285" Type="http://schemas.openxmlformats.org/officeDocument/2006/relationships/hyperlink" Target="&#49884;&#54200;88&#54200;.pptx" TargetMode="External"/><Relationship Id="rId450" Type="http://schemas.openxmlformats.org/officeDocument/2006/relationships/image" Target="../media/image208.png"/><Relationship Id="rId38" Type="http://schemas.openxmlformats.org/officeDocument/2006/relationships/image" Target="../media/image2.png"/><Relationship Id="rId103" Type="http://schemas.openxmlformats.org/officeDocument/2006/relationships/hyperlink" Target="&#49884;&#54200;50&#54200;.pptx" TargetMode="External"/><Relationship Id="rId310" Type="http://schemas.openxmlformats.org/officeDocument/2006/relationships/image" Target="../media/image138.png"/><Relationship Id="rId91" Type="http://schemas.openxmlformats.org/officeDocument/2006/relationships/hyperlink" Target="&#49884;&#54200;25&#54200;.pptx" TargetMode="External"/><Relationship Id="rId145" Type="http://schemas.openxmlformats.org/officeDocument/2006/relationships/hyperlink" Target="&#49884;&#54200;67&#54200;.pptx" TargetMode="External"/><Relationship Id="rId187" Type="http://schemas.openxmlformats.org/officeDocument/2006/relationships/hyperlink" Target="&#49884;&#54200;135&#54200;.pptx" TargetMode="External"/><Relationship Id="rId352" Type="http://schemas.openxmlformats.org/officeDocument/2006/relationships/image" Target="../media/image159.png"/><Relationship Id="rId394" Type="http://schemas.openxmlformats.org/officeDocument/2006/relationships/image" Target="../media/image180.png"/><Relationship Id="rId408" Type="http://schemas.openxmlformats.org/officeDocument/2006/relationships/image" Target="../media/image187.png"/><Relationship Id="rId212" Type="http://schemas.openxmlformats.org/officeDocument/2006/relationships/image" Target="../media/image89.png"/><Relationship Id="rId254" Type="http://schemas.openxmlformats.org/officeDocument/2006/relationships/image" Target="../media/image110.png"/><Relationship Id="rId49" Type="http://schemas.openxmlformats.org/officeDocument/2006/relationships/hyperlink" Target="&#49884;&#54200;33&#54200;.pptx" TargetMode="External"/><Relationship Id="rId114" Type="http://schemas.openxmlformats.org/officeDocument/2006/relationships/image" Target="../media/image40.png"/><Relationship Id="rId296" Type="http://schemas.openxmlformats.org/officeDocument/2006/relationships/image" Target="../media/image131.png"/><Relationship Id="rId461" Type="http://schemas.openxmlformats.org/officeDocument/2006/relationships/hyperlink" Target="../../&#49888;&#50557;PPT/62%20&#50836;&#54620;&#51068;&#49436;/&#50836;&#54620;&#51068;&#49436;.pptx" TargetMode="External"/><Relationship Id="rId60" Type="http://schemas.openxmlformats.org/officeDocument/2006/relationships/image" Target="../media/image13.png"/><Relationship Id="rId156" Type="http://schemas.openxmlformats.org/officeDocument/2006/relationships/image" Target="../media/image61.png"/><Relationship Id="rId198" Type="http://schemas.openxmlformats.org/officeDocument/2006/relationships/image" Target="../media/image82.png"/><Relationship Id="rId321" Type="http://schemas.openxmlformats.org/officeDocument/2006/relationships/hyperlink" Target="&#49884;&#54200;97&#54200;.pptx" TargetMode="External"/><Relationship Id="rId363" Type="http://schemas.openxmlformats.org/officeDocument/2006/relationships/hyperlink" Target="../13&#50669;&#45824;&#49345;/&#50669;&#45824;&#49345;.pptx" TargetMode="External"/><Relationship Id="rId419" Type="http://schemas.openxmlformats.org/officeDocument/2006/relationships/hyperlink" Target="../../&#49888;&#50557;PPT/41%20&#47560;&#44032;&#48373;&#51020;/&#47560;&#44032;&#48373;&#51020;.pptx" TargetMode="External"/><Relationship Id="rId223" Type="http://schemas.openxmlformats.org/officeDocument/2006/relationships/hyperlink" Target="&#49884;&#54200;103&#54200;.pptx" TargetMode="External"/><Relationship Id="rId430" Type="http://schemas.openxmlformats.org/officeDocument/2006/relationships/image" Target="../media/image198.png"/><Relationship Id="rId18" Type="http://schemas.openxmlformats.org/officeDocument/2006/relationships/slide" Target="slide29.xml"/><Relationship Id="rId265" Type="http://schemas.openxmlformats.org/officeDocument/2006/relationships/hyperlink" Target="&#49884;&#54200;59&#54200;.pptx" TargetMode="External"/><Relationship Id="rId472" Type="http://schemas.openxmlformats.org/officeDocument/2006/relationships/image" Target="../media/image231.png"/><Relationship Id="rId125" Type="http://schemas.openxmlformats.org/officeDocument/2006/relationships/hyperlink" Target="&#49884;&#54200;47&#54200;.pptx" TargetMode="External"/><Relationship Id="rId167" Type="http://schemas.openxmlformats.org/officeDocument/2006/relationships/hyperlink" Target="&#49884;&#54200;133&#54200;.pptx" TargetMode="External"/><Relationship Id="rId332" Type="http://schemas.openxmlformats.org/officeDocument/2006/relationships/image" Target="../media/image149.png"/><Relationship Id="rId374" Type="http://schemas.openxmlformats.org/officeDocument/2006/relationships/image" Target="../media/image170.png"/><Relationship Id="rId71" Type="http://schemas.openxmlformats.org/officeDocument/2006/relationships/hyperlink" Target="&#49884;&#54200;34&#54200;.pptx" TargetMode="External"/><Relationship Id="rId234" Type="http://schemas.openxmlformats.org/officeDocument/2006/relationships/image" Target="../media/image100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21.png"/><Relationship Id="rId44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40" Type="http://schemas.openxmlformats.org/officeDocument/2006/relationships/image" Target="../media/image3.png"/><Relationship Id="rId136" Type="http://schemas.openxmlformats.org/officeDocument/2006/relationships/image" Target="../media/image51.png"/><Relationship Id="rId178" Type="http://schemas.openxmlformats.org/officeDocument/2006/relationships/image" Target="../media/image72.png"/><Relationship Id="rId301" Type="http://schemas.openxmlformats.org/officeDocument/2006/relationships/hyperlink" Target="&#49884;&#54200;69&#54200;.pptx" TargetMode="External"/><Relationship Id="rId343" Type="http://schemas.openxmlformats.org/officeDocument/2006/relationships/hyperlink" Target="../03&#47112;&#50948;&#44592;/&#47112;&#50948;&#44592;.pptx" TargetMode="External"/><Relationship Id="rId82" Type="http://schemas.openxmlformats.org/officeDocument/2006/relationships/image" Target="../media/image24.png"/><Relationship Id="rId203" Type="http://schemas.openxmlformats.org/officeDocument/2006/relationships/hyperlink" Target="&#49884;&#54200;147&#54200;.pptx" TargetMode="External"/><Relationship Id="rId385" Type="http://schemas.openxmlformats.org/officeDocument/2006/relationships/hyperlink" Target="../24&#50696;&#47112;&#48120;&#50556;/&#50696;&#47112;&#48120;&#50556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5.png"/><Relationship Id="rId245" Type="http://schemas.openxmlformats.org/officeDocument/2006/relationships/hyperlink" Target="&#49884;&#54200;115&#54200;.pptx" TargetMode="External"/><Relationship Id="rId266" Type="http://schemas.openxmlformats.org/officeDocument/2006/relationships/image" Target="../media/image116.png"/><Relationship Id="rId287" Type="http://schemas.openxmlformats.org/officeDocument/2006/relationships/hyperlink" Target="&#49884;&#54200;81&#54200;.pptx" TargetMode="External"/><Relationship Id="rId410" Type="http://schemas.openxmlformats.org/officeDocument/2006/relationships/image" Target="../media/image188.png"/><Relationship Id="rId431" Type="http://schemas.openxmlformats.org/officeDocument/2006/relationships/hyperlink" Target="../../&#49888;&#50557;PPT/47%20&#44256;&#47536;&#46020;&#54980;&#49436;/&#44256;&#47536;&#46020;&#54980;&#49436;.pptx" TargetMode="External"/><Relationship Id="rId452" Type="http://schemas.openxmlformats.org/officeDocument/2006/relationships/image" Target="../media/image209.png"/><Relationship Id="rId30" Type="http://schemas.openxmlformats.org/officeDocument/2006/relationships/slide" Target="slide35.xml"/><Relationship Id="rId105" Type="http://schemas.openxmlformats.org/officeDocument/2006/relationships/hyperlink" Target="&#49884;&#54200;56&#54200;.pptx" TargetMode="External"/><Relationship Id="rId126" Type="http://schemas.openxmlformats.org/officeDocument/2006/relationships/image" Target="../media/image46.png"/><Relationship Id="rId147" Type="http://schemas.openxmlformats.org/officeDocument/2006/relationships/hyperlink" Target="&#49884;&#54200;68&#54200;.pptx" TargetMode="External"/><Relationship Id="rId168" Type="http://schemas.openxmlformats.org/officeDocument/2006/relationships/image" Target="../media/image67.png"/><Relationship Id="rId312" Type="http://schemas.openxmlformats.org/officeDocument/2006/relationships/image" Target="../media/image139.png"/><Relationship Id="rId333" Type="http://schemas.openxmlformats.org/officeDocument/2006/relationships/hyperlink" Target="&#49884;&#54200;91&#54200;.pptx" TargetMode="External"/><Relationship Id="rId354" Type="http://schemas.openxmlformats.org/officeDocument/2006/relationships/image" Target="../media/image160.png"/><Relationship Id="rId51" Type="http://schemas.openxmlformats.org/officeDocument/2006/relationships/hyperlink" Target="&#49884;&#54200;31&#54200;.pptx" TargetMode="External"/><Relationship Id="rId72" Type="http://schemas.openxmlformats.org/officeDocument/2006/relationships/image" Target="../media/image19.png"/><Relationship Id="rId93" Type="http://schemas.openxmlformats.org/officeDocument/2006/relationships/hyperlink" Target="&#49884;&#54200;45&#54200;.pptx" TargetMode="External"/><Relationship Id="rId189" Type="http://schemas.openxmlformats.org/officeDocument/2006/relationships/hyperlink" Target="&#49884;&#54200;145&#54200;.pptx" TargetMode="External"/><Relationship Id="rId375" Type="http://schemas.openxmlformats.org/officeDocument/2006/relationships/hyperlink" Target="../19&#49884;&#54200;/&#49884;&#54200;.pptx" TargetMode="External"/><Relationship Id="rId396" Type="http://schemas.openxmlformats.org/officeDocument/2006/relationships/image" Target="../media/image181.png"/><Relationship Id="rId3" Type="http://schemas.openxmlformats.org/officeDocument/2006/relationships/slide" Target="slide21.xml"/><Relationship Id="rId214" Type="http://schemas.openxmlformats.org/officeDocument/2006/relationships/image" Target="../media/image90.png"/><Relationship Id="rId235" Type="http://schemas.openxmlformats.org/officeDocument/2006/relationships/hyperlink" Target="&#49884;&#54200;108&#54200;.pptx" TargetMode="External"/><Relationship Id="rId256" Type="http://schemas.openxmlformats.org/officeDocument/2006/relationships/image" Target="../media/image111.png"/><Relationship Id="rId277" Type="http://schemas.openxmlformats.org/officeDocument/2006/relationships/hyperlink" Target="&#49884;&#54200;75&#54200;.pptx" TargetMode="External"/><Relationship Id="rId298" Type="http://schemas.openxmlformats.org/officeDocument/2006/relationships/image" Target="../media/image132.png"/><Relationship Id="rId400" Type="http://schemas.openxmlformats.org/officeDocument/2006/relationships/image" Target="../media/image183.png"/><Relationship Id="rId421" Type="http://schemas.openxmlformats.org/officeDocument/2006/relationships/hyperlink" Target="../../&#49888;&#50557;PPT/42%20&#45572;&#44032;&#48373;&#51020;/&#45572;&#44032;&#48373;&#51020;.pptx" TargetMode="External"/><Relationship Id="rId442" Type="http://schemas.openxmlformats.org/officeDocument/2006/relationships/image" Target="../media/image204.png"/><Relationship Id="rId463" Type="http://schemas.openxmlformats.org/officeDocument/2006/relationships/hyperlink" Target="../../&#49888;&#50557;PPT/63%20&#50836;&#54620;&#51060;&#49436;/&#50836;&#54620;&#51060;&#49436;1&#51109;.pptx" TargetMode="External"/><Relationship Id="rId116" Type="http://schemas.openxmlformats.org/officeDocument/2006/relationships/image" Target="../media/image41.png"/><Relationship Id="rId137" Type="http://schemas.openxmlformats.org/officeDocument/2006/relationships/hyperlink" Target="&#49884;&#54200;65&#54200;.pptx" TargetMode="External"/><Relationship Id="rId158" Type="http://schemas.openxmlformats.org/officeDocument/2006/relationships/image" Target="../media/image62.png"/><Relationship Id="rId302" Type="http://schemas.openxmlformats.org/officeDocument/2006/relationships/image" Target="../media/image134.png"/><Relationship Id="rId323" Type="http://schemas.openxmlformats.org/officeDocument/2006/relationships/hyperlink" Target="&#49884;&#54200;96&#54200;.pptx" TargetMode="External"/><Relationship Id="rId344" Type="http://schemas.openxmlformats.org/officeDocument/2006/relationships/image" Target="../media/image155.png"/><Relationship Id="rId20" Type="http://schemas.openxmlformats.org/officeDocument/2006/relationships/slide" Target="slide30.xml"/><Relationship Id="rId41" Type="http://schemas.openxmlformats.org/officeDocument/2006/relationships/hyperlink" Target="&#49884;&#54200;21&#54200;.pptx" TargetMode="External"/><Relationship Id="rId62" Type="http://schemas.openxmlformats.org/officeDocument/2006/relationships/image" Target="../media/image14.png"/><Relationship Id="rId83" Type="http://schemas.openxmlformats.org/officeDocument/2006/relationships/hyperlink" Target="&#49884;&#54200;52&#54200;.pptx" TargetMode="External"/><Relationship Id="rId179" Type="http://schemas.openxmlformats.org/officeDocument/2006/relationships/hyperlink" Target="&#49884;&#54200;143&#54200;.pptx" TargetMode="External"/><Relationship Id="rId365" Type="http://schemas.openxmlformats.org/officeDocument/2006/relationships/hyperlink" Target="../14&#50669;&#45824;&#54616;/&#50669;&#45824;&#54616;.pptx" TargetMode="External"/><Relationship Id="rId386" Type="http://schemas.openxmlformats.org/officeDocument/2006/relationships/image" Target="../media/image176.png"/><Relationship Id="rId190" Type="http://schemas.openxmlformats.org/officeDocument/2006/relationships/image" Target="../media/image78.png"/><Relationship Id="rId204" Type="http://schemas.openxmlformats.org/officeDocument/2006/relationships/image" Target="../media/image85.png"/><Relationship Id="rId225" Type="http://schemas.openxmlformats.org/officeDocument/2006/relationships/hyperlink" Target="&#49884;&#54200;104&#54200;.pptx" TargetMode="External"/><Relationship Id="rId246" Type="http://schemas.openxmlformats.org/officeDocument/2006/relationships/image" Target="../media/image106.png"/><Relationship Id="rId267" Type="http://schemas.openxmlformats.org/officeDocument/2006/relationships/hyperlink" Target="&#49884;&#54200;77&#54200;.pptx" TargetMode="External"/><Relationship Id="rId288" Type="http://schemas.openxmlformats.org/officeDocument/2006/relationships/image" Target="../media/image127.png"/><Relationship Id="rId411" Type="http://schemas.openxmlformats.org/officeDocument/2006/relationships/hyperlink" Target="../37&#54617;&#44060;/&#54617;&#44060;.pptx" TargetMode="External"/><Relationship Id="rId432" Type="http://schemas.openxmlformats.org/officeDocument/2006/relationships/image" Target="../media/image199.png"/><Relationship Id="rId453" Type="http://schemas.openxmlformats.org/officeDocument/2006/relationships/hyperlink" Target="../../&#49888;&#50557;PPT/58%20&#55176;&#48652;&#47532;&#49436;/&#55176;&#48652;&#47532;&#49436;.pptx" TargetMode="External"/><Relationship Id="rId106" Type="http://schemas.openxmlformats.org/officeDocument/2006/relationships/image" Target="../media/image36.png"/><Relationship Id="rId127" Type="http://schemas.openxmlformats.org/officeDocument/2006/relationships/hyperlink" Target="&#49884;&#54200;37&#54200;.pptx" TargetMode="External"/><Relationship Id="rId313" Type="http://schemas.openxmlformats.org/officeDocument/2006/relationships/hyperlink" Target="&#49884;&#54200;101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9.png"/><Relationship Id="rId73" Type="http://schemas.openxmlformats.org/officeDocument/2006/relationships/hyperlink" Target="&#49884;&#54200;14&#54200;.pptx" TargetMode="External"/><Relationship Id="rId94" Type="http://schemas.openxmlformats.org/officeDocument/2006/relationships/image" Target="../media/image30.png"/><Relationship Id="rId148" Type="http://schemas.openxmlformats.org/officeDocument/2006/relationships/image" Target="../media/image57.png"/><Relationship Id="rId169" Type="http://schemas.openxmlformats.org/officeDocument/2006/relationships/hyperlink" Target="&#49884;&#54200;132&#54200;.pptx" TargetMode="External"/><Relationship Id="rId334" Type="http://schemas.openxmlformats.org/officeDocument/2006/relationships/image" Target="../media/image150.png"/><Relationship Id="rId355" Type="http://schemas.openxmlformats.org/officeDocument/2006/relationships/hyperlink" Target="../09&#49324;&#47924;&#50648;&#49345;/&#49324;&#47924;&#50648;&#49345;.pptx" TargetMode="External"/><Relationship Id="rId376" Type="http://schemas.openxmlformats.org/officeDocument/2006/relationships/image" Target="../media/image171.png"/><Relationship Id="rId397" Type="http://schemas.openxmlformats.org/officeDocument/2006/relationships/hyperlink" Target="../30&#50500;&#47784;&#49828;/&#50500;&#47784;&#49828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73.png"/><Relationship Id="rId215" Type="http://schemas.openxmlformats.org/officeDocument/2006/relationships/hyperlink" Target="&#49884;&#54200;149&#54200;.pptx" TargetMode="External"/><Relationship Id="rId236" Type="http://schemas.openxmlformats.org/officeDocument/2006/relationships/image" Target="../media/image101.png"/><Relationship Id="rId257" Type="http://schemas.openxmlformats.org/officeDocument/2006/relationships/hyperlink" Target="&#49884;&#54200;19&#54200;.pptx" TargetMode="External"/><Relationship Id="rId278" Type="http://schemas.openxmlformats.org/officeDocument/2006/relationships/image" Target="../media/image122.png"/><Relationship Id="rId401" Type="http://schemas.openxmlformats.org/officeDocument/2006/relationships/hyperlink" Target="../32&#50836;&#45208;/&#50836;&#45208;.pptx" TargetMode="External"/><Relationship Id="rId422" Type="http://schemas.openxmlformats.org/officeDocument/2006/relationships/image" Target="../media/image194.png"/><Relationship Id="rId44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64" Type="http://schemas.openxmlformats.org/officeDocument/2006/relationships/image" Target="../media/image215.png"/><Relationship Id="rId303" Type="http://schemas.openxmlformats.org/officeDocument/2006/relationships/hyperlink" Target="&#49884;&#54200;79&#54200;.pptx" TargetMode="External"/><Relationship Id="rId42" Type="http://schemas.openxmlformats.org/officeDocument/2006/relationships/image" Target="../media/image4.png"/><Relationship Id="rId84" Type="http://schemas.openxmlformats.org/officeDocument/2006/relationships/image" Target="../media/image25.png"/><Relationship Id="rId138" Type="http://schemas.openxmlformats.org/officeDocument/2006/relationships/image" Target="../media/image52.png"/><Relationship Id="rId345" Type="http://schemas.openxmlformats.org/officeDocument/2006/relationships/hyperlink" Target="../04&#48124;&#49688;&#44592;/&#48124;&#49688;&#44592;.pptx" TargetMode="External"/><Relationship Id="rId387" Type="http://schemas.openxmlformats.org/officeDocument/2006/relationships/hyperlink" Target="../25&#50696;&#47112;&#48120;&#50556;&#50528;&#44032;/&#50696;&#47112;&#48120;&#50556;&#50528;&#44032;.pptx" TargetMode="External"/><Relationship Id="rId191" Type="http://schemas.openxmlformats.org/officeDocument/2006/relationships/hyperlink" Target="&#49884;&#54200;130&#54200;.pptx" TargetMode="External"/><Relationship Id="rId205" Type="http://schemas.openxmlformats.org/officeDocument/2006/relationships/hyperlink" Target="&#49884;&#54200;137&#54200;.pptx" TargetMode="External"/><Relationship Id="rId247" Type="http://schemas.openxmlformats.org/officeDocument/2006/relationships/hyperlink" Target="&#49884;&#54200;120&#54200;.pptx" TargetMode="External"/><Relationship Id="rId412" Type="http://schemas.openxmlformats.org/officeDocument/2006/relationships/image" Target="../media/image189.png"/><Relationship Id="rId107" Type="http://schemas.openxmlformats.org/officeDocument/2006/relationships/hyperlink" Target="&#49884;&#54200;06&#54200;.pptx" TargetMode="External"/><Relationship Id="rId289" Type="http://schemas.openxmlformats.org/officeDocument/2006/relationships/hyperlink" Target="&#49884;&#54200;82&#54200;.pptx" TargetMode="External"/><Relationship Id="rId454" Type="http://schemas.openxmlformats.org/officeDocument/2006/relationships/image" Target="../media/image210.png"/><Relationship Id="rId11" Type="http://schemas.openxmlformats.org/officeDocument/2006/relationships/slide" Target="slide25.xml"/><Relationship Id="rId53" Type="http://schemas.openxmlformats.org/officeDocument/2006/relationships/hyperlink" Target="&#49884;&#54200;32&#54200;.pptx" TargetMode="External"/><Relationship Id="rId149" Type="http://schemas.openxmlformats.org/officeDocument/2006/relationships/hyperlink" Target="&#49884;&#54200;58&#54200;.pptx" TargetMode="External"/><Relationship Id="rId314" Type="http://schemas.openxmlformats.org/officeDocument/2006/relationships/image" Target="../media/image140.png"/><Relationship Id="rId356" Type="http://schemas.openxmlformats.org/officeDocument/2006/relationships/image" Target="../media/image161.png"/><Relationship Id="rId398" Type="http://schemas.openxmlformats.org/officeDocument/2006/relationships/image" Target="../media/image182.png"/><Relationship Id="rId95" Type="http://schemas.openxmlformats.org/officeDocument/2006/relationships/hyperlink" Target="&#49884;&#54200;10&#54200;.pptx" TargetMode="External"/><Relationship Id="rId160" Type="http://schemas.openxmlformats.org/officeDocument/2006/relationships/image" Target="../media/image63.png"/><Relationship Id="rId216" Type="http://schemas.openxmlformats.org/officeDocument/2006/relationships/image" Target="../media/image91.png"/><Relationship Id="rId423" Type="http://schemas.openxmlformats.org/officeDocument/2006/relationships/hyperlink" Target="../../&#49888;&#50557;PPT/43%20&#50836;&#54620;&#48373;&#51020;/&#50836;&#54620;&#48373;&#51020;.pptx" TargetMode="External"/><Relationship Id="rId258" Type="http://schemas.openxmlformats.org/officeDocument/2006/relationships/image" Target="../media/image112.png"/><Relationship Id="rId465" Type="http://schemas.openxmlformats.org/officeDocument/2006/relationships/hyperlink" Target="../../&#49888;&#50557;PPT/64%20&#50836;&#54620;&#49340;&#49436;/&#50836;&#54620;&#49340;&#49436;1&#51109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5.png"/><Relationship Id="rId118" Type="http://schemas.openxmlformats.org/officeDocument/2006/relationships/image" Target="../media/image42.png"/><Relationship Id="rId325" Type="http://schemas.openxmlformats.org/officeDocument/2006/relationships/hyperlink" Target="&#49884;&#54200;95&#54200;.pptx" TargetMode="External"/><Relationship Id="rId367" Type="http://schemas.openxmlformats.org/officeDocument/2006/relationships/hyperlink" Target="../15&#50640;&#49828;&#46972;/&#50640;&#49828;&#46972;.pptx" TargetMode="External"/><Relationship Id="rId171" Type="http://schemas.openxmlformats.org/officeDocument/2006/relationships/hyperlink" Target="&#49884;&#54200;131&#54200;.pptx" TargetMode="External"/><Relationship Id="rId227" Type="http://schemas.openxmlformats.org/officeDocument/2006/relationships/hyperlink" Target="&#49884;&#54200;105&#54200;.pptx" TargetMode="External"/><Relationship Id="rId269" Type="http://schemas.openxmlformats.org/officeDocument/2006/relationships/hyperlink" Target="&#49884;&#54200;71&#54200;.pptx" TargetMode="External"/><Relationship Id="rId434" Type="http://schemas.openxmlformats.org/officeDocument/2006/relationships/image" Target="../media/image200.png"/><Relationship Id="rId33" Type="http://schemas.openxmlformats.org/officeDocument/2006/relationships/slide" Target="slide18.xml"/><Relationship Id="rId129" Type="http://schemas.openxmlformats.org/officeDocument/2006/relationships/hyperlink" Target="&#49884;&#54200;27&#54200;.pptx" TargetMode="External"/><Relationship Id="rId280" Type="http://schemas.openxmlformats.org/officeDocument/2006/relationships/image" Target="../media/image123.png"/><Relationship Id="rId336" Type="http://schemas.openxmlformats.org/officeDocument/2006/relationships/image" Target="../media/image151.png"/><Relationship Id="rId75" Type="http://schemas.openxmlformats.org/officeDocument/2006/relationships/hyperlink" Target="&#49884;&#54200;24&#54200;.pptx" TargetMode="External"/><Relationship Id="rId140" Type="http://schemas.openxmlformats.org/officeDocument/2006/relationships/image" Target="../media/image53.png"/><Relationship Id="rId182" Type="http://schemas.openxmlformats.org/officeDocument/2006/relationships/image" Target="../media/image74.png"/><Relationship Id="rId378" Type="http://schemas.openxmlformats.org/officeDocument/2006/relationships/image" Target="../media/image172.png"/><Relationship Id="rId403" Type="http://schemas.openxmlformats.org/officeDocument/2006/relationships/hyperlink" Target="../33&#48120;&#44032;/&#48120;&#44032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102.png"/><Relationship Id="rId445" Type="http://schemas.openxmlformats.org/officeDocument/2006/relationships/hyperlink" Target="../../&#49888;&#50557;PPT/54%20&#46356;&#47784;&#45936;&#51204;&#49436;/&#46356;&#47784;&#45936;&#51204;&#49436;.pptx" TargetMode="External"/><Relationship Id="rId291" Type="http://schemas.openxmlformats.org/officeDocument/2006/relationships/hyperlink" Target="&#49884;&#54200;83&#54200;.pptx" TargetMode="External"/><Relationship Id="rId305" Type="http://schemas.openxmlformats.org/officeDocument/2006/relationships/hyperlink" Target="&#49884;&#54200;80&#54200;.pptx" TargetMode="External"/><Relationship Id="rId347" Type="http://schemas.openxmlformats.org/officeDocument/2006/relationships/hyperlink" Target="../05&#49888;&#47749;&#44592;/&#49888;&#47749;&#44592;.pptx" TargetMode="External"/><Relationship Id="rId44" Type="http://schemas.openxmlformats.org/officeDocument/2006/relationships/image" Target="../media/image5.png"/><Relationship Id="rId86" Type="http://schemas.openxmlformats.org/officeDocument/2006/relationships/image" Target="../media/image26.png"/><Relationship Id="rId151" Type="http://schemas.openxmlformats.org/officeDocument/2006/relationships/hyperlink" Target="&#49884;&#54200;48&#54200;.pptx" TargetMode="External"/><Relationship Id="rId389" Type="http://schemas.openxmlformats.org/officeDocument/2006/relationships/hyperlink" Target="../26&#50640;&#49828;&#44180;/&#50640;&#49828;&#44180;.pptx" TargetMode="External"/><Relationship Id="rId193" Type="http://schemas.openxmlformats.org/officeDocument/2006/relationships/hyperlink" Target="&#49884;&#54200;140&#54200;.pptx" TargetMode="External"/><Relationship Id="rId207" Type="http://schemas.openxmlformats.org/officeDocument/2006/relationships/hyperlink" Target="&#49884;&#54200;127&#54200;.pptx" TargetMode="External"/><Relationship Id="rId249" Type="http://schemas.openxmlformats.org/officeDocument/2006/relationships/hyperlink" Target="&#49884;&#54200;116&#54200;.pptx" TargetMode="External"/><Relationship Id="rId414" Type="http://schemas.openxmlformats.org/officeDocument/2006/relationships/image" Target="../media/image190.png"/><Relationship Id="rId456" Type="http://schemas.openxmlformats.org/officeDocument/2006/relationships/image" Target="../media/image211.png"/><Relationship Id="rId13" Type="http://schemas.openxmlformats.org/officeDocument/2006/relationships/slide" Target="slide26.xml"/><Relationship Id="rId109" Type="http://schemas.openxmlformats.org/officeDocument/2006/relationships/hyperlink" Target="&#49884;&#54200;16&#54200;.pptx" TargetMode="External"/><Relationship Id="rId260" Type="http://schemas.openxmlformats.org/officeDocument/2006/relationships/image" Target="../media/image113.png"/><Relationship Id="rId316" Type="http://schemas.openxmlformats.org/officeDocument/2006/relationships/image" Target="../media/image141.png"/><Relationship Id="rId55" Type="http://schemas.openxmlformats.org/officeDocument/2006/relationships/hyperlink" Target="&#49884;&#54200;03&#54200;.pptx" TargetMode="External"/><Relationship Id="rId97" Type="http://schemas.openxmlformats.org/officeDocument/2006/relationships/hyperlink" Target="&#49884;&#54200;20&#54200;.pptx" TargetMode="External"/><Relationship Id="rId120" Type="http://schemas.openxmlformats.org/officeDocument/2006/relationships/image" Target="../media/image43.png"/><Relationship Id="rId358" Type="http://schemas.openxmlformats.org/officeDocument/2006/relationships/image" Target="../media/image162.png"/><Relationship Id="rId162" Type="http://schemas.openxmlformats.org/officeDocument/2006/relationships/image" Target="../media/image64.png"/><Relationship Id="rId218" Type="http://schemas.openxmlformats.org/officeDocument/2006/relationships/image" Target="../media/image92.png"/><Relationship Id="rId425" Type="http://schemas.openxmlformats.org/officeDocument/2006/relationships/hyperlink" Target="../../&#49888;&#50557;PPT/44%20&#49324;&#46020;&#54665;&#51204;/&#49324;&#46020;&#54665;&#51204;.pptx" TargetMode="External"/><Relationship Id="rId467" Type="http://schemas.openxmlformats.org/officeDocument/2006/relationships/hyperlink" Target="../../&#49888;&#50557;PPT/65%20&#50976;&#45796;&#49436;/&#50976;&#45796;&#49436;1&#51109;.pptx" TargetMode="External"/><Relationship Id="rId271" Type="http://schemas.openxmlformats.org/officeDocument/2006/relationships/hyperlink" Target="&#49884;&#54200;72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6.png"/><Relationship Id="rId131" Type="http://schemas.openxmlformats.org/officeDocument/2006/relationships/hyperlink" Target="&#49884;&#54200;17&#54200;.pptx" TargetMode="External"/><Relationship Id="rId327" Type="http://schemas.openxmlformats.org/officeDocument/2006/relationships/hyperlink" Target="&#49884;&#54200;94&#54200;.pptx" TargetMode="External"/><Relationship Id="rId369" Type="http://schemas.openxmlformats.org/officeDocument/2006/relationships/hyperlink" Target="../16&#45712;&#54756;&#48120;&#50556;/&#45712;&#54756;&#48120;&#50556;.pptx" TargetMode="External"/><Relationship Id="rId173" Type="http://schemas.openxmlformats.org/officeDocument/2006/relationships/hyperlink" Target="&#49884;&#54200;134&#54200;.pptx" TargetMode="External"/><Relationship Id="rId229" Type="http://schemas.openxmlformats.org/officeDocument/2006/relationships/hyperlink" Target="&#49884;&#54200;110&#54200;.pptx" TargetMode="External"/><Relationship Id="rId380" Type="http://schemas.openxmlformats.org/officeDocument/2006/relationships/image" Target="../media/image173.png"/><Relationship Id="rId436" Type="http://schemas.openxmlformats.org/officeDocument/2006/relationships/image" Target="../media/image201.png"/><Relationship Id="rId240" Type="http://schemas.openxmlformats.org/officeDocument/2006/relationships/image" Target="../media/image103.png"/><Relationship Id="rId35" Type="http://schemas.openxmlformats.org/officeDocument/2006/relationships/slide" Target="slide20.xml"/><Relationship Id="rId77" Type="http://schemas.openxmlformats.org/officeDocument/2006/relationships/hyperlink" Target="&#49884;&#54200;54&#54200;.pptx" TargetMode="External"/><Relationship Id="rId100" Type="http://schemas.openxmlformats.org/officeDocument/2006/relationships/image" Target="../media/image33.png"/><Relationship Id="rId282" Type="http://schemas.openxmlformats.org/officeDocument/2006/relationships/image" Target="../media/image124.png"/><Relationship Id="rId338" Type="http://schemas.openxmlformats.org/officeDocument/2006/relationships/image" Target="../media/image152.png"/><Relationship Id="rId8" Type="http://schemas.openxmlformats.org/officeDocument/2006/relationships/slide" Target="slide4.xml"/><Relationship Id="rId142" Type="http://schemas.openxmlformats.org/officeDocument/2006/relationships/image" Target="../media/image54.png"/><Relationship Id="rId184" Type="http://schemas.openxmlformats.org/officeDocument/2006/relationships/image" Target="../media/image75.png"/><Relationship Id="rId391" Type="http://schemas.openxmlformats.org/officeDocument/2006/relationships/hyperlink" Target="../27&#45796;&#45768;&#50648;/&#45796;&#45768;&#50648;.pptx" TargetMode="External"/><Relationship Id="rId405" Type="http://schemas.openxmlformats.org/officeDocument/2006/relationships/hyperlink" Target="../34&#45208;&#54996;/&#45208;&#54996;.pptx" TargetMode="External"/><Relationship Id="rId447" Type="http://schemas.openxmlformats.org/officeDocument/2006/relationships/hyperlink" Target="../../&#49888;&#50557;PPT/55%20&#46356;&#47784;&#45936;&#54980;&#49436;/&#46356;&#47784;&#45936;&#54980;&#49436;.pptx" TargetMode="External"/><Relationship Id="rId251" Type="http://schemas.openxmlformats.org/officeDocument/2006/relationships/hyperlink" Target="&#49884;&#54200;117&#54200;.pptx" TargetMode="External"/><Relationship Id="rId46" Type="http://schemas.openxmlformats.org/officeDocument/2006/relationships/image" Target="../media/image6.png"/><Relationship Id="rId293" Type="http://schemas.openxmlformats.org/officeDocument/2006/relationships/hyperlink" Target="&#49884;&#54200;84&#54200;.pptx" TargetMode="External"/><Relationship Id="rId307" Type="http://schemas.openxmlformats.org/officeDocument/2006/relationships/hyperlink" Target="&#49884;&#54200;90&#54200;.pptx" TargetMode="External"/><Relationship Id="rId349" Type="http://schemas.openxmlformats.org/officeDocument/2006/relationships/hyperlink" Target="../06&#50668;&#54840;&#49688;&#50500;/&#50668;&#54840;&#49688;&#50500;.pptx" TargetMode="External"/><Relationship Id="rId88" Type="http://schemas.openxmlformats.org/officeDocument/2006/relationships/image" Target="../media/image27.png"/><Relationship Id="rId111" Type="http://schemas.openxmlformats.org/officeDocument/2006/relationships/hyperlink" Target="&#49884;&#54200;26&#54200;.pptx" TargetMode="External"/><Relationship Id="rId153" Type="http://schemas.openxmlformats.org/officeDocument/2006/relationships/hyperlink" Target="&#49884;&#54200;38&#54200;.pptx" TargetMode="External"/><Relationship Id="rId195" Type="http://schemas.openxmlformats.org/officeDocument/2006/relationships/hyperlink" Target="&#49884;&#54200;150&#54200;.pptx" TargetMode="External"/><Relationship Id="rId209" Type="http://schemas.openxmlformats.org/officeDocument/2006/relationships/hyperlink" Target="&#49884;&#54200;128&#54200;.pptx" TargetMode="External"/><Relationship Id="rId360" Type="http://schemas.openxmlformats.org/officeDocument/2006/relationships/image" Target="../media/image163.png"/><Relationship Id="rId416" Type="http://schemas.openxmlformats.org/officeDocument/2006/relationships/image" Target="../media/image191.png"/><Relationship Id="rId220" Type="http://schemas.openxmlformats.org/officeDocument/2006/relationships/image" Target="../media/image93.png"/><Relationship Id="rId458" Type="http://schemas.openxmlformats.org/officeDocument/2006/relationships/image" Target="../media/image212.png"/><Relationship Id="rId15" Type="http://schemas.openxmlformats.org/officeDocument/2006/relationships/slide" Target="slide27.xml"/><Relationship Id="rId57" Type="http://schemas.openxmlformats.org/officeDocument/2006/relationships/hyperlink" Target="&#49884;&#54200;13&#54200;.pptx" TargetMode="External"/><Relationship Id="rId262" Type="http://schemas.openxmlformats.org/officeDocument/2006/relationships/image" Target="../media/image114.png"/><Relationship Id="rId318" Type="http://schemas.openxmlformats.org/officeDocument/2006/relationships/image" Target="../media/image142.png"/><Relationship Id="rId99" Type="http://schemas.openxmlformats.org/officeDocument/2006/relationships/hyperlink" Target="&#49884;&#54200;30&#54200;.pptx" TargetMode="External"/><Relationship Id="rId122" Type="http://schemas.openxmlformats.org/officeDocument/2006/relationships/image" Target="../media/image44.png"/><Relationship Id="rId164" Type="http://schemas.openxmlformats.org/officeDocument/2006/relationships/image" Target="../media/image65.png"/><Relationship Id="rId371" Type="http://schemas.openxmlformats.org/officeDocument/2006/relationships/hyperlink" Target="../17&#50640;&#49828;&#45908;/&#50640;&#49828;&#45908;.pptx" TargetMode="External"/><Relationship Id="rId427" Type="http://schemas.openxmlformats.org/officeDocument/2006/relationships/hyperlink" Target="../../&#49888;&#50557;PPT/45%20&#47196;&#47560;&#49436;/&#47196;&#47560;&#49436;.pptx" TargetMode="External"/><Relationship Id="rId469" Type="http://schemas.openxmlformats.org/officeDocument/2006/relationships/hyperlink" Target="../../&#49888;&#50557;PPT/66%20&#50836;&#54620;&#44228;&#49884;&#47197;/&#50836;&#54620;&#44228;&#49884;&#47197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07&#54200;.pptx" TargetMode="External"/><Relationship Id="rId273" Type="http://schemas.openxmlformats.org/officeDocument/2006/relationships/hyperlink" Target="&#49884;&#54200;73&#54200;.pptx" TargetMode="External"/><Relationship Id="rId329" Type="http://schemas.openxmlformats.org/officeDocument/2006/relationships/hyperlink" Target="&#49884;&#54200;93&#54200;.pptx" TargetMode="External"/><Relationship Id="rId68" Type="http://schemas.openxmlformats.org/officeDocument/2006/relationships/image" Target="../media/image17.png"/><Relationship Id="rId133" Type="http://schemas.openxmlformats.org/officeDocument/2006/relationships/hyperlink" Target="&#49884;&#54200;66&#54200;.pptx" TargetMode="External"/><Relationship Id="rId175" Type="http://schemas.openxmlformats.org/officeDocument/2006/relationships/hyperlink" Target="&#49884;&#54200;144&#54200;.pptx" TargetMode="External"/><Relationship Id="rId340" Type="http://schemas.openxmlformats.org/officeDocument/2006/relationships/image" Target="../media/image153.png"/><Relationship Id="rId200" Type="http://schemas.openxmlformats.org/officeDocument/2006/relationships/image" Target="../media/image83.png"/><Relationship Id="rId382" Type="http://schemas.openxmlformats.org/officeDocument/2006/relationships/image" Target="../media/image174.png"/><Relationship Id="rId438" Type="http://schemas.openxmlformats.org/officeDocument/2006/relationships/image" Target="../media/image202.png"/><Relationship Id="rId242" Type="http://schemas.openxmlformats.org/officeDocument/2006/relationships/image" Target="../media/image104.png"/><Relationship Id="rId284" Type="http://schemas.openxmlformats.org/officeDocument/2006/relationships/image" Target="../media/image125.png"/><Relationship Id="rId37" Type="http://schemas.openxmlformats.org/officeDocument/2006/relationships/hyperlink" Target="&#49884;&#54200;12&#54200;.pptx" TargetMode="External"/><Relationship Id="rId79" Type="http://schemas.openxmlformats.org/officeDocument/2006/relationships/hyperlink" Target="&#49884;&#54200;55&#54200;.pptx" TargetMode="External"/><Relationship Id="rId102" Type="http://schemas.openxmlformats.org/officeDocument/2006/relationships/image" Target="../media/image34.png"/><Relationship Id="rId144" Type="http://schemas.openxmlformats.org/officeDocument/2006/relationships/image" Target="../media/image55.png"/><Relationship Id="rId90" Type="http://schemas.openxmlformats.org/officeDocument/2006/relationships/image" Target="../media/image28.png"/><Relationship Id="rId186" Type="http://schemas.openxmlformats.org/officeDocument/2006/relationships/image" Target="../media/image76.png"/><Relationship Id="rId351" Type="http://schemas.openxmlformats.org/officeDocument/2006/relationships/hyperlink" Target="../07&#49324;&#49324;&#44592;/&#49324;&#49324;&#44592;.pptx" TargetMode="External"/><Relationship Id="rId393" Type="http://schemas.openxmlformats.org/officeDocument/2006/relationships/hyperlink" Target="../28&#54840;&#49464;&#50500;/&#54840;&#49464;&#50500;.pptx" TargetMode="External"/><Relationship Id="rId407" Type="http://schemas.openxmlformats.org/officeDocument/2006/relationships/hyperlink" Target="../35&#54616;&#48149;&#44397;/&#54616;&#48149;&#44397;.pptx" TargetMode="External"/><Relationship Id="rId449" Type="http://schemas.openxmlformats.org/officeDocument/2006/relationships/hyperlink" Target="../../&#49888;&#50557;PPT/56%20&#46356;&#46020;&#49436;/&#46356;&#46020;&#49436;.pptx" TargetMode="External"/><Relationship Id="rId211" Type="http://schemas.openxmlformats.org/officeDocument/2006/relationships/hyperlink" Target="&#49884;&#54200;138&#54200;.pptx" TargetMode="External"/><Relationship Id="rId253" Type="http://schemas.openxmlformats.org/officeDocument/2006/relationships/hyperlink" Target="&#49884;&#54200;118&#54200;.pptx" TargetMode="External"/><Relationship Id="rId295" Type="http://schemas.openxmlformats.org/officeDocument/2006/relationships/hyperlink" Target="&#49884;&#54200;85&#54200;.pptx" TargetMode="External"/><Relationship Id="rId309" Type="http://schemas.openxmlformats.org/officeDocument/2006/relationships/hyperlink" Target="&#49884;&#54200;89&#54200;.pptx" TargetMode="External"/><Relationship Id="rId460" Type="http://schemas.openxmlformats.org/officeDocument/2006/relationships/image" Target="../media/image213.png"/><Relationship Id="rId48" Type="http://schemas.openxmlformats.org/officeDocument/2006/relationships/image" Target="../media/image7.png"/><Relationship Id="rId113" Type="http://schemas.openxmlformats.org/officeDocument/2006/relationships/hyperlink" Target="&#49884;&#54200;35&#54200;.pptx" TargetMode="External"/><Relationship Id="rId320" Type="http://schemas.openxmlformats.org/officeDocument/2006/relationships/image" Target="../media/image143.png"/><Relationship Id="rId155" Type="http://schemas.openxmlformats.org/officeDocument/2006/relationships/hyperlink" Target="&#49884;&#54200;28&#54200;.pptx" TargetMode="External"/><Relationship Id="rId197" Type="http://schemas.openxmlformats.org/officeDocument/2006/relationships/hyperlink" Target="&#49884;&#54200;126&#54200;.pptx" TargetMode="External"/><Relationship Id="rId362" Type="http://schemas.openxmlformats.org/officeDocument/2006/relationships/image" Target="../media/image164.png"/><Relationship Id="rId418" Type="http://schemas.openxmlformats.org/officeDocument/2006/relationships/image" Target="../media/image192.png"/><Relationship Id="rId222" Type="http://schemas.openxmlformats.org/officeDocument/2006/relationships/image" Target="../media/image94.png"/><Relationship Id="rId264" Type="http://schemas.openxmlformats.org/officeDocument/2006/relationships/image" Target="../media/image115.png"/><Relationship Id="rId471" Type="http://schemas.openxmlformats.org/officeDocument/2006/relationships/image" Target="../media/image219.png"/><Relationship Id="rId17" Type="http://schemas.openxmlformats.org/officeDocument/2006/relationships/slide" Target="slide9.xml"/><Relationship Id="rId59" Type="http://schemas.openxmlformats.org/officeDocument/2006/relationships/hyperlink" Target="&#49884;&#54200;23&#54200;.pptx" TargetMode="External"/><Relationship Id="rId124" Type="http://schemas.openxmlformats.org/officeDocument/2006/relationships/image" Target="../media/image45.png"/><Relationship Id="rId70" Type="http://schemas.openxmlformats.org/officeDocument/2006/relationships/image" Target="../media/image18.png"/><Relationship Id="rId166" Type="http://schemas.openxmlformats.org/officeDocument/2006/relationships/image" Target="../media/image66.png"/><Relationship Id="rId331" Type="http://schemas.openxmlformats.org/officeDocument/2006/relationships/hyperlink" Target="&#49884;&#54200;92&#54200;.pptx" TargetMode="External"/><Relationship Id="rId373" Type="http://schemas.openxmlformats.org/officeDocument/2006/relationships/hyperlink" Target="../18&#50853;&#44592;/&#50853;&#44592;.pptx" TargetMode="External"/><Relationship Id="rId429" Type="http://schemas.openxmlformats.org/officeDocument/2006/relationships/hyperlink" Target="../../&#49888;&#50557;PPT/46%20&#44256;&#47536;&#46020;&#51204;&#49436;/&#44256;&#47536;&#46020;&#51204;&#49436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6&#54200;.pptx" TargetMode="External"/><Relationship Id="rId440" Type="http://schemas.openxmlformats.org/officeDocument/2006/relationships/image" Target="../media/image203.png"/><Relationship Id="rId28" Type="http://schemas.openxmlformats.org/officeDocument/2006/relationships/slide" Target="slide34.xml"/><Relationship Id="rId275" Type="http://schemas.openxmlformats.org/officeDocument/2006/relationships/hyperlink" Target="&#49884;&#54200;74&#54200;.pptx" TargetMode="External"/><Relationship Id="rId300" Type="http://schemas.openxmlformats.org/officeDocument/2006/relationships/image" Target="../media/image133.png"/><Relationship Id="rId81" Type="http://schemas.openxmlformats.org/officeDocument/2006/relationships/hyperlink" Target="&#49884;&#54200;51&#54200;.pptx" TargetMode="External"/><Relationship Id="rId135" Type="http://schemas.openxmlformats.org/officeDocument/2006/relationships/hyperlink" Target="&#49884;&#54200;61&#54200;.pptx" TargetMode="External"/><Relationship Id="rId177" Type="http://schemas.openxmlformats.org/officeDocument/2006/relationships/hyperlink" Target="&#49884;&#54200;124&#54200;.pptx" TargetMode="External"/><Relationship Id="rId342" Type="http://schemas.openxmlformats.org/officeDocument/2006/relationships/image" Target="../media/image154.png"/><Relationship Id="rId384" Type="http://schemas.openxmlformats.org/officeDocument/2006/relationships/image" Target="../media/image175.png"/><Relationship Id="rId202" Type="http://schemas.openxmlformats.org/officeDocument/2006/relationships/image" Target="../media/image84.png"/><Relationship Id="rId244" Type="http://schemas.openxmlformats.org/officeDocument/2006/relationships/image" Target="../media/image105.png"/><Relationship Id="rId39" Type="http://schemas.openxmlformats.org/officeDocument/2006/relationships/hyperlink" Target="&#49884;&#54200;22&#54200;.pptx" TargetMode="External"/><Relationship Id="rId286" Type="http://schemas.openxmlformats.org/officeDocument/2006/relationships/image" Target="../media/image126.png"/><Relationship Id="rId451" Type="http://schemas.openxmlformats.org/officeDocument/2006/relationships/hyperlink" Target="../../&#49888;&#50557;PPT/57%20&#48716;&#47112;&#47788;&#49436;/&#48716;&#47112;&#47788;&#49436;1&#51109;.pptx" TargetMode="External"/><Relationship Id="rId50" Type="http://schemas.openxmlformats.org/officeDocument/2006/relationships/image" Target="../media/image8.png"/><Relationship Id="rId104" Type="http://schemas.openxmlformats.org/officeDocument/2006/relationships/image" Target="../media/image35.png"/><Relationship Id="rId146" Type="http://schemas.openxmlformats.org/officeDocument/2006/relationships/image" Target="../media/image56.png"/><Relationship Id="rId188" Type="http://schemas.openxmlformats.org/officeDocument/2006/relationships/image" Target="../media/image77.png"/><Relationship Id="rId311" Type="http://schemas.openxmlformats.org/officeDocument/2006/relationships/hyperlink" Target="&#49884;&#54200;100&#54200;.pptx" TargetMode="External"/><Relationship Id="rId353" Type="http://schemas.openxmlformats.org/officeDocument/2006/relationships/hyperlink" Target="../08&#47355;&#44592;/&#47355;&#44592;.pptx" TargetMode="External"/><Relationship Id="rId395" Type="http://schemas.openxmlformats.org/officeDocument/2006/relationships/hyperlink" Target="../29&#50836;&#50648;/&#50836;&#50648;.pptx" TargetMode="External"/><Relationship Id="rId409" Type="http://schemas.openxmlformats.org/officeDocument/2006/relationships/hyperlink" Target="../36&#49828;&#48148;&#45264;/&#49828;&#48148;&#45264;.pptx" TargetMode="External"/><Relationship Id="rId92" Type="http://schemas.openxmlformats.org/officeDocument/2006/relationships/image" Target="../media/image29.png"/><Relationship Id="rId213" Type="http://schemas.openxmlformats.org/officeDocument/2006/relationships/hyperlink" Target="&#49884;&#54200;148&#54200;.pptx" TargetMode="External"/><Relationship Id="rId420" Type="http://schemas.openxmlformats.org/officeDocument/2006/relationships/image" Target="../media/image193.png"/><Relationship Id="rId255" Type="http://schemas.openxmlformats.org/officeDocument/2006/relationships/hyperlink" Target="&#49884;&#54200;119&#54200;.pptx" TargetMode="External"/><Relationship Id="rId297" Type="http://schemas.openxmlformats.org/officeDocument/2006/relationships/hyperlink" Target="&#49884;&#54200;86&#54200;.pptx" TargetMode="External"/><Relationship Id="rId462" Type="http://schemas.openxmlformats.org/officeDocument/2006/relationships/image" Target="../media/image214.png"/><Relationship Id="rId115" Type="http://schemas.openxmlformats.org/officeDocument/2006/relationships/hyperlink" Target="&#49884;&#54200;36&#54200;.pptx" TargetMode="External"/><Relationship Id="rId157" Type="http://schemas.openxmlformats.org/officeDocument/2006/relationships/hyperlink" Target="&#49884;&#54200;18&#54200;.pptx" TargetMode="External"/><Relationship Id="rId322" Type="http://schemas.openxmlformats.org/officeDocument/2006/relationships/image" Target="../media/image144.png"/><Relationship Id="rId364" Type="http://schemas.openxmlformats.org/officeDocument/2006/relationships/image" Target="../media/image165.png"/><Relationship Id="rId61" Type="http://schemas.openxmlformats.org/officeDocument/2006/relationships/hyperlink" Target="&#49884;&#54200;44&#54200;.pptx" TargetMode="External"/><Relationship Id="rId199" Type="http://schemas.openxmlformats.org/officeDocument/2006/relationships/hyperlink" Target="&#49884;&#54200;136&#54200;.pptx" TargetMode="External"/></Relationships>
</file>

<file path=ppt/slides/_rels/slide13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46&#54200;.pptx" TargetMode="External"/><Relationship Id="rId299" Type="http://schemas.openxmlformats.org/officeDocument/2006/relationships/hyperlink" Target="&#49884;&#54200;87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04&#54200;.pptx" TargetMode="External"/><Relationship Id="rId159" Type="http://schemas.openxmlformats.org/officeDocument/2006/relationships/hyperlink" Target="&#49884;&#54200;08&#54200;.pptx" TargetMode="External"/><Relationship Id="rId324" Type="http://schemas.openxmlformats.org/officeDocument/2006/relationships/image" Target="../media/image145.png"/><Relationship Id="rId366" Type="http://schemas.openxmlformats.org/officeDocument/2006/relationships/image" Target="../media/image166.png"/><Relationship Id="rId170" Type="http://schemas.openxmlformats.org/officeDocument/2006/relationships/image" Target="../media/image68.png"/><Relationship Id="rId226" Type="http://schemas.openxmlformats.org/officeDocument/2006/relationships/image" Target="../media/image96.png"/><Relationship Id="rId433" Type="http://schemas.openxmlformats.org/officeDocument/2006/relationships/hyperlink" Target="../../&#49888;&#50557;PPT/48%20&#44040;&#46972;&#46356;&#50500;&#49436;/&#44040;&#46972;&#46356;&#50500;&#49436;.pptx" TargetMode="External"/><Relationship Id="rId268" Type="http://schemas.openxmlformats.org/officeDocument/2006/relationships/image" Target="../media/image117.png"/><Relationship Id="rId32" Type="http://schemas.openxmlformats.org/officeDocument/2006/relationships/slide" Target="slide17.xml"/><Relationship Id="rId74" Type="http://schemas.openxmlformats.org/officeDocument/2006/relationships/image" Target="../media/image20.png"/><Relationship Id="rId128" Type="http://schemas.openxmlformats.org/officeDocument/2006/relationships/image" Target="../media/image47.png"/><Relationship Id="rId335" Type="http://schemas.openxmlformats.org/officeDocument/2006/relationships/hyperlink" Target="&#49884;&#54200;09&#54200;.pptx" TargetMode="External"/><Relationship Id="rId377" Type="http://schemas.openxmlformats.org/officeDocument/2006/relationships/hyperlink" Target="../20&#51104;&#50616;/&#51104;&#50616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42&#54200;.pptx" TargetMode="External"/><Relationship Id="rId237" Type="http://schemas.openxmlformats.org/officeDocument/2006/relationships/hyperlink" Target="&#49884;&#54200;109&#54200;.pptx" TargetMode="External"/><Relationship Id="rId402" Type="http://schemas.openxmlformats.org/officeDocument/2006/relationships/image" Target="../media/image184.png"/><Relationship Id="rId279" Type="http://schemas.openxmlformats.org/officeDocument/2006/relationships/hyperlink" Target="&#49884;&#54200;76&#54200;.pptx" TargetMode="External"/><Relationship Id="rId444" Type="http://schemas.openxmlformats.org/officeDocument/2006/relationships/image" Target="../media/image205.png"/><Relationship Id="rId43" Type="http://schemas.openxmlformats.org/officeDocument/2006/relationships/hyperlink" Target="&#49884;&#54200;11&#54200;.pptx" TargetMode="External"/><Relationship Id="rId139" Type="http://schemas.openxmlformats.org/officeDocument/2006/relationships/hyperlink" Target="&#49884;&#54200;64&#54200;.pptx" TargetMode="External"/><Relationship Id="rId290" Type="http://schemas.openxmlformats.org/officeDocument/2006/relationships/image" Target="../media/image128.png"/><Relationship Id="rId304" Type="http://schemas.openxmlformats.org/officeDocument/2006/relationships/image" Target="../media/image135.png"/><Relationship Id="rId346" Type="http://schemas.openxmlformats.org/officeDocument/2006/relationships/image" Target="../media/image156.png"/><Relationship Id="rId388" Type="http://schemas.openxmlformats.org/officeDocument/2006/relationships/image" Target="../media/image177.png"/><Relationship Id="rId85" Type="http://schemas.openxmlformats.org/officeDocument/2006/relationships/hyperlink" Target="&#49884;&#54200;53&#54200;.pptx" TargetMode="External"/><Relationship Id="rId150" Type="http://schemas.openxmlformats.org/officeDocument/2006/relationships/image" Target="../media/image58.png"/><Relationship Id="rId192" Type="http://schemas.openxmlformats.org/officeDocument/2006/relationships/image" Target="../media/image79.png"/><Relationship Id="rId206" Type="http://schemas.openxmlformats.org/officeDocument/2006/relationships/image" Target="../media/image86.png"/><Relationship Id="rId413" Type="http://schemas.openxmlformats.org/officeDocument/2006/relationships/hyperlink" Target="../38&#49828;&#44032;&#47028;/&#49828;&#44032;&#47028;.pptx" TargetMode="External"/><Relationship Id="rId248" Type="http://schemas.openxmlformats.org/officeDocument/2006/relationships/image" Target="../media/image107.png"/><Relationship Id="rId455" Type="http://schemas.openxmlformats.org/officeDocument/2006/relationships/hyperlink" Target="../../&#49888;&#50557;PPT/59%20&#50556;&#44256;&#48372;&#49436;/&#50556;&#44256;&#48372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7.png"/><Relationship Id="rId315" Type="http://schemas.openxmlformats.org/officeDocument/2006/relationships/hyperlink" Target="&#49884;&#54200;102&#54200;.pptx" TargetMode="External"/><Relationship Id="rId357" Type="http://schemas.openxmlformats.org/officeDocument/2006/relationships/hyperlink" Target="../10&#49324;&#47924;&#50648;&#54616;/&#49324;&#47924;&#50648;&#54616;.pptx" TargetMode="External"/><Relationship Id="rId54" Type="http://schemas.openxmlformats.org/officeDocument/2006/relationships/image" Target="../media/image10.png"/><Relationship Id="rId96" Type="http://schemas.openxmlformats.org/officeDocument/2006/relationships/image" Target="../media/image31.png"/><Relationship Id="rId161" Type="http://schemas.openxmlformats.org/officeDocument/2006/relationships/hyperlink" Target="&#49884;&#54200;122&#54200;.pptx" TargetMode="External"/><Relationship Id="rId217" Type="http://schemas.openxmlformats.org/officeDocument/2006/relationships/hyperlink" Target="&#49884;&#54200;139&#54200;.pptx" TargetMode="External"/><Relationship Id="rId399" Type="http://schemas.openxmlformats.org/officeDocument/2006/relationships/hyperlink" Target="../31&#50724;&#48148;&#45852;/&#50724;&#48148;&#45852;1&#51109;.pptx" TargetMode="External"/><Relationship Id="rId259" Type="http://schemas.openxmlformats.org/officeDocument/2006/relationships/hyperlink" Target="&#49884;&#54200;29&#54200;.pptx" TargetMode="External"/><Relationship Id="rId424" Type="http://schemas.openxmlformats.org/officeDocument/2006/relationships/image" Target="../media/image195.png"/><Relationship Id="rId466" Type="http://schemas.openxmlformats.org/officeDocument/2006/relationships/image" Target="../media/image216.png"/><Relationship Id="rId23" Type="http://schemas.openxmlformats.org/officeDocument/2006/relationships/slide" Target="slide12.xml"/><Relationship Id="rId119" Type="http://schemas.openxmlformats.org/officeDocument/2006/relationships/hyperlink" Target="&#49884;&#54200;60&#54200;.pptx" TargetMode="External"/><Relationship Id="rId270" Type="http://schemas.openxmlformats.org/officeDocument/2006/relationships/image" Target="../media/image118.png"/><Relationship Id="rId326" Type="http://schemas.openxmlformats.org/officeDocument/2006/relationships/image" Target="../media/image146.png"/><Relationship Id="rId65" Type="http://schemas.openxmlformats.org/officeDocument/2006/relationships/hyperlink" Target="&#49884;&#54200;41&#54200;.pptx" TargetMode="External"/><Relationship Id="rId130" Type="http://schemas.openxmlformats.org/officeDocument/2006/relationships/image" Target="../media/image48.png"/><Relationship Id="rId368" Type="http://schemas.openxmlformats.org/officeDocument/2006/relationships/image" Target="../media/image167.png"/><Relationship Id="rId172" Type="http://schemas.openxmlformats.org/officeDocument/2006/relationships/image" Target="../media/image69.png"/><Relationship Id="rId228" Type="http://schemas.openxmlformats.org/officeDocument/2006/relationships/image" Target="../media/image97.png"/><Relationship Id="rId435" Type="http://schemas.openxmlformats.org/officeDocument/2006/relationships/hyperlink" Target="../../&#49888;&#50557;PPT/49%20&#50640;&#48288;&#49548;&#49436;/&#50640;&#48288;&#49548;&#49436;.pptx" TargetMode="External"/><Relationship Id="rId281" Type="http://schemas.openxmlformats.org/officeDocument/2006/relationships/hyperlink" Target="&#49884;&#54200;70&#54200;.pptx" TargetMode="External"/><Relationship Id="rId337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9.xml"/><Relationship Id="rId76" Type="http://schemas.openxmlformats.org/officeDocument/2006/relationships/image" Target="../media/image21.png"/><Relationship Id="rId141" Type="http://schemas.openxmlformats.org/officeDocument/2006/relationships/hyperlink" Target="&#49884;&#54200;63&#54200;.pptx" TargetMode="External"/><Relationship Id="rId379" Type="http://schemas.openxmlformats.org/officeDocument/2006/relationships/hyperlink" Target="../21&#51204;&#46020;&#49436;/&#51204;&#46020;&#4943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41&#54200;.pptx" TargetMode="External"/><Relationship Id="rId239" Type="http://schemas.openxmlformats.org/officeDocument/2006/relationships/hyperlink" Target="&#49884;&#54200;112&#54200;.pptx" TargetMode="External"/><Relationship Id="rId390" Type="http://schemas.openxmlformats.org/officeDocument/2006/relationships/image" Target="../media/image178.png"/><Relationship Id="rId404" Type="http://schemas.openxmlformats.org/officeDocument/2006/relationships/image" Target="../media/image185.png"/><Relationship Id="rId446" Type="http://schemas.openxmlformats.org/officeDocument/2006/relationships/image" Target="../media/image206.png"/><Relationship Id="rId250" Type="http://schemas.openxmlformats.org/officeDocument/2006/relationships/image" Target="../media/image108.png"/><Relationship Id="rId292" Type="http://schemas.openxmlformats.org/officeDocument/2006/relationships/image" Target="../media/image129.png"/><Relationship Id="rId306" Type="http://schemas.openxmlformats.org/officeDocument/2006/relationships/image" Target="../media/image136.png"/><Relationship Id="rId45" Type="http://schemas.openxmlformats.org/officeDocument/2006/relationships/hyperlink" Target="&#49884;&#54200;01&#54200;.pptx" TargetMode="External"/><Relationship Id="rId87" Type="http://schemas.openxmlformats.org/officeDocument/2006/relationships/hyperlink" Target="&#49884;&#54200;05&#54200;.pptx" TargetMode="External"/><Relationship Id="rId110" Type="http://schemas.openxmlformats.org/officeDocument/2006/relationships/image" Target="../media/image38.png"/><Relationship Id="rId348" Type="http://schemas.openxmlformats.org/officeDocument/2006/relationships/image" Target="../media/image157.png"/><Relationship Id="rId152" Type="http://schemas.openxmlformats.org/officeDocument/2006/relationships/image" Target="../media/image59.png"/><Relationship Id="rId194" Type="http://schemas.openxmlformats.org/officeDocument/2006/relationships/image" Target="../media/image80.png"/><Relationship Id="rId208" Type="http://schemas.openxmlformats.org/officeDocument/2006/relationships/image" Target="../media/image87.png"/><Relationship Id="rId415" Type="http://schemas.openxmlformats.org/officeDocument/2006/relationships/hyperlink" Target="../39&#47568;&#46972;&#44592;/&#47568;&#46972;&#44592;.pptx" TargetMode="External"/><Relationship Id="rId457" Type="http://schemas.openxmlformats.org/officeDocument/2006/relationships/hyperlink" Target="../../&#49888;&#50557;PPT/60%20&#48288;&#46300;&#47196;&#51204;&#49436;/&#48288;&#46300;&#47196;&#51204;&#49436;.pptx" TargetMode="External"/><Relationship Id="rId261" Type="http://schemas.openxmlformats.org/officeDocument/2006/relationships/hyperlink" Target="&#49884;&#54200;39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11.png"/><Relationship Id="rId317" Type="http://schemas.openxmlformats.org/officeDocument/2006/relationships/hyperlink" Target="&#49884;&#54200;99&#54200;.pptx" TargetMode="External"/><Relationship Id="rId359" Type="http://schemas.openxmlformats.org/officeDocument/2006/relationships/hyperlink" Target="../12&#50676;&#50773;&#44592;&#54616;/&#50676;&#50773;&#44592;&#54616;.pptx" TargetMode="External"/><Relationship Id="rId98" Type="http://schemas.openxmlformats.org/officeDocument/2006/relationships/image" Target="../media/image32.png"/><Relationship Id="rId121" Type="http://schemas.openxmlformats.org/officeDocument/2006/relationships/hyperlink" Target="&#49884;&#54200;07&#54200;.pptx" TargetMode="External"/><Relationship Id="rId163" Type="http://schemas.openxmlformats.org/officeDocument/2006/relationships/hyperlink" Target="&#49884;&#54200;121&#54200;.pptx" TargetMode="External"/><Relationship Id="rId219" Type="http://schemas.openxmlformats.org/officeDocument/2006/relationships/hyperlink" Target="&#49884;&#54200;129&#54200;.pptx" TargetMode="External"/><Relationship Id="rId370" Type="http://schemas.openxmlformats.org/officeDocument/2006/relationships/image" Target="../media/image168.png"/><Relationship Id="rId426" Type="http://schemas.openxmlformats.org/officeDocument/2006/relationships/image" Target="../media/image196.png"/><Relationship Id="rId230" Type="http://schemas.openxmlformats.org/officeDocument/2006/relationships/image" Target="../media/image98.png"/><Relationship Id="rId468" Type="http://schemas.openxmlformats.org/officeDocument/2006/relationships/image" Target="../media/image217.png"/><Relationship Id="rId25" Type="http://schemas.openxmlformats.org/officeDocument/2006/relationships/slide" Target="slide13.xml"/><Relationship Id="rId67" Type="http://schemas.openxmlformats.org/officeDocument/2006/relationships/hyperlink" Target="&#49884;&#54200;42&#54200;.pptx" TargetMode="External"/><Relationship Id="rId272" Type="http://schemas.openxmlformats.org/officeDocument/2006/relationships/image" Target="../media/image119.png"/><Relationship Id="rId328" Type="http://schemas.openxmlformats.org/officeDocument/2006/relationships/image" Target="../media/image147.png"/><Relationship Id="rId132" Type="http://schemas.openxmlformats.org/officeDocument/2006/relationships/image" Target="../media/image49.png"/><Relationship Id="rId174" Type="http://schemas.openxmlformats.org/officeDocument/2006/relationships/image" Target="../media/image70.png"/><Relationship Id="rId381" Type="http://schemas.openxmlformats.org/officeDocument/2006/relationships/hyperlink" Target="../22&#50500;&#44032;/&#50500;&#44032;.pptx" TargetMode="External"/><Relationship Id="rId241" Type="http://schemas.openxmlformats.org/officeDocument/2006/relationships/hyperlink" Target="&#49884;&#54200;113&#54200;.pptx" TargetMode="External"/><Relationship Id="rId437" Type="http://schemas.openxmlformats.org/officeDocument/2006/relationships/hyperlink" Target="../../&#49888;&#50557;PPT/50%20&#48716;&#47549;&#48372;&#49436;/&#48716;&#47549;&#48372;&#49436;.pptx" TargetMode="External"/><Relationship Id="rId36" Type="http://schemas.openxmlformats.org/officeDocument/2006/relationships/slide" Target="slide8.xml"/><Relationship Id="rId283" Type="http://schemas.openxmlformats.org/officeDocument/2006/relationships/hyperlink" Target="&#49884;&#54200;78&#54200;.pptx" TargetMode="External"/><Relationship Id="rId339" Type="http://schemas.openxmlformats.org/officeDocument/2006/relationships/hyperlink" Target="../02&#52636;&#50528;&#44413;&#44592;/&#52636;&#50528;&#44413;&#44592;.pptx" TargetMode="External"/><Relationship Id="rId78" Type="http://schemas.openxmlformats.org/officeDocument/2006/relationships/image" Target="../media/image22.png"/><Relationship Id="rId101" Type="http://schemas.openxmlformats.org/officeDocument/2006/relationships/hyperlink" Target="&#49884;&#54200;40&#54200;.pptx" TargetMode="External"/><Relationship Id="rId143" Type="http://schemas.openxmlformats.org/officeDocument/2006/relationships/hyperlink" Target="&#49884;&#54200;62&#54200;.pptx" TargetMode="External"/><Relationship Id="rId185" Type="http://schemas.openxmlformats.org/officeDocument/2006/relationships/hyperlink" Target="&#49884;&#54200;125&#54200;.pptx" TargetMode="External"/><Relationship Id="rId350" Type="http://schemas.openxmlformats.org/officeDocument/2006/relationships/image" Target="../media/image158.png"/><Relationship Id="rId406" Type="http://schemas.openxmlformats.org/officeDocument/2006/relationships/image" Target="../media/image186.png"/><Relationship Id="rId9" Type="http://schemas.openxmlformats.org/officeDocument/2006/relationships/slide" Target="slide24.xml"/><Relationship Id="rId210" Type="http://schemas.openxmlformats.org/officeDocument/2006/relationships/image" Target="../media/image88.png"/><Relationship Id="rId392" Type="http://schemas.openxmlformats.org/officeDocument/2006/relationships/image" Target="../media/image179.png"/><Relationship Id="rId448" Type="http://schemas.openxmlformats.org/officeDocument/2006/relationships/image" Target="../media/image207.png"/><Relationship Id="rId252" Type="http://schemas.openxmlformats.org/officeDocument/2006/relationships/image" Target="../media/image109.png"/><Relationship Id="rId294" Type="http://schemas.openxmlformats.org/officeDocument/2006/relationships/image" Target="../media/image130.png"/><Relationship Id="rId308" Type="http://schemas.openxmlformats.org/officeDocument/2006/relationships/image" Target="../media/image137.png"/><Relationship Id="rId47" Type="http://schemas.openxmlformats.org/officeDocument/2006/relationships/hyperlink" Target="&#49884;&#54200;02&#54200;.pptx" TargetMode="External"/><Relationship Id="rId89" Type="http://schemas.openxmlformats.org/officeDocument/2006/relationships/hyperlink" Target="&#49884;&#54200;15&#54200;.pptx" TargetMode="External"/><Relationship Id="rId112" Type="http://schemas.openxmlformats.org/officeDocument/2006/relationships/image" Target="../media/image39.png"/><Relationship Id="rId154" Type="http://schemas.openxmlformats.org/officeDocument/2006/relationships/image" Target="../media/image60.png"/><Relationship Id="rId361" Type="http://schemas.openxmlformats.org/officeDocument/2006/relationships/hyperlink" Target="../11&#50676;&#50773;&#44592;&#49345;/&#50676;&#50773;&#44592;&#49345;.pptx" TargetMode="External"/><Relationship Id="rId196" Type="http://schemas.openxmlformats.org/officeDocument/2006/relationships/image" Target="../media/image81.png"/><Relationship Id="rId417" Type="http://schemas.openxmlformats.org/officeDocument/2006/relationships/hyperlink" Target="../../&#49888;&#50557;PPT/40%20&#47560;&#53468;&#48373;&#51020;/&#47560;&#53468;&#48373;&#51020;.pptx" TargetMode="External"/><Relationship Id="rId459" Type="http://schemas.openxmlformats.org/officeDocument/2006/relationships/hyperlink" Target="../../&#49888;&#50557;PPT/61%20&#48288;&#46300;&#47196;&#54980;&#49436;/&#48288;&#46300;&#47196;&#5498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11&#54200;.pptx" TargetMode="External"/><Relationship Id="rId263" Type="http://schemas.openxmlformats.org/officeDocument/2006/relationships/hyperlink" Target="&#49884;&#54200;49&#54200;.pptx" TargetMode="External"/><Relationship Id="rId319" Type="http://schemas.openxmlformats.org/officeDocument/2006/relationships/hyperlink" Target="&#49884;&#54200;98&#54200;.pptx" TargetMode="External"/><Relationship Id="rId470" Type="http://schemas.openxmlformats.org/officeDocument/2006/relationships/image" Target="../media/image218.png"/><Relationship Id="rId58" Type="http://schemas.openxmlformats.org/officeDocument/2006/relationships/image" Target="../media/image12.png"/><Relationship Id="rId123" Type="http://schemas.openxmlformats.org/officeDocument/2006/relationships/hyperlink" Target="&#49884;&#54200;57&#54200;.pptx" TargetMode="External"/><Relationship Id="rId330" Type="http://schemas.openxmlformats.org/officeDocument/2006/relationships/image" Target="../media/image148.png"/><Relationship Id="rId165" Type="http://schemas.openxmlformats.org/officeDocument/2006/relationships/hyperlink" Target="&#49884;&#54200;123&#54200;.pptx" TargetMode="External"/><Relationship Id="rId372" Type="http://schemas.openxmlformats.org/officeDocument/2006/relationships/image" Target="../media/image169.png"/><Relationship Id="rId428" Type="http://schemas.openxmlformats.org/officeDocument/2006/relationships/image" Target="../media/image197.png"/><Relationship Id="rId232" Type="http://schemas.openxmlformats.org/officeDocument/2006/relationships/image" Target="../media/image99.png"/><Relationship Id="rId274" Type="http://schemas.openxmlformats.org/officeDocument/2006/relationships/image" Target="../media/image120.png"/><Relationship Id="rId27" Type="http://schemas.openxmlformats.org/officeDocument/2006/relationships/slide" Target="slide14.xml"/><Relationship Id="rId69" Type="http://schemas.openxmlformats.org/officeDocument/2006/relationships/hyperlink" Target="&#49884;&#54200;43&#54200;.pptx" TargetMode="External"/><Relationship Id="rId134" Type="http://schemas.openxmlformats.org/officeDocument/2006/relationships/image" Target="../media/image50.png"/><Relationship Id="rId80" Type="http://schemas.openxmlformats.org/officeDocument/2006/relationships/image" Target="../media/image23.png"/><Relationship Id="rId176" Type="http://schemas.openxmlformats.org/officeDocument/2006/relationships/image" Target="../media/image71.png"/><Relationship Id="rId341" Type="http://schemas.openxmlformats.org/officeDocument/2006/relationships/hyperlink" Target="&#52285;&#49464;&#44592;.pptx" TargetMode="External"/><Relationship Id="rId383" Type="http://schemas.openxmlformats.org/officeDocument/2006/relationships/hyperlink" Target="../23&#51060;&#49324;&#50556;/&#51060;&#49324;&#50556;.pptx" TargetMode="External"/><Relationship Id="rId439" Type="http://schemas.openxmlformats.org/officeDocument/2006/relationships/hyperlink" Target="../../&#49888;&#50557;PPT/51%20&#44264;&#47196;&#49352;&#49436;/&#44264;&#47196;&#49352;&#49436;.pptx" TargetMode="External"/><Relationship Id="rId201" Type="http://schemas.openxmlformats.org/officeDocument/2006/relationships/hyperlink" Target="&#49884;&#54200;146&#54200;.pptx" TargetMode="External"/><Relationship Id="rId243" Type="http://schemas.openxmlformats.org/officeDocument/2006/relationships/hyperlink" Target="&#49884;&#54200;114&#54200;.pptx" TargetMode="External"/><Relationship Id="rId285" Type="http://schemas.openxmlformats.org/officeDocument/2006/relationships/hyperlink" Target="&#49884;&#54200;88&#54200;.pptx" TargetMode="External"/><Relationship Id="rId450" Type="http://schemas.openxmlformats.org/officeDocument/2006/relationships/image" Target="../media/image208.png"/><Relationship Id="rId38" Type="http://schemas.openxmlformats.org/officeDocument/2006/relationships/image" Target="../media/image2.png"/><Relationship Id="rId103" Type="http://schemas.openxmlformats.org/officeDocument/2006/relationships/hyperlink" Target="&#49884;&#54200;50&#54200;.pptx" TargetMode="External"/><Relationship Id="rId310" Type="http://schemas.openxmlformats.org/officeDocument/2006/relationships/image" Target="../media/image138.png"/><Relationship Id="rId91" Type="http://schemas.openxmlformats.org/officeDocument/2006/relationships/hyperlink" Target="&#49884;&#54200;25&#54200;.pptx" TargetMode="External"/><Relationship Id="rId145" Type="http://schemas.openxmlformats.org/officeDocument/2006/relationships/hyperlink" Target="&#49884;&#54200;67&#54200;.pptx" TargetMode="External"/><Relationship Id="rId187" Type="http://schemas.openxmlformats.org/officeDocument/2006/relationships/hyperlink" Target="&#49884;&#54200;135&#54200;.pptx" TargetMode="External"/><Relationship Id="rId352" Type="http://schemas.openxmlformats.org/officeDocument/2006/relationships/image" Target="../media/image159.png"/><Relationship Id="rId394" Type="http://schemas.openxmlformats.org/officeDocument/2006/relationships/image" Target="../media/image180.png"/><Relationship Id="rId408" Type="http://schemas.openxmlformats.org/officeDocument/2006/relationships/image" Target="../media/image187.png"/><Relationship Id="rId212" Type="http://schemas.openxmlformats.org/officeDocument/2006/relationships/image" Target="../media/image89.png"/><Relationship Id="rId254" Type="http://schemas.openxmlformats.org/officeDocument/2006/relationships/image" Target="../media/image110.png"/><Relationship Id="rId49" Type="http://schemas.openxmlformats.org/officeDocument/2006/relationships/hyperlink" Target="&#49884;&#54200;33&#54200;.pptx" TargetMode="External"/><Relationship Id="rId114" Type="http://schemas.openxmlformats.org/officeDocument/2006/relationships/image" Target="../media/image40.png"/><Relationship Id="rId296" Type="http://schemas.openxmlformats.org/officeDocument/2006/relationships/image" Target="../media/image131.png"/><Relationship Id="rId461" Type="http://schemas.openxmlformats.org/officeDocument/2006/relationships/hyperlink" Target="../../&#49888;&#50557;PPT/62%20&#50836;&#54620;&#51068;&#49436;/&#50836;&#54620;&#51068;&#49436;.pptx" TargetMode="External"/><Relationship Id="rId60" Type="http://schemas.openxmlformats.org/officeDocument/2006/relationships/image" Target="../media/image13.png"/><Relationship Id="rId156" Type="http://schemas.openxmlformats.org/officeDocument/2006/relationships/image" Target="../media/image61.png"/><Relationship Id="rId198" Type="http://schemas.openxmlformats.org/officeDocument/2006/relationships/image" Target="../media/image82.png"/><Relationship Id="rId321" Type="http://schemas.openxmlformats.org/officeDocument/2006/relationships/hyperlink" Target="&#49884;&#54200;97&#54200;.pptx" TargetMode="External"/><Relationship Id="rId363" Type="http://schemas.openxmlformats.org/officeDocument/2006/relationships/hyperlink" Target="../13&#50669;&#45824;&#49345;/&#50669;&#45824;&#49345;.pptx" TargetMode="External"/><Relationship Id="rId419" Type="http://schemas.openxmlformats.org/officeDocument/2006/relationships/hyperlink" Target="../../&#49888;&#50557;PPT/41%20&#47560;&#44032;&#48373;&#51020;/&#47560;&#44032;&#48373;&#51020;.pptx" TargetMode="External"/><Relationship Id="rId223" Type="http://schemas.openxmlformats.org/officeDocument/2006/relationships/hyperlink" Target="&#49884;&#54200;103&#54200;.pptx" TargetMode="External"/><Relationship Id="rId430" Type="http://schemas.openxmlformats.org/officeDocument/2006/relationships/image" Target="../media/image198.png"/><Relationship Id="rId18" Type="http://schemas.openxmlformats.org/officeDocument/2006/relationships/slide" Target="slide29.xml"/><Relationship Id="rId265" Type="http://schemas.openxmlformats.org/officeDocument/2006/relationships/hyperlink" Target="&#49884;&#54200;59&#54200;.pptx" TargetMode="External"/><Relationship Id="rId472" Type="http://schemas.openxmlformats.org/officeDocument/2006/relationships/image" Target="../media/image232.png"/><Relationship Id="rId125" Type="http://schemas.openxmlformats.org/officeDocument/2006/relationships/hyperlink" Target="&#49884;&#54200;47&#54200;.pptx" TargetMode="External"/><Relationship Id="rId167" Type="http://schemas.openxmlformats.org/officeDocument/2006/relationships/hyperlink" Target="&#49884;&#54200;133&#54200;.pptx" TargetMode="External"/><Relationship Id="rId332" Type="http://schemas.openxmlformats.org/officeDocument/2006/relationships/image" Target="../media/image149.png"/><Relationship Id="rId374" Type="http://schemas.openxmlformats.org/officeDocument/2006/relationships/image" Target="../media/image170.png"/><Relationship Id="rId71" Type="http://schemas.openxmlformats.org/officeDocument/2006/relationships/hyperlink" Target="&#49884;&#54200;34&#54200;.pptx" TargetMode="External"/><Relationship Id="rId234" Type="http://schemas.openxmlformats.org/officeDocument/2006/relationships/image" Target="../media/image100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21.png"/><Relationship Id="rId44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40" Type="http://schemas.openxmlformats.org/officeDocument/2006/relationships/image" Target="../media/image3.png"/><Relationship Id="rId136" Type="http://schemas.openxmlformats.org/officeDocument/2006/relationships/image" Target="../media/image51.png"/><Relationship Id="rId178" Type="http://schemas.openxmlformats.org/officeDocument/2006/relationships/image" Target="../media/image72.png"/><Relationship Id="rId301" Type="http://schemas.openxmlformats.org/officeDocument/2006/relationships/hyperlink" Target="&#49884;&#54200;69&#54200;.pptx" TargetMode="External"/><Relationship Id="rId343" Type="http://schemas.openxmlformats.org/officeDocument/2006/relationships/hyperlink" Target="../03&#47112;&#50948;&#44592;/&#47112;&#50948;&#44592;.pptx" TargetMode="External"/><Relationship Id="rId82" Type="http://schemas.openxmlformats.org/officeDocument/2006/relationships/image" Target="../media/image24.png"/><Relationship Id="rId203" Type="http://schemas.openxmlformats.org/officeDocument/2006/relationships/hyperlink" Target="&#49884;&#54200;147&#54200;.pptx" TargetMode="External"/><Relationship Id="rId385" Type="http://schemas.openxmlformats.org/officeDocument/2006/relationships/hyperlink" Target="../24&#50696;&#47112;&#48120;&#50556;/&#50696;&#47112;&#48120;&#50556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5.png"/><Relationship Id="rId245" Type="http://schemas.openxmlformats.org/officeDocument/2006/relationships/hyperlink" Target="&#49884;&#54200;115&#54200;.pptx" TargetMode="External"/><Relationship Id="rId266" Type="http://schemas.openxmlformats.org/officeDocument/2006/relationships/image" Target="../media/image116.png"/><Relationship Id="rId287" Type="http://schemas.openxmlformats.org/officeDocument/2006/relationships/hyperlink" Target="&#49884;&#54200;81&#54200;.pptx" TargetMode="External"/><Relationship Id="rId410" Type="http://schemas.openxmlformats.org/officeDocument/2006/relationships/image" Target="../media/image188.png"/><Relationship Id="rId431" Type="http://schemas.openxmlformats.org/officeDocument/2006/relationships/hyperlink" Target="../../&#49888;&#50557;PPT/47%20&#44256;&#47536;&#46020;&#54980;&#49436;/&#44256;&#47536;&#46020;&#54980;&#49436;.pptx" TargetMode="External"/><Relationship Id="rId452" Type="http://schemas.openxmlformats.org/officeDocument/2006/relationships/image" Target="../media/image209.png"/><Relationship Id="rId30" Type="http://schemas.openxmlformats.org/officeDocument/2006/relationships/slide" Target="slide35.xml"/><Relationship Id="rId105" Type="http://schemas.openxmlformats.org/officeDocument/2006/relationships/hyperlink" Target="&#49884;&#54200;56&#54200;.pptx" TargetMode="External"/><Relationship Id="rId126" Type="http://schemas.openxmlformats.org/officeDocument/2006/relationships/image" Target="../media/image46.png"/><Relationship Id="rId147" Type="http://schemas.openxmlformats.org/officeDocument/2006/relationships/hyperlink" Target="&#49884;&#54200;68&#54200;.pptx" TargetMode="External"/><Relationship Id="rId168" Type="http://schemas.openxmlformats.org/officeDocument/2006/relationships/image" Target="../media/image67.png"/><Relationship Id="rId312" Type="http://schemas.openxmlformats.org/officeDocument/2006/relationships/image" Target="../media/image139.png"/><Relationship Id="rId333" Type="http://schemas.openxmlformats.org/officeDocument/2006/relationships/hyperlink" Target="&#49884;&#54200;91&#54200;.pptx" TargetMode="External"/><Relationship Id="rId354" Type="http://schemas.openxmlformats.org/officeDocument/2006/relationships/image" Target="../media/image160.png"/><Relationship Id="rId51" Type="http://schemas.openxmlformats.org/officeDocument/2006/relationships/hyperlink" Target="&#49884;&#54200;31&#54200;.pptx" TargetMode="External"/><Relationship Id="rId72" Type="http://schemas.openxmlformats.org/officeDocument/2006/relationships/image" Target="../media/image19.png"/><Relationship Id="rId93" Type="http://schemas.openxmlformats.org/officeDocument/2006/relationships/hyperlink" Target="&#49884;&#54200;45&#54200;.pptx" TargetMode="External"/><Relationship Id="rId189" Type="http://schemas.openxmlformats.org/officeDocument/2006/relationships/hyperlink" Target="&#49884;&#54200;145&#54200;.pptx" TargetMode="External"/><Relationship Id="rId375" Type="http://schemas.openxmlformats.org/officeDocument/2006/relationships/hyperlink" Target="../19&#49884;&#54200;/&#49884;&#54200;.pptx" TargetMode="External"/><Relationship Id="rId396" Type="http://schemas.openxmlformats.org/officeDocument/2006/relationships/image" Target="../media/image181.png"/><Relationship Id="rId3" Type="http://schemas.openxmlformats.org/officeDocument/2006/relationships/slide" Target="slide21.xml"/><Relationship Id="rId214" Type="http://schemas.openxmlformats.org/officeDocument/2006/relationships/image" Target="../media/image90.png"/><Relationship Id="rId235" Type="http://schemas.openxmlformats.org/officeDocument/2006/relationships/hyperlink" Target="&#49884;&#54200;108&#54200;.pptx" TargetMode="External"/><Relationship Id="rId256" Type="http://schemas.openxmlformats.org/officeDocument/2006/relationships/image" Target="../media/image111.png"/><Relationship Id="rId277" Type="http://schemas.openxmlformats.org/officeDocument/2006/relationships/hyperlink" Target="&#49884;&#54200;75&#54200;.pptx" TargetMode="External"/><Relationship Id="rId298" Type="http://schemas.openxmlformats.org/officeDocument/2006/relationships/image" Target="../media/image132.png"/><Relationship Id="rId400" Type="http://schemas.openxmlformats.org/officeDocument/2006/relationships/image" Target="../media/image183.png"/><Relationship Id="rId421" Type="http://schemas.openxmlformats.org/officeDocument/2006/relationships/hyperlink" Target="../../&#49888;&#50557;PPT/42%20&#45572;&#44032;&#48373;&#51020;/&#45572;&#44032;&#48373;&#51020;.pptx" TargetMode="External"/><Relationship Id="rId442" Type="http://schemas.openxmlformats.org/officeDocument/2006/relationships/image" Target="../media/image204.png"/><Relationship Id="rId463" Type="http://schemas.openxmlformats.org/officeDocument/2006/relationships/hyperlink" Target="../../&#49888;&#50557;PPT/63%20&#50836;&#54620;&#51060;&#49436;/&#50836;&#54620;&#51060;&#49436;1&#51109;.pptx" TargetMode="External"/><Relationship Id="rId116" Type="http://schemas.openxmlformats.org/officeDocument/2006/relationships/image" Target="../media/image41.png"/><Relationship Id="rId137" Type="http://schemas.openxmlformats.org/officeDocument/2006/relationships/hyperlink" Target="&#49884;&#54200;65&#54200;.pptx" TargetMode="External"/><Relationship Id="rId158" Type="http://schemas.openxmlformats.org/officeDocument/2006/relationships/image" Target="../media/image62.png"/><Relationship Id="rId302" Type="http://schemas.openxmlformats.org/officeDocument/2006/relationships/image" Target="../media/image134.png"/><Relationship Id="rId323" Type="http://schemas.openxmlformats.org/officeDocument/2006/relationships/hyperlink" Target="&#49884;&#54200;96&#54200;.pptx" TargetMode="External"/><Relationship Id="rId344" Type="http://schemas.openxmlformats.org/officeDocument/2006/relationships/image" Target="../media/image155.png"/><Relationship Id="rId20" Type="http://schemas.openxmlformats.org/officeDocument/2006/relationships/slide" Target="slide30.xml"/><Relationship Id="rId41" Type="http://schemas.openxmlformats.org/officeDocument/2006/relationships/hyperlink" Target="&#49884;&#54200;21&#54200;.pptx" TargetMode="External"/><Relationship Id="rId62" Type="http://schemas.openxmlformats.org/officeDocument/2006/relationships/image" Target="../media/image14.png"/><Relationship Id="rId83" Type="http://schemas.openxmlformats.org/officeDocument/2006/relationships/hyperlink" Target="&#49884;&#54200;52&#54200;.pptx" TargetMode="External"/><Relationship Id="rId179" Type="http://schemas.openxmlformats.org/officeDocument/2006/relationships/hyperlink" Target="&#49884;&#54200;143&#54200;.pptx" TargetMode="External"/><Relationship Id="rId365" Type="http://schemas.openxmlformats.org/officeDocument/2006/relationships/hyperlink" Target="../14&#50669;&#45824;&#54616;/&#50669;&#45824;&#54616;.pptx" TargetMode="External"/><Relationship Id="rId386" Type="http://schemas.openxmlformats.org/officeDocument/2006/relationships/image" Target="../media/image176.png"/><Relationship Id="rId190" Type="http://schemas.openxmlformats.org/officeDocument/2006/relationships/image" Target="../media/image78.png"/><Relationship Id="rId204" Type="http://schemas.openxmlformats.org/officeDocument/2006/relationships/image" Target="../media/image85.png"/><Relationship Id="rId225" Type="http://schemas.openxmlformats.org/officeDocument/2006/relationships/hyperlink" Target="&#49884;&#54200;104&#54200;.pptx" TargetMode="External"/><Relationship Id="rId246" Type="http://schemas.openxmlformats.org/officeDocument/2006/relationships/image" Target="../media/image106.png"/><Relationship Id="rId267" Type="http://schemas.openxmlformats.org/officeDocument/2006/relationships/hyperlink" Target="&#49884;&#54200;77&#54200;.pptx" TargetMode="External"/><Relationship Id="rId288" Type="http://schemas.openxmlformats.org/officeDocument/2006/relationships/image" Target="../media/image127.png"/><Relationship Id="rId411" Type="http://schemas.openxmlformats.org/officeDocument/2006/relationships/hyperlink" Target="../37&#54617;&#44060;/&#54617;&#44060;.pptx" TargetMode="External"/><Relationship Id="rId432" Type="http://schemas.openxmlformats.org/officeDocument/2006/relationships/image" Target="../media/image199.png"/><Relationship Id="rId453" Type="http://schemas.openxmlformats.org/officeDocument/2006/relationships/hyperlink" Target="../../&#49888;&#50557;PPT/58%20&#55176;&#48652;&#47532;&#49436;/&#55176;&#48652;&#47532;&#49436;.pptx" TargetMode="External"/><Relationship Id="rId106" Type="http://schemas.openxmlformats.org/officeDocument/2006/relationships/image" Target="../media/image36.png"/><Relationship Id="rId127" Type="http://schemas.openxmlformats.org/officeDocument/2006/relationships/hyperlink" Target="&#49884;&#54200;37&#54200;.pptx" TargetMode="External"/><Relationship Id="rId313" Type="http://schemas.openxmlformats.org/officeDocument/2006/relationships/hyperlink" Target="&#49884;&#54200;101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9.png"/><Relationship Id="rId73" Type="http://schemas.openxmlformats.org/officeDocument/2006/relationships/hyperlink" Target="&#49884;&#54200;14&#54200;.pptx" TargetMode="External"/><Relationship Id="rId94" Type="http://schemas.openxmlformats.org/officeDocument/2006/relationships/image" Target="../media/image30.png"/><Relationship Id="rId148" Type="http://schemas.openxmlformats.org/officeDocument/2006/relationships/image" Target="../media/image57.png"/><Relationship Id="rId169" Type="http://schemas.openxmlformats.org/officeDocument/2006/relationships/hyperlink" Target="&#49884;&#54200;132&#54200;.pptx" TargetMode="External"/><Relationship Id="rId334" Type="http://schemas.openxmlformats.org/officeDocument/2006/relationships/image" Target="../media/image150.png"/><Relationship Id="rId355" Type="http://schemas.openxmlformats.org/officeDocument/2006/relationships/hyperlink" Target="../09&#49324;&#47924;&#50648;&#49345;/&#49324;&#47924;&#50648;&#49345;.pptx" TargetMode="External"/><Relationship Id="rId376" Type="http://schemas.openxmlformats.org/officeDocument/2006/relationships/image" Target="../media/image171.png"/><Relationship Id="rId397" Type="http://schemas.openxmlformats.org/officeDocument/2006/relationships/hyperlink" Target="../30&#50500;&#47784;&#49828;/&#50500;&#47784;&#49828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73.png"/><Relationship Id="rId215" Type="http://schemas.openxmlformats.org/officeDocument/2006/relationships/hyperlink" Target="&#49884;&#54200;149&#54200;.pptx" TargetMode="External"/><Relationship Id="rId236" Type="http://schemas.openxmlformats.org/officeDocument/2006/relationships/image" Target="../media/image101.png"/><Relationship Id="rId257" Type="http://schemas.openxmlformats.org/officeDocument/2006/relationships/hyperlink" Target="&#49884;&#54200;19&#54200;.pptx" TargetMode="External"/><Relationship Id="rId278" Type="http://schemas.openxmlformats.org/officeDocument/2006/relationships/image" Target="../media/image122.png"/><Relationship Id="rId401" Type="http://schemas.openxmlformats.org/officeDocument/2006/relationships/hyperlink" Target="../32&#50836;&#45208;/&#50836;&#45208;.pptx" TargetMode="External"/><Relationship Id="rId422" Type="http://schemas.openxmlformats.org/officeDocument/2006/relationships/image" Target="../media/image194.png"/><Relationship Id="rId44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64" Type="http://schemas.openxmlformats.org/officeDocument/2006/relationships/image" Target="../media/image215.png"/><Relationship Id="rId303" Type="http://schemas.openxmlformats.org/officeDocument/2006/relationships/hyperlink" Target="&#49884;&#54200;79&#54200;.pptx" TargetMode="External"/><Relationship Id="rId42" Type="http://schemas.openxmlformats.org/officeDocument/2006/relationships/image" Target="../media/image4.png"/><Relationship Id="rId84" Type="http://schemas.openxmlformats.org/officeDocument/2006/relationships/image" Target="../media/image25.png"/><Relationship Id="rId138" Type="http://schemas.openxmlformats.org/officeDocument/2006/relationships/image" Target="../media/image52.png"/><Relationship Id="rId345" Type="http://schemas.openxmlformats.org/officeDocument/2006/relationships/hyperlink" Target="../04&#48124;&#49688;&#44592;/&#48124;&#49688;&#44592;.pptx" TargetMode="External"/><Relationship Id="rId387" Type="http://schemas.openxmlformats.org/officeDocument/2006/relationships/hyperlink" Target="../25&#50696;&#47112;&#48120;&#50556;&#50528;&#44032;/&#50696;&#47112;&#48120;&#50556;&#50528;&#44032;.pptx" TargetMode="External"/><Relationship Id="rId191" Type="http://schemas.openxmlformats.org/officeDocument/2006/relationships/hyperlink" Target="&#49884;&#54200;130&#54200;.pptx" TargetMode="External"/><Relationship Id="rId205" Type="http://schemas.openxmlformats.org/officeDocument/2006/relationships/hyperlink" Target="&#49884;&#54200;137&#54200;.pptx" TargetMode="External"/><Relationship Id="rId247" Type="http://schemas.openxmlformats.org/officeDocument/2006/relationships/hyperlink" Target="&#49884;&#54200;120&#54200;.pptx" TargetMode="External"/><Relationship Id="rId412" Type="http://schemas.openxmlformats.org/officeDocument/2006/relationships/image" Target="../media/image189.png"/><Relationship Id="rId107" Type="http://schemas.openxmlformats.org/officeDocument/2006/relationships/hyperlink" Target="&#49884;&#54200;06&#54200;.pptx" TargetMode="External"/><Relationship Id="rId289" Type="http://schemas.openxmlformats.org/officeDocument/2006/relationships/hyperlink" Target="&#49884;&#54200;82&#54200;.pptx" TargetMode="External"/><Relationship Id="rId454" Type="http://schemas.openxmlformats.org/officeDocument/2006/relationships/image" Target="../media/image210.png"/><Relationship Id="rId11" Type="http://schemas.openxmlformats.org/officeDocument/2006/relationships/slide" Target="slide25.xml"/><Relationship Id="rId53" Type="http://schemas.openxmlformats.org/officeDocument/2006/relationships/hyperlink" Target="&#49884;&#54200;32&#54200;.pptx" TargetMode="External"/><Relationship Id="rId149" Type="http://schemas.openxmlformats.org/officeDocument/2006/relationships/hyperlink" Target="&#49884;&#54200;58&#54200;.pptx" TargetMode="External"/><Relationship Id="rId314" Type="http://schemas.openxmlformats.org/officeDocument/2006/relationships/image" Target="../media/image140.png"/><Relationship Id="rId356" Type="http://schemas.openxmlformats.org/officeDocument/2006/relationships/image" Target="../media/image161.png"/><Relationship Id="rId398" Type="http://schemas.openxmlformats.org/officeDocument/2006/relationships/image" Target="../media/image182.png"/><Relationship Id="rId95" Type="http://schemas.openxmlformats.org/officeDocument/2006/relationships/hyperlink" Target="&#49884;&#54200;10&#54200;.pptx" TargetMode="External"/><Relationship Id="rId160" Type="http://schemas.openxmlformats.org/officeDocument/2006/relationships/image" Target="../media/image63.png"/><Relationship Id="rId216" Type="http://schemas.openxmlformats.org/officeDocument/2006/relationships/image" Target="../media/image91.png"/><Relationship Id="rId423" Type="http://schemas.openxmlformats.org/officeDocument/2006/relationships/hyperlink" Target="../../&#49888;&#50557;PPT/43%20&#50836;&#54620;&#48373;&#51020;/&#50836;&#54620;&#48373;&#51020;.pptx" TargetMode="External"/><Relationship Id="rId258" Type="http://schemas.openxmlformats.org/officeDocument/2006/relationships/image" Target="../media/image112.png"/><Relationship Id="rId465" Type="http://schemas.openxmlformats.org/officeDocument/2006/relationships/hyperlink" Target="../../&#49888;&#50557;PPT/64%20&#50836;&#54620;&#49340;&#49436;/&#50836;&#54620;&#49340;&#49436;1&#51109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5.png"/><Relationship Id="rId118" Type="http://schemas.openxmlformats.org/officeDocument/2006/relationships/image" Target="../media/image42.png"/><Relationship Id="rId325" Type="http://schemas.openxmlformats.org/officeDocument/2006/relationships/hyperlink" Target="&#49884;&#54200;95&#54200;.pptx" TargetMode="External"/><Relationship Id="rId367" Type="http://schemas.openxmlformats.org/officeDocument/2006/relationships/hyperlink" Target="../15&#50640;&#49828;&#46972;/&#50640;&#49828;&#46972;.pptx" TargetMode="External"/><Relationship Id="rId171" Type="http://schemas.openxmlformats.org/officeDocument/2006/relationships/hyperlink" Target="&#49884;&#54200;131&#54200;.pptx" TargetMode="External"/><Relationship Id="rId227" Type="http://schemas.openxmlformats.org/officeDocument/2006/relationships/hyperlink" Target="&#49884;&#54200;105&#54200;.pptx" TargetMode="External"/><Relationship Id="rId269" Type="http://schemas.openxmlformats.org/officeDocument/2006/relationships/hyperlink" Target="&#49884;&#54200;71&#54200;.pptx" TargetMode="External"/><Relationship Id="rId434" Type="http://schemas.openxmlformats.org/officeDocument/2006/relationships/image" Target="../media/image200.png"/><Relationship Id="rId33" Type="http://schemas.openxmlformats.org/officeDocument/2006/relationships/slide" Target="slide18.xml"/><Relationship Id="rId129" Type="http://schemas.openxmlformats.org/officeDocument/2006/relationships/hyperlink" Target="&#49884;&#54200;27&#54200;.pptx" TargetMode="External"/><Relationship Id="rId280" Type="http://schemas.openxmlformats.org/officeDocument/2006/relationships/image" Target="../media/image123.png"/><Relationship Id="rId336" Type="http://schemas.openxmlformats.org/officeDocument/2006/relationships/image" Target="../media/image151.png"/><Relationship Id="rId75" Type="http://schemas.openxmlformats.org/officeDocument/2006/relationships/hyperlink" Target="&#49884;&#54200;24&#54200;.pptx" TargetMode="External"/><Relationship Id="rId140" Type="http://schemas.openxmlformats.org/officeDocument/2006/relationships/image" Target="../media/image53.png"/><Relationship Id="rId182" Type="http://schemas.openxmlformats.org/officeDocument/2006/relationships/image" Target="../media/image74.png"/><Relationship Id="rId378" Type="http://schemas.openxmlformats.org/officeDocument/2006/relationships/image" Target="../media/image172.png"/><Relationship Id="rId403" Type="http://schemas.openxmlformats.org/officeDocument/2006/relationships/hyperlink" Target="../33&#48120;&#44032;/&#48120;&#44032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102.png"/><Relationship Id="rId445" Type="http://schemas.openxmlformats.org/officeDocument/2006/relationships/hyperlink" Target="../../&#49888;&#50557;PPT/54%20&#46356;&#47784;&#45936;&#51204;&#49436;/&#46356;&#47784;&#45936;&#51204;&#49436;.pptx" TargetMode="External"/><Relationship Id="rId291" Type="http://schemas.openxmlformats.org/officeDocument/2006/relationships/hyperlink" Target="&#49884;&#54200;83&#54200;.pptx" TargetMode="External"/><Relationship Id="rId305" Type="http://schemas.openxmlformats.org/officeDocument/2006/relationships/hyperlink" Target="&#49884;&#54200;80&#54200;.pptx" TargetMode="External"/><Relationship Id="rId347" Type="http://schemas.openxmlformats.org/officeDocument/2006/relationships/hyperlink" Target="../05&#49888;&#47749;&#44592;/&#49888;&#47749;&#44592;.pptx" TargetMode="External"/><Relationship Id="rId44" Type="http://schemas.openxmlformats.org/officeDocument/2006/relationships/image" Target="../media/image5.png"/><Relationship Id="rId86" Type="http://schemas.openxmlformats.org/officeDocument/2006/relationships/image" Target="../media/image26.png"/><Relationship Id="rId151" Type="http://schemas.openxmlformats.org/officeDocument/2006/relationships/hyperlink" Target="&#49884;&#54200;48&#54200;.pptx" TargetMode="External"/><Relationship Id="rId389" Type="http://schemas.openxmlformats.org/officeDocument/2006/relationships/hyperlink" Target="../26&#50640;&#49828;&#44180;/&#50640;&#49828;&#44180;.pptx" TargetMode="External"/><Relationship Id="rId193" Type="http://schemas.openxmlformats.org/officeDocument/2006/relationships/hyperlink" Target="&#49884;&#54200;140&#54200;.pptx" TargetMode="External"/><Relationship Id="rId207" Type="http://schemas.openxmlformats.org/officeDocument/2006/relationships/hyperlink" Target="&#49884;&#54200;127&#54200;.pptx" TargetMode="External"/><Relationship Id="rId249" Type="http://schemas.openxmlformats.org/officeDocument/2006/relationships/hyperlink" Target="&#49884;&#54200;116&#54200;.pptx" TargetMode="External"/><Relationship Id="rId414" Type="http://schemas.openxmlformats.org/officeDocument/2006/relationships/image" Target="../media/image190.png"/><Relationship Id="rId456" Type="http://schemas.openxmlformats.org/officeDocument/2006/relationships/image" Target="../media/image211.png"/><Relationship Id="rId13" Type="http://schemas.openxmlformats.org/officeDocument/2006/relationships/slide" Target="slide26.xml"/><Relationship Id="rId109" Type="http://schemas.openxmlformats.org/officeDocument/2006/relationships/hyperlink" Target="&#49884;&#54200;16&#54200;.pptx" TargetMode="External"/><Relationship Id="rId260" Type="http://schemas.openxmlformats.org/officeDocument/2006/relationships/image" Target="../media/image113.png"/><Relationship Id="rId316" Type="http://schemas.openxmlformats.org/officeDocument/2006/relationships/image" Target="../media/image141.png"/><Relationship Id="rId55" Type="http://schemas.openxmlformats.org/officeDocument/2006/relationships/hyperlink" Target="&#49884;&#54200;03&#54200;.pptx" TargetMode="External"/><Relationship Id="rId97" Type="http://schemas.openxmlformats.org/officeDocument/2006/relationships/hyperlink" Target="&#49884;&#54200;20&#54200;.pptx" TargetMode="External"/><Relationship Id="rId120" Type="http://schemas.openxmlformats.org/officeDocument/2006/relationships/image" Target="../media/image43.png"/><Relationship Id="rId358" Type="http://schemas.openxmlformats.org/officeDocument/2006/relationships/image" Target="../media/image162.png"/><Relationship Id="rId162" Type="http://schemas.openxmlformats.org/officeDocument/2006/relationships/image" Target="../media/image64.png"/><Relationship Id="rId218" Type="http://schemas.openxmlformats.org/officeDocument/2006/relationships/image" Target="../media/image92.png"/><Relationship Id="rId425" Type="http://schemas.openxmlformats.org/officeDocument/2006/relationships/hyperlink" Target="../../&#49888;&#50557;PPT/44%20&#49324;&#46020;&#54665;&#51204;/&#49324;&#46020;&#54665;&#51204;.pptx" TargetMode="External"/><Relationship Id="rId467" Type="http://schemas.openxmlformats.org/officeDocument/2006/relationships/hyperlink" Target="../../&#49888;&#50557;PPT/65%20&#50976;&#45796;&#49436;/&#50976;&#45796;&#49436;1&#51109;.pptx" TargetMode="External"/><Relationship Id="rId271" Type="http://schemas.openxmlformats.org/officeDocument/2006/relationships/hyperlink" Target="&#49884;&#54200;72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6.png"/><Relationship Id="rId131" Type="http://schemas.openxmlformats.org/officeDocument/2006/relationships/hyperlink" Target="&#49884;&#54200;17&#54200;.pptx" TargetMode="External"/><Relationship Id="rId327" Type="http://schemas.openxmlformats.org/officeDocument/2006/relationships/hyperlink" Target="&#49884;&#54200;94&#54200;.pptx" TargetMode="External"/><Relationship Id="rId369" Type="http://schemas.openxmlformats.org/officeDocument/2006/relationships/hyperlink" Target="../16&#45712;&#54756;&#48120;&#50556;/&#45712;&#54756;&#48120;&#50556;.pptx" TargetMode="External"/><Relationship Id="rId173" Type="http://schemas.openxmlformats.org/officeDocument/2006/relationships/hyperlink" Target="&#49884;&#54200;134&#54200;.pptx" TargetMode="External"/><Relationship Id="rId229" Type="http://schemas.openxmlformats.org/officeDocument/2006/relationships/hyperlink" Target="&#49884;&#54200;110&#54200;.pptx" TargetMode="External"/><Relationship Id="rId380" Type="http://schemas.openxmlformats.org/officeDocument/2006/relationships/image" Target="../media/image173.png"/><Relationship Id="rId436" Type="http://schemas.openxmlformats.org/officeDocument/2006/relationships/image" Target="../media/image201.png"/><Relationship Id="rId240" Type="http://schemas.openxmlformats.org/officeDocument/2006/relationships/image" Target="../media/image103.png"/><Relationship Id="rId35" Type="http://schemas.openxmlformats.org/officeDocument/2006/relationships/slide" Target="slide20.xml"/><Relationship Id="rId77" Type="http://schemas.openxmlformats.org/officeDocument/2006/relationships/hyperlink" Target="&#49884;&#54200;54&#54200;.pptx" TargetMode="External"/><Relationship Id="rId100" Type="http://schemas.openxmlformats.org/officeDocument/2006/relationships/image" Target="../media/image33.png"/><Relationship Id="rId282" Type="http://schemas.openxmlformats.org/officeDocument/2006/relationships/image" Target="../media/image124.png"/><Relationship Id="rId338" Type="http://schemas.openxmlformats.org/officeDocument/2006/relationships/image" Target="../media/image152.png"/><Relationship Id="rId8" Type="http://schemas.openxmlformats.org/officeDocument/2006/relationships/slide" Target="slide4.xml"/><Relationship Id="rId142" Type="http://schemas.openxmlformats.org/officeDocument/2006/relationships/image" Target="../media/image54.png"/><Relationship Id="rId184" Type="http://schemas.openxmlformats.org/officeDocument/2006/relationships/image" Target="../media/image75.png"/><Relationship Id="rId391" Type="http://schemas.openxmlformats.org/officeDocument/2006/relationships/hyperlink" Target="../27&#45796;&#45768;&#50648;/&#45796;&#45768;&#50648;.pptx" TargetMode="External"/><Relationship Id="rId405" Type="http://schemas.openxmlformats.org/officeDocument/2006/relationships/hyperlink" Target="../34&#45208;&#54996;/&#45208;&#54996;.pptx" TargetMode="External"/><Relationship Id="rId447" Type="http://schemas.openxmlformats.org/officeDocument/2006/relationships/hyperlink" Target="../../&#49888;&#50557;PPT/55%20&#46356;&#47784;&#45936;&#54980;&#49436;/&#46356;&#47784;&#45936;&#54980;&#49436;.pptx" TargetMode="External"/><Relationship Id="rId251" Type="http://schemas.openxmlformats.org/officeDocument/2006/relationships/hyperlink" Target="&#49884;&#54200;117&#54200;.pptx" TargetMode="External"/><Relationship Id="rId46" Type="http://schemas.openxmlformats.org/officeDocument/2006/relationships/image" Target="../media/image6.png"/><Relationship Id="rId293" Type="http://schemas.openxmlformats.org/officeDocument/2006/relationships/hyperlink" Target="&#49884;&#54200;84&#54200;.pptx" TargetMode="External"/><Relationship Id="rId307" Type="http://schemas.openxmlformats.org/officeDocument/2006/relationships/hyperlink" Target="&#49884;&#54200;90&#54200;.pptx" TargetMode="External"/><Relationship Id="rId349" Type="http://schemas.openxmlformats.org/officeDocument/2006/relationships/hyperlink" Target="../06&#50668;&#54840;&#49688;&#50500;/&#50668;&#54840;&#49688;&#50500;.pptx" TargetMode="External"/><Relationship Id="rId88" Type="http://schemas.openxmlformats.org/officeDocument/2006/relationships/image" Target="../media/image27.png"/><Relationship Id="rId111" Type="http://schemas.openxmlformats.org/officeDocument/2006/relationships/hyperlink" Target="&#49884;&#54200;26&#54200;.pptx" TargetMode="External"/><Relationship Id="rId153" Type="http://schemas.openxmlformats.org/officeDocument/2006/relationships/hyperlink" Target="&#49884;&#54200;38&#54200;.pptx" TargetMode="External"/><Relationship Id="rId195" Type="http://schemas.openxmlformats.org/officeDocument/2006/relationships/hyperlink" Target="&#49884;&#54200;150&#54200;.pptx" TargetMode="External"/><Relationship Id="rId209" Type="http://schemas.openxmlformats.org/officeDocument/2006/relationships/hyperlink" Target="&#49884;&#54200;128&#54200;.pptx" TargetMode="External"/><Relationship Id="rId360" Type="http://schemas.openxmlformats.org/officeDocument/2006/relationships/image" Target="../media/image163.png"/><Relationship Id="rId416" Type="http://schemas.openxmlformats.org/officeDocument/2006/relationships/image" Target="../media/image191.png"/><Relationship Id="rId220" Type="http://schemas.openxmlformats.org/officeDocument/2006/relationships/image" Target="../media/image93.png"/><Relationship Id="rId458" Type="http://schemas.openxmlformats.org/officeDocument/2006/relationships/image" Target="../media/image212.png"/><Relationship Id="rId15" Type="http://schemas.openxmlformats.org/officeDocument/2006/relationships/slide" Target="slide27.xml"/><Relationship Id="rId57" Type="http://schemas.openxmlformats.org/officeDocument/2006/relationships/hyperlink" Target="&#49884;&#54200;13&#54200;.pptx" TargetMode="External"/><Relationship Id="rId262" Type="http://schemas.openxmlformats.org/officeDocument/2006/relationships/image" Target="../media/image114.png"/><Relationship Id="rId318" Type="http://schemas.openxmlformats.org/officeDocument/2006/relationships/image" Target="../media/image142.png"/><Relationship Id="rId99" Type="http://schemas.openxmlformats.org/officeDocument/2006/relationships/hyperlink" Target="&#49884;&#54200;30&#54200;.pptx" TargetMode="External"/><Relationship Id="rId122" Type="http://schemas.openxmlformats.org/officeDocument/2006/relationships/image" Target="../media/image44.png"/><Relationship Id="rId164" Type="http://schemas.openxmlformats.org/officeDocument/2006/relationships/image" Target="../media/image65.png"/><Relationship Id="rId371" Type="http://schemas.openxmlformats.org/officeDocument/2006/relationships/hyperlink" Target="../17&#50640;&#49828;&#45908;/&#50640;&#49828;&#45908;.pptx" TargetMode="External"/><Relationship Id="rId427" Type="http://schemas.openxmlformats.org/officeDocument/2006/relationships/hyperlink" Target="../../&#49888;&#50557;PPT/45%20&#47196;&#47560;&#49436;/&#47196;&#47560;&#49436;.pptx" TargetMode="External"/><Relationship Id="rId469" Type="http://schemas.openxmlformats.org/officeDocument/2006/relationships/hyperlink" Target="../../&#49888;&#50557;PPT/66%20&#50836;&#54620;&#44228;&#49884;&#47197;/&#50836;&#54620;&#44228;&#49884;&#47197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07&#54200;.pptx" TargetMode="External"/><Relationship Id="rId273" Type="http://schemas.openxmlformats.org/officeDocument/2006/relationships/hyperlink" Target="&#49884;&#54200;73&#54200;.pptx" TargetMode="External"/><Relationship Id="rId329" Type="http://schemas.openxmlformats.org/officeDocument/2006/relationships/hyperlink" Target="&#49884;&#54200;93&#54200;.pptx" TargetMode="External"/><Relationship Id="rId68" Type="http://schemas.openxmlformats.org/officeDocument/2006/relationships/image" Target="../media/image17.png"/><Relationship Id="rId133" Type="http://schemas.openxmlformats.org/officeDocument/2006/relationships/hyperlink" Target="&#49884;&#54200;66&#54200;.pptx" TargetMode="External"/><Relationship Id="rId175" Type="http://schemas.openxmlformats.org/officeDocument/2006/relationships/hyperlink" Target="&#49884;&#54200;144&#54200;.pptx" TargetMode="External"/><Relationship Id="rId340" Type="http://schemas.openxmlformats.org/officeDocument/2006/relationships/image" Target="../media/image153.png"/><Relationship Id="rId200" Type="http://schemas.openxmlformats.org/officeDocument/2006/relationships/image" Target="../media/image83.png"/><Relationship Id="rId382" Type="http://schemas.openxmlformats.org/officeDocument/2006/relationships/image" Target="../media/image174.png"/><Relationship Id="rId438" Type="http://schemas.openxmlformats.org/officeDocument/2006/relationships/image" Target="../media/image202.png"/><Relationship Id="rId242" Type="http://schemas.openxmlformats.org/officeDocument/2006/relationships/image" Target="../media/image104.png"/><Relationship Id="rId284" Type="http://schemas.openxmlformats.org/officeDocument/2006/relationships/image" Target="../media/image125.png"/><Relationship Id="rId37" Type="http://schemas.openxmlformats.org/officeDocument/2006/relationships/hyperlink" Target="&#49884;&#54200;12&#54200;.pptx" TargetMode="External"/><Relationship Id="rId79" Type="http://schemas.openxmlformats.org/officeDocument/2006/relationships/hyperlink" Target="&#49884;&#54200;55&#54200;.pptx" TargetMode="External"/><Relationship Id="rId102" Type="http://schemas.openxmlformats.org/officeDocument/2006/relationships/image" Target="../media/image34.png"/><Relationship Id="rId144" Type="http://schemas.openxmlformats.org/officeDocument/2006/relationships/image" Target="../media/image55.png"/><Relationship Id="rId90" Type="http://schemas.openxmlformats.org/officeDocument/2006/relationships/image" Target="../media/image28.png"/><Relationship Id="rId186" Type="http://schemas.openxmlformats.org/officeDocument/2006/relationships/image" Target="../media/image76.png"/><Relationship Id="rId351" Type="http://schemas.openxmlformats.org/officeDocument/2006/relationships/hyperlink" Target="../07&#49324;&#49324;&#44592;/&#49324;&#49324;&#44592;.pptx" TargetMode="External"/><Relationship Id="rId393" Type="http://schemas.openxmlformats.org/officeDocument/2006/relationships/hyperlink" Target="../28&#54840;&#49464;&#50500;/&#54840;&#49464;&#50500;.pptx" TargetMode="External"/><Relationship Id="rId407" Type="http://schemas.openxmlformats.org/officeDocument/2006/relationships/hyperlink" Target="../35&#54616;&#48149;&#44397;/&#54616;&#48149;&#44397;.pptx" TargetMode="External"/><Relationship Id="rId449" Type="http://schemas.openxmlformats.org/officeDocument/2006/relationships/hyperlink" Target="../../&#49888;&#50557;PPT/56%20&#46356;&#46020;&#49436;/&#46356;&#46020;&#49436;.pptx" TargetMode="External"/><Relationship Id="rId211" Type="http://schemas.openxmlformats.org/officeDocument/2006/relationships/hyperlink" Target="&#49884;&#54200;138&#54200;.pptx" TargetMode="External"/><Relationship Id="rId253" Type="http://schemas.openxmlformats.org/officeDocument/2006/relationships/hyperlink" Target="&#49884;&#54200;118&#54200;.pptx" TargetMode="External"/><Relationship Id="rId295" Type="http://schemas.openxmlformats.org/officeDocument/2006/relationships/hyperlink" Target="&#49884;&#54200;85&#54200;.pptx" TargetMode="External"/><Relationship Id="rId309" Type="http://schemas.openxmlformats.org/officeDocument/2006/relationships/hyperlink" Target="&#49884;&#54200;89&#54200;.pptx" TargetMode="External"/><Relationship Id="rId460" Type="http://schemas.openxmlformats.org/officeDocument/2006/relationships/image" Target="../media/image213.png"/><Relationship Id="rId48" Type="http://schemas.openxmlformats.org/officeDocument/2006/relationships/image" Target="../media/image7.png"/><Relationship Id="rId113" Type="http://schemas.openxmlformats.org/officeDocument/2006/relationships/hyperlink" Target="&#49884;&#54200;35&#54200;.pptx" TargetMode="External"/><Relationship Id="rId320" Type="http://schemas.openxmlformats.org/officeDocument/2006/relationships/image" Target="../media/image143.png"/><Relationship Id="rId155" Type="http://schemas.openxmlformats.org/officeDocument/2006/relationships/hyperlink" Target="&#49884;&#54200;28&#54200;.pptx" TargetMode="External"/><Relationship Id="rId197" Type="http://schemas.openxmlformats.org/officeDocument/2006/relationships/hyperlink" Target="&#49884;&#54200;126&#54200;.pptx" TargetMode="External"/><Relationship Id="rId362" Type="http://schemas.openxmlformats.org/officeDocument/2006/relationships/image" Target="../media/image164.png"/><Relationship Id="rId418" Type="http://schemas.openxmlformats.org/officeDocument/2006/relationships/image" Target="../media/image192.png"/><Relationship Id="rId222" Type="http://schemas.openxmlformats.org/officeDocument/2006/relationships/image" Target="../media/image94.png"/><Relationship Id="rId264" Type="http://schemas.openxmlformats.org/officeDocument/2006/relationships/image" Target="../media/image115.png"/><Relationship Id="rId471" Type="http://schemas.openxmlformats.org/officeDocument/2006/relationships/image" Target="../media/image219.png"/><Relationship Id="rId17" Type="http://schemas.openxmlformats.org/officeDocument/2006/relationships/slide" Target="slide9.xml"/><Relationship Id="rId59" Type="http://schemas.openxmlformats.org/officeDocument/2006/relationships/hyperlink" Target="&#49884;&#54200;23&#54200;.pptx" TargetMode="External"/><Relationship Id="rId124" Type="http://schemas.openxmlformats.org/officeDocument/2006/relationships/image" Target="../media/image45.png"/><Relationship Id="rId70" Type="http://schemas.openxmlformats.org/officeDocument/2006/relationships/image" Target="../media/image18.png"/><Relationship Id="rId166" Type="http://schemas.openxmlformats.org/officeDocument/2006/relationships/image" Target="../media/image66.png"/><Relationship Id="rId331" Type="http://schemas.openxmlformats.org/officeDocument/2006/relationships/hyperlink" Target="&#49884;&#54200;92&#54200;.pptx" TargetMode="External"/><Relationship Id="rId373" Type="http://schemas.openxmlformats.org/officeDocument/2006/relationships/hyperlink" Target="../18&#50853;&#44592;/&#50853;&#44592;.pptx" TargetMode="External"/><Relationship Id="rId429" Type="http://schemas.openxmlformats.org/officeDocument/2006/relationships/hyperlink" Target="../../&#49888;&#50557;PPT/46%20&#44256;&#47536;&#46020;&#51204;&#49436;/&#44256;&#47536;&#46020;&#51204;&#49436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6&#54200;.pptx" TargetMode="External"/><Relationship Id="rId440" Type="http://schemas.openxmlformats.org/officeDocument/2006/relationships/image" Target="../media/image203.png"/><Relationship Id="rId28" Type="http://schemas.openxmlformats.org/officeDocument/2006/relationships/slide" Target="slide34.xml"/><Relationship Id="rId275" Type="http://schemas.openxmlformats.org/officeDocument/2006/relationships/hyperlink" Target="&#49884;&#54200;74&#54200;.pptx" TargetMode="External"/><Relationship Id="rId300" Type="http://schemas.openxmlformats.org/officeDocument/2006/relationships/image" Target="../media/image133.png"/><Relationship Id="rId81" Type="http://schemas.openxmlformats.org/officeDocument/2006/relationships/hyperlink" Target="&#49884;&#54200;51&#54200;.pptx" TargetMode="External"/><Relationship Id="rId135" Type="http://schemas.openxmlformats.org/officeDocument/2006/relationships/hyperlink" Target="&#49884;&#54200;61&#54200;.pptx" TargetMode="External"/><Relationship Id="rId177" Type="http://schemas.openxmlformats.org/officeDocument/2006/relationships/hyperlink" Target="&#49884;&#54200;124&#54200;.pptx" TargetMode="External"/><Relationship Id="rId342" Type="http://schemas.openxmlformats.org/officeDocument/2006/relationships/image" Target="../media/image154.png"/><Relationship Id="rId384" Type="http://schemas.openxmlformats.org/officeDocument/2006/relationships/image" Target="../media/image175.png"/><Relationship Id="rId202" Type="http://schemas.openxmlformats.org/officeDocument/2006/relationships/image" Target="../media/image84.png"/><Relationship Id="rId244" Type="http://schemas.openxmlformats.org/officeDocument/2006/relationships/image" Target="../media/image105.png"/><Relationship Id="rId39" Type="http://schemas.openxmlformats.org/officeDocument/2006/relationships/hyperlink" Target="&#49884;&#54200;22&#54200;.pptx" TargetMode="External"/><Relationship Id="rId286" Type="http://schemas.openxmlformats.org/officeDocument/2006/relationships/image" Target="../media/image126.png"/><Relationship Id="rId451" Type="http://schemas.openxmlformats.org/officeDocument/2006/relationships/hyperlink" Target="../../&#49888;&#50557;PPT/57%20&#48716;&#47112;&#47788;&#49436;/&#48716;&#47112;&#47788;&#49436;1&#51109;.pptx" TargetMode="External"/><Relationship Id="rId50" Type="http://schemas.openxmlformats.org/officeDocument/2006/relationships/image" Target="../media/image8.png"/><Relationship Id="rId104" Type="http://schemas.openxmlformats.org/officeDocument/2006/relationships/image" Target="../media/image35.png"/><Relationship Id="rId146" Type="http://schemas.openxmlformats.org/officeDocument/2006/relationships/image" Target="../media/image56.png"/><Relationship Id="rId188" Type="http://schemas.openxmlformats.org/officeDocument/2006/relationships/image" Target="../media/image77.png"/><Relationship Id="rId311" Type="http://schemas.openxmlformats.org/officeDocument/2006/relationships/hyperlink" Target="&#49884;&#54200;100&#54200;.pptx" TargetMode="External"/><Relationship Id="rId353" Type="http://schemas.openxmlformats.org/officeDocument/2006/relationships/hyperlink" Target="../08&#47355;&#44592;/&#47355;&#44592;.pptx" TargetMode="External"/><Relationship Id="rId395" Type="http://schemas.openxmlformats.org/officeDocument/2006/relationships/hyperlink" Target="../29&#50836;&#50648;/&#50836;&#50648;.pptx" TargetMode="External"/><Relationship Id="rId409" Type="http://schemas.openxmlformats.org/officeDocument/2006/relationships/hyperlink" Target="../36&#49828;&#48148;&#45264;/&#49828;&#48148;&#45264;.pptx" TargetMode="External"/><Relationship Id="rId92" Type="http://schemas.openxmlformats.org/officeDocument/2006/relationships/image" Target="../media/image29.png"/><Relationship Id="rId213" Type="http://schemas.openxmlformats.org/officeDocument/2006/relationships/hyperlink" Target="&#49884;&#54200;148&#54200;.pptx" TargetMode="External"/><Relationship Id="rId420" Type="http://schemas.openxmlformats.org/officeDocument/2006/relationships/image" Target="../media/image193.png"/><Relationship Id="rId255" Type="http://schemas.openxmlformats.org/officeDocument/2006/relationships/hyperlink" Target="&#49884;&#54200;119&#54200;.pptx" TargetMode="External"/><Relationship Id="rId297" Type="http://schemas.openxmlformats.org/officeDocument/2006/relationships/hyperlink" Target="&#49884;&#54200;86&#54200;.pptx" TargetMode="External"/><Relationship Id="rId462" Type="http://schemas.openxmlformats.org/officeDocument/2006/relationships/image" Target="../media/image214.png"/><Relationship Id="rId115" Type="http://schemas.openxmlformats.org/officeDocument/2006/relationships/hyperlink" Target="&#49884;&#54200;36&#54200;.pptx" TargetMode="External"/><Relationship Id="rId157" Type="http://schemas.openxmlformats.org/officeDocument/2006/relationships/hyperlink" Target="&#49884;&#54200;18&#54200;.pptx" TargetMode="External"/><Relationship Id="rId322" Type="http://schemas.openxmlformats.org/officeDocument/2006/relationships/image" Target="../media/image144.png"/><Relationship Id="rId364" Type="http://schemas.openxmlformats.org/officeDocument/2006/relationships/image" Target="../media/image165.png"/><Relationship Id="rId61" Type="http://schemas.openxmlformats.org/officeDocument/2006/relationships/hyperlink" Target="&#49884;&#54200;44&#54200;.pptx" TargetMode="External"/><Relationship Id="rId199" Type="http://schemas.openxmlformats.org/officeDocument/2006/relationships/hyperlink" Target="&#49884;&#54200;136&#54200;.pptx" TargetMode="External"/></Relationships>
</file>

<file path=ppt/slides/_rels/slide14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46&#54200;.pptx" TargetMode="External"/><Relationship Id="rId299" Type="http://schemas.openxmlformats.org/officeDocument/2006/relationships/hyperlink" Target="&#49884;&#54200;87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04&#54200;.pptx" TargetMode="External"/><Relationship Id="rId159" Type="http://schemas.openxmlformats.org/officeDocument/2006/relationships/hyperlink" Target="&#49884;&#54200;08&#54200;.pptx" TargetMode="External"/><Relationship Id="rId324" Type="http://schemas.openxmlformats.org/officeDocument/2006/relationships/image" Target="../media/image145.png"/><Relationship Id="rId366" Type="http://schemas.openxmlformats.org/officeDocument/2006/relationships/image" Target="../media/image166.png"/><Relationship Id="rId170" Type="http://schemas.openxmlformats.org/officeDocument/2006/relationships/image" Target="../media/image68.png"/><Relationship Id="rId226" Type="http://schemas.openxmlformats.org/officeDocument/2006/relationships/image" Target="../media/image96.png"/><Relationship Id="rId433" Type="http://schemas.openxmlformats.org/officeDocument/2006/relationships/hyperlink" Target="../../&#49888;&#50557;PPT/48%20&#44040;&#46972;&#46356;&#50500;&#49436;/&#44040;&#46972;&#46356;&#50500;&#49436;.pptx" TargetMode="External"/><Relationship Id="rId268" Type="http://schemas.openxmlformats.org/officeDocument/2006/relationships/image" Target="../media/image117.png"/><Relationship Id="rId32" Type="http://schemas.openxmlformats.org/officeDocument/2006/relationships/slide" Target="slide17.xml"/><Relationship Id="rId74" Type="http://schemas.openxmlformats.org/officeDocument/2006/relationships/image" Target="../media/image20.png"/><Relationship Id="rId128" Type="http://schemas.openxmlformats.org/officeDocument/2006/relationships/image" Target="../media/image47.png"/><Relationship Id="rId335" Type="http://schemas.openxmlformats.org/officeDocument/2006/relationships/hyperlink" Target="&#49884;&#54200;09&#54200;.pptx" TargetMode="External"/><Relationship Id="rId377" Type="http://schemas.openxmlformats.org/officeDocument/2006/relationships/hyperlink" Target="../20&#51104;&#50616;/&#51104;&#50616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42&#54200;.pptx" TargetMode="External"/><Relationship Id="rId237" Type="http://schemas.openxmlformats.org/officeDocument/2006/relationships/hyperlink" Target="&#49884;&#54200;109&#54200;.pptx" TargetMode="External"/><Relationship Id="rId402" Type="http://schemas.openxmlformats.org/officeDocument/2006/relationships/image" Target="../media/image184.png"/><Relationship Id="rId279" Type="http://schemas.openxmlformats.org/officeDocument/2006/relationships/hyperlink" Target="&#49884;&#54200;76&#54200;.pptx" TargetMode="External"/><Relationship Id="rId444" Type="http://schemas.openxmlformats.org/officeDocument/2006/relationships/image" Target="../media/image205.png"/><Relationship Id="rId43" Type="http://schemas.openxmlformats.org/officeDocument/2006/relationships/hyperlink" Target="&#49884;&#54200;11&#54200;.pptx" TargetMode="External"/><Relationship Id="rId139" Type="http://schemas.openxmlformats.org/officeDocument/2006/relationships/hyperlink" Target="&#49884;&#54200;64&#54200;.pptx" TargetMode="External"/><Relationship Id="rId290" Type="http://schemas.openxmlformats.org/officeDocument/2006/relationships/image" Target="../media/image128.png"/><Relationship Id="rId304" Type="http://schemas.openxmlformats.org/officeDocument/2006/relationships/image" Target="../media/image135.png"/><Relationship Id="rId346" Type="http://schemas.openxmlformats.org/officeDocument/2006/relationships/image" Target="../media/image156.png"/><Relationship Id="rId388" Type="http://schemas.openxmlformats.org/officeDocument/2006/relationships/image" Target="../media/image177.png"/><Relationship Id="rId85" Type="http://schemas.openxmlformats.org/officeDocument/2006/relationships/hyperlink" Target="&#49884;&#54200;53&#54200;.pptx" TargetMode="External"/><Relationship Id="rId150" Type="http://schemas.openxmlformats.org/officeDocument/2006/relationships/image" Target="../media/image58.png"/><Relationship Id="rId192" Type="http://schemas.openxmlformats.org/officeDocument/2006/relationships/image" Target="../media/image79.png"/><Relationship Id="rId206" Type="http://schemas.openxmlformats.org/officeDocument/2006/relationships/image" Target="../media/image86.png"/><Relationship Id="rId413" Type="http://schemas.openxmlformats.org/officeDocument/2006/relationships/hyperlink" Target="../38&#49828;&#44032;&#47028;/&#49828;&#44032;&#47028;.pptx" TargetMode="External"/><Relationship Id="rId248" Type="http://schemas.openxmlformats.org/officeDocument/2006/relationships/image" Target="../media/image107.png"/><Relationship Id="rId455" Type="http://schemas.openxmlformats.org/officeDocument/2006/relationships/hyperlink" Target="../../&#49888;&#50557;PPT/59%20&#50556;&#44256;&#48372;&#49436;/&#50556;&#44256;&#48372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7.png"/><Relationship Id="rId315" Type="http://schemas.openxmlformats.org/officeDocument/2006/relationships/hyperlink" Target="&#49884;&#54200;102&#54200;.pptx" TargetMode="External"/><Relationship Id="rId357" Type="http://schemas.openxmlformats.org/officeDocument/2006/relationships/hyperlink" Target="../10&#49324;&#47924;&#50648;&#54616;/&#49324;&#47924;&#50648;&#54616;.pptx" TargetMode="External"/><Relationship Id="rId54" Type="http://schemas.openxmlformats.org/officeDocument/2006/relationships/image" Target="../media/image10.png"/><Relationship Id="rId96" Type="http://schemas.openxmlformats.org/officeDocument/2006/relationships/image" Target="../media/image31.png"/><Relationship Id="rId161" Type="http://schemas.openxmlformats.org/officeDocument/2006/relationships/hyperlink" Target="&#49884;&#54200;122&#54200;.pptx" TargetMode="External"/><Relationship Id="rId217" Type="http://schemas.openxmlformats.org/officeDocument/2006/relationships/hyperlink" Target="&#49884;&#54200;139&#54200;.pptx" TargetMode="External"/><Relationship Id="rId399" Type="http://schemas.openxmlformats.org/officeDocument/2006/relationships/hyperlink" Target="../31&#50724;&#48148;&#45852;/&#50724;&#48148;&#45852;1&#51109;.pptx" TargetMode="External"/><Relationship Id="rId259" Type="http://schemas.openxmlformats.org/officeDocument/2006/relationships/hyperlink" Target="&#49884;&#54200;29&#54200;.pptx" TargetMode="External"/><Relationship Id="rId424" Type="http://schemas.openxmlformats.org/officeDocument/2006/relationships/image" Target="../media/image195.png"/><Relationship Id="rId466" Type="http://schemas.openxmlformats.org/officeDocument/2006/relationships/image" Target="../media/image216.png"/><Relationship Id="rId23" Type="http://schemas.openxmlformats.org/officeDocument/2006/relationships/slide" Target="slide12.xml"/><Relationship Id="rId119" Type="http://schemas.openxmlformats.org/officeDocument/2006/relationships/hyperlink" Target="&#49884;&#54200;60&#54200;.pptx" TargetMode="External"/><Relationship Id="rId270" Type="http://schemas.openxmlformats.org/officeDocument/2006/relationships/image" Target="../media/image118.png"/><Relationship Id="rId326" Type="http://schemas.openxmlformats.org/officeDocument/2006/relationships/image" Target="../media/image146.png"/><Relationship Id="rId65" Type="http://schemas.openxmlformats.org/officeDocument/2006/relationships/hyperlink" Target="&#49884;&#54200;41&#54200;.pptx" TargetMode="External"/><Relationship Id="rId130" Type="http://schemas.openxmlformats.org/officeDocument/2006/relationships/image" Target="../media/image48.png"/><Relationship Id="rId368" Type="http://schemas.openxmlformats.org/officeDocument/2006/relationships/image" Target="../media/image167.png"/><Relationship Id="rId172" Type="http://schemas.openxmlformats.org/officeDocument/2006/relationships/image" Target="../media/image69.png"/><Relationship Id="rId228" Type="http://schemas.openxmlformats.org/officeDocument/2006/relationships/image" Target="../media/image97.png"/><Relationship Id="rId435" Type="http://schemas.openxmlformats.org/officeDocument/2006/relationships/hyperlink" Target="../../&#49888;&#50557;PPT/49%20&#50640;&#48288;&#49548;&#49436;/&#50640;&#48288;&#49548;&#49436;.pptx" TargetMode="External"/><Relationship Id="rId281" Type="http://schemas.openxmlformats.org/officeDocument/2006/relationships/hyperlink" Target="&#49884;&#54200;70&#54200;.pptx" TargetMode="External"/><Relationship Id="rId337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9.xml"/><Relationship Id="rId76" Type="http://schemas.openxmlformats.org/officeDocument/2006/relationships/image" Target="../media/image21.png"/><Relationship Id="rId141" Type="http://schemas.openxmlformats.org/officeDocument/2006/relationships/hyperlink" Target="&#49884;&#54200;63&#54200;.pptx" TargetMode="External"/><Relationship Id="rId379" Type="http://schemas.openxmlformats.org/officeDocument/2006/relationships/hyperlink" Target="../21&#51204;&#46020;&#49436;/&#51204;&#46020;&#4943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41&#54200;.pptx" TargetMode="External"/><Relationship Id="rId239" Type="http://schemas.openxmlformats.org/officeDocument/2006/relationships/hyperlink" Target="&#49884;&#54200;112&#54200;.pptx" TargetMode="External"/><Relationship Id="rId390" Type="http://schemas.openxmlformats.org/officeDocument/2006/relationships/image" Target="../media/image178.png"/><Relationship Id="rId404" Type="http://schemas.openxmlformats.org/officeDocument/2006/relationships/image" Target="../media/image185.png"/><Relationship Id="rId446" Type="http://schemas.openxmlformats.org/officeDocument/2006/relationships/image" Target="../media/image206.png"/><Relationship Id="rId250" Type="http://schemas.openxmlformats.org/officeDocument/2006/relationships/image" Target="../media/image108.png"/><Relationship Id="rId292" Type="http://schemas.openxmlformats.org/officeDocument/2006/relationships/image" Target="../media/image129.png"/><Relationship Id="rId306" Type="http://schemas.openxmlformats.org/officeDocument/2006/relationships/image" Target="../media/image136.png"/><Relationship Id="rId45" Type="http://schemas.openxmlformats.org/officeDocument/2006/relationships/hyperlink" Target="&#49884;&#54200;01&#54200;.pptx" TargetMode="External"/><Relationship Id="rId87" Type="http://schemas.openxmlformats.org/officeDocument/2006/relationships/hyperlink" Target="&#49884;&#54200;05&#54200;.pptx" TargetMode="External"/><Relationship Id="rId110" Type="http://schemas.openxmlformats.org/officeDocument/2006/relationships/image" Target="../media/image38.png"/><Relationship Id="rId348" Type="http://schemas.openxmlformats.org/officeDocument/2006/relationships/image" Target="../media/image157.png"/><Relationship Id="rId152" Type="http://schemas.openxmlformats.org/officeDocument/2006/relationships/image" Target="../media/image59.png"/><Relationship Id="rId194" Type="http://schemas.openxmlformats.org/officeDocument/2006/relationships/image" Target="../media/image80.png"/><Relationship Id="rId208" Type="http://schemas.openxmlformats.org/officeDocument/2006/relationships/image" Target="../media/image87.png"/><Relationship Id="rId415" Type="http://schemas.openxmlformats.org/officeDocument/2006/relationships/hyperlink" Target="../39&#47568;&#46972;&#44592;/&#47568;&#46972;&#44592;.pptx" TargetMode="External"/><Relationship Id="rId457" Type="http://schemas.openxmlformats.org/officeDocument/2006/relationships/hyperlink" Target="../../&#49888;&#50557;PPT/60%20&#48288;&#46300;&#47196;&#51204;&#49436;/&#48288;&#46300;&#47196;&#51204;&#49436;.pptx" TargetMode="External"/><Relationship Id="rId261" Type="http://schemas.openxmlformats.org/officeDocument/2006/relationships/hyperlink" Target="&#49884;&#54200;39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11.png"/><Relationship Id="rId317" Type="http://schemas.openxmlformats.org/officeDocument/2006/relationships/hyperlink" Target="&#49884;&#54200;99&#54200;.pptx" TargetMode="External"/><Relationship Id="rId359" Type="http://schemas.openxmlformats.org/officeDocument/2006/relationships/hyperlink" Target="../12&#50676;&#50773;&#44592;&#54616;/&#50676;&#50773;&#44592;&#54616;.pptx" TargetMode="External"/><Relationship Id="rId98" Type="http://schemas.openxmlformats.org/officeDocument/2006/relationships/image" Target="../media/image32.png"/><Relationship Id="rId121" Type="http://schemas.openxmlformats.org/officeDocument/2006/relationships/hyperlink" Target="&#49884;&#54200;07&#54200;.pptx" TargetMode="External"/><Relationship Id="rId163" Type="http://schemas.openxmlformats.org/officeDocument/2006/relationships/hyperlink" Target="&#49884;&#54200;121&#54200;.pptx" TargetMode="External"/><Relationship Id="rId219" Type="http://schemas.openxmlformats.org/officeDocument/2006/relationships/hyperlink" Target="&#49884;&#54200;129&#54200;.pptx" TargetMode="External"/><Relationship Id="rId370" Type="http://schemas.openxmlformats.org/officeDocument/2006/relationships/image" Target="../media/image168.png"/><Relationship Id="rId426" Type="http://schemas.openxmlformats.org/officeDocument/2006/relationships/image" Target="../media/image196.png"/><Relationship Id="rId230" Type="http://schemas.openxmlformats.org/officeDocument/2006/relationships/image" Target="../media/image98.png"/><Relationship Id="rId468" Type="http://schemas.openxmlformats.org/officeDocument/2006/relationships/image" Target="../media/image217.png"/><Relationship Id="rId25" Type="http://schemas.openxmlformats.org/officeDocument/2006/relationships/slide" Target="slide13.xml"/><Relationship Id="rId67" Type="http://schemas.openxmlformats.org/officeDocument/2006/relationships/hyperlink" Target="&#49884;&#54200;42&#54200;.pptx" TargetMode="External"/><Relationship Id="rId272" Type="http://schemas.openxmlformats.org/officeDocument/2006/relationships/image" Target="../media/image119.png"/><Relationship Id="rId328" Type="http://schemas.openxmlformats.org/officeDocument/2006/relationships/image" Target="../media/image147.png"/><Relationship Id="rId132" Type="http://schemas.openxmlformats.org/officeDocument/2006/relationships/image" Target="../media/image49.png"/><Relationship Id="rId174" Type="http://schemas.openxmlformats.org/officeDocument/2006/relationships/image" Target="../media/image70.png"/><Relationship Id="rId381" Type="http://schemas.openxmlformats.org/officeDocument/2006/relationships/hyperlink" Target="../22&#50500;&#44032;/&#50500;&#44032;.pptx" TargetMode="External"/><Relationship Id="rId241" Type="http://schemas.openxmlformats.org/officeDocument/2006/relationships/hyperlink" Target="&#49884;&#54200;113&#54200;.pptx" TargetMode="External"/><Relationship Id="rId437" Type="http://schemas.openxmlformats.org/officeDocument/2006/relationships/hyperlink" Target="../../&#49888;&#50557;PPT/50%20&#48716;&#47549;&#48372;&#49436;/&#48716;&#47549;&#48372;&#49436;.pptx" TargetMode="External"/><Relationship Id="rId36" Type="http://schemas.openxmlformats.org/officeDocument/2006/relationships/slide" Target="slide8.xml"/><Relationship Id="rId283" Type="http://schemas.openxmlformats.org/officeDocument/2006/relationships/hyperlink" Target="&#49884;&#54200;78&#54200;.pptx" TargetMode="External"/><Relationship Id="rId339" Type="http://schemas.openxmlformats.org/officeDocument/2006/relationships/hyperlink" Target="../02&#52636;&#50528;&#44413;&#44592;/&#52636;&#50528;&#44413;&#44592;.pptx" TargetMode="External"/><Relationship Id="rId78" Type="http://schemas.openxmlformats.org/officeDocument/2006/relationships/image" Target="../media/image22.png"/><Relationship Id="rId101" Type="http://schemas.openxmlformats.org/officeDocument/2006/relationships/hyperlink" Target="&#49884;&#54200;40&#54200;.pptx" TargetMode="External"/><Relationship Id="rId143" Type="http://schemas.openxmlformats.org/officeDocument/2006/relationships/hyperlink" Target="&#49884;&#54200;62&#54200;.pptx" TargetMode="External"/><Relationship Id="rId185" Type="http://schemas.openxmlformats.org/officeDocument/2006/relationships/hyperlink" Target="&#49884;&#54200;125&#54200;.pptx" TargetMode="External"/><Relationship Id="rId350" Type="http://schemas.openxmlformats.org/officeDocument/2006/relationships/image" Target="../media/image158.png"/><Relationship Id="rId406" Type="http://schemas.openxmlformats.org/officeDocument/2006/relationships/image" Target="../media/image186.png"/><Relationship Id="rId9" Type="http://schemas.openxmlformats.org/officeDocument/2006/relationships/slide" Target="slide24.xml"/><Relationship Id="rId210" Type="http://schemas.openxmlformats.org/officeDocument/2006/relationships/image" Target="../media/image88.png"/><Relationship Id="rId392" Type="http://schemas.openxmlformats.org/officeDocument/2006/relationships/image" Target="../media/image179.png"/><Relationship Id="rId448" Type="http://schemas.openxmlformats.org/officeDocument/2006/relationships/image" Target="../media/image207.png"/><Relationship Id="rId252" Type="http://schemas.openxmlformats.org/officeDocument/2006/relationships/image" Target="../media/image109.png"/><Relationship Id="rId294" Type="http://schemas.openxmlformats.org/officeDocument/2006/relationships/image" Target="../media/image130.png"/><Relationship Id="rId308" Type="http://schemas.openxmlformats.org/officeDocument/2006/relationships/image" Target="../media/image137.png"/><Relationship Id="rId47" Type="http://schemas.openxmlformats.org/officeDocument/2006/relationships/hyperlink" Target="&#49884;&#54200;02&#54200;.pptx" TargetMode="External"/><Relationship Id="rId89" Type="http://schemas.openxmlformats.org/officeDocument/2006/relationships/hyperlink" Target="&#49884;&#54200;15&#54200;.pptx" TargetMode="External"/><Relationship Id="rId112" Type="http://schemas.openxmlformats.org/officeDocument/2006/relationships/image" Target="../media/image39.png"/><Relationship Id="rId154" Type="http://schemas.openxmlformats.org/officeDocument/2006/relationships/image" Target="../media/image60.png"/><Relationship Id="rId361" Type="http://schemas.openxmlformats.org/officeDocument/2006/relationships/hyperlink" Target="../11&#50676;&#50773;&#44592;&#49345;/&#50676;&#50773;&#44592;&#49345;.pptx" TargetMode="External"/><Relationship Id="rId196" Type="http://schemas.openxmlformats.org/officeDocument/2006/relationships/image" Target="../media/image81.png"/><Relationship Id="rId417" Type="http://schemas.openxmlformats.org/officeDocument/2006/relationships/hyperlink" Target="../../&#49888;&#50557;PPT/40%20&#47560;&#53468;&#48373;&#51020;/&#47560;&#53468;&#48373;&#51020;.pptx" TargetMode="External"/><Relationship Id="rId459" Type="http://schemas.openxmlformats.org/officeDocument/2006/relationships/hyperlink" Target="../../&#49888;&#50557;PPT/61%20&#48288;&#46300;&#47196;&#54980;&#49436;/&#48288;&#46300;&#47196;&#5498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11&#54200;.pptx" TargetMode="External"/><Relationship Id="rId263" Type="http://schemas.openxmlformats.org/officeDocument/2006/relationships/hyperlink" Target="&#49884;&#54200;49&#54200;.pptx" TargetMode="External"/><Relationship Id="rId319" Type="http://schemas.openxmlformats.org/officeDocument/2006/relationships/hyperlink" Target="&#49884;&#54200;98&#54200;.pptx" TargetMode="External"/><Relationship Id="rId470" Type="http://schemas.openxmlformats.org/officeDocument/2006/relationships/image" Target="../media/image218.png"/><Relationship Id="rId58" Type="http://schemas.openxmlformats.org/officeDocument/2006/relationships/image" Target="../media/image12.png"/><Relationship Id="rId123" Type="http://schemas.openxmlformats.org/officeDocument/2006/relationships/hyperlink" Target="&#49884;&#54200;57&#54200;.pptx" TargetMode="External"/><Relationship Id="rId330" Type="http://schemas.openxmlformats.org/officeDocument/2006/relationships/image" Target="../media/image148.png"/><Relationship Id="rId165" Type="http://schemas.openxmlformats.org/officeDocument/2006/relationships/hyperlink" Target="&#49884;&#54200;123&#54200;.pptx" TargetMode="External"/><Relationship Id="rId372" Type="http://schemas.openxmlformats.org/officeDocument/2006/relationships/image" Target="../media/image169.png"/><Relationship Id="rId428" Type="http://schemas.openxmlformats.org/officeDocument/2006/relationships/image" Target="../media/image197.png"/><Relationship Id="rId232" Type="http://schemas.openxmlformats.org/officeDocument/2006/relationships/image" Target="../media/image99.png"/><Relationship Id="rId274" Type="http://schemas.openxmlformats.org/officeDocument/2006/relationships/image" Target="../media/image120.png"/><Relationship Id="rId27" Type="http://schemas.openxmlformats.org/officeDocument/2006/relationships/slide" Target="slide14.xml"/><Relationship Id="rId69" Type="http://schemas.openxmlformats.org/officeDocument/2006/relationships/hyperlink" Target="&#49884;&#54200;43&#54200;.pptx" TargetMode="External"/><Relationship Id="rId134" Type="http://schemas.openxmlformats.org/officeDocument/2006/relationships/image" Target="../media/image50.png"/><Relationship Id="rId80" Type="http://schemas.openxmlformats.org/officeDocument/2006/relationships/image" Target="../media/image23.png"/><Relationship Id="rId176" Type="http://schemas.openxmlformats.org/officeDocument/2006/relationships/image" Target="../media/image71.png"/><Relationship Id="rId341" Type="http://schemas.openxmlformats.org/officeDocument/2006/relationships/hyperlink" Target="&#52285;&#49464;&#44592;.pptx" TargetMode="External"/><Relationship Id="rId383" Type="http://schemas.openxmlformats.org/officeDocument/2006/relationships/hyperlink" Target="../23&#51060;&#49324;&#50556;/&#51060;&#49324;&#50556;.pptx" TargetMode="External"/><Relationship Id="rId439" Type="http://schemas.openxmlformats.org/officeDocument/2006/relationships/hyperlink" Target="../../&#49888;&#50557;PPT/51%20&#44264;&#47196;&#49352;&#49436;/&#44264;&#47196;&#49352;&#49436;.pptx" TargetMode="External"/><Relationship Id="rId201" Type="http://schemas.openxmlformats.org/officeDocument/2006/relationships/hyperlink" Target="&#49884;&#54200;146&#54200;.pptx" TargetMode="External"/><Relationship Id="rId243" Type="http://schemas.openxmlformats.org/officeDocument/2006/relationships/hyperlink" Target="&#49884;&#54200;114&#54200;.pptx" TargetMode="External"/><Relationship Id="rId285" Type="http://schemas.openxmlformats.org/officeDocument/2006/relationships/hyperlink" Target="&#49884;&#54200;88&#54200;.pptx" TargetMode="External"/><Relationship Id="rId450" Type="http://schemas.openxmlformats.org/officeDocument/2006/relationships/image" Target="../media/image208.png"/><Relationship Id="rId38" Type="http://schemas.openxmlformats.org/officeDocument/2006/relationships/image" Target="../media/image2.png"/><Relationship Id="rId103" Type="http://schemas.openxmlformats.org/officeDocument/2006/relationships/hyperlink" Target="&#49884;&#54200;50&#54200;.pptx" TargetMode="External"/><Relationship Id="rId310" Type="http://schemas.openxmlformats.org/officeDocument/2006/relationships/image" Target="../media/image138.png"/><Relationship Id="rId91" Type="http://schemas.openxmlformats.org/officeDocument/2006/relationships/hyperlink" Target="&#49884;&#54200;25&#54200;.pptx" TargetMode="External"/><Relationship Id="rId145" Type="http://schemas.openxmlformats.org/officeDocument/2006/relationships/hyperlink" Target="&#49884;&#54200;67&#54200;.pptx" TargetMode="External"/><Relationship Id="rId187" Type="http://schemas.openxmlformats.org/officeDocument/2006/relationships/hyperlink" Target="&#49884;&#54200;135&#54200;.pptx" TargetMode="External"/><Relationship Id="rId352" Type="http://schemas.openxmlformats.org/officeDocument/2006/relationships/image" Target="../media/image159.png"/><Relationship Id="rId394" Type="http://schemas.openxmlformats.org/officeDocument/2006/relationships/image" Target="../media/image180.png"/><Relationship Id="rId408" Type="http://schemas.openxmlformats.org/officeDocument/2006/relationships/image" Target="../media/image187.png"/><Relationship Id="rId212" Type="http://schemas.openxmlformats.org/officeDocument/2006/relationships/image" Target="../media/image89.png"/><Relationship Id="rId254" Type="http://schemas.openxmlformats.org/officeDocument/2006/relationships/image" Target="../media/image110.png"/><Relationship Id="rId49" Type="http://schemas.openxmlformats.org/officeDocument/2006/relationships/hyperlink" Target="&#49884;&#54200;33&#54200;.pptx" TargetMode="External"/><Relationship Id="rId114" Type="http://schemas.openxmlformats.org/officeDocument/2006/relationships/image" Target="../media/image40.png"/><Relationship Id="rId296" Type="http://schemas.openxmlformats.org/officeDocument/2006/relationships/image" Target="../media/image131.png"/><Relationship Id="rId461" Type="http://schemas.openxmlformats.org/officeDocument/2006/relationships/hyperlink" Target="../../&#49888;&#50557;PPT/62%20&#50836;&#54620;&#51068;&#49436;/&#50836;&#54620;&#51068;&#49436;.pptx" TargetMode="External"/><Relationship Id="rId60" Type="http://schemas.openxmlformats.org/officeDocument/2006/relationships/image" Target="../media/image13.png"/><Relationship Id="rId156" Type="http://schemas.openxmlformats.org/officeDocument/2006/relationships/image" Target="../media/image61.png"/><Relationship Id="rId198" Type="http://schemas.openxmlformats.org/officeDocument/2006/relationships/image" Target="../media/image82.png"/><Relationship Id="rId321" Type="http://schemas.openxmlformats.org/officeDocument/2006/relationships/hyperlink" Target="&#49884;&#54200;97&#54200;.pptx" TargetMode="External"/><Relationship Id="rId363" Type="http://schemas.openxmlformats.org/officeDocument/2006/relationships/hyperlink" Target="../13&#50669;&#45824;&#49345;/&#50669;&#45824;&#49345;.pptx" TargetMode="External"/><Relationship Id="rId419" Type="http://schemas.openxmlformats.org/officeDocument/2006/relationships/hyperlink" Target="../../&#49888;&#50557;PPT/41%20&#47560;&#44032;&#48373;&#51020;/&#47560;&#44032;&#48373;&#51020;.pptx" TargetMode="External"/><Relationship Id="rId223" Type="http://schemas.openxmlformats.org/officeDocument/2006/relationships/hyperlink" Target="&#49884;&#54200;103&#54200;.pptx" TargetMode="External"/><Relationship Id="rId430" Type="http://schemas.openxmlformats.org/officeDocument/2006/relationships/image" Target="../media/image198.png"/><Relationship Id="rId18" Type="http://schemas.openxmlformats.org/officeDocument/2006/relationships/slide" Target="slide29.xml"/><Relationship Id="rId265" Type="http://schemas.openxmlformats.org/officeDocument/2006/relationships/hyperlink" Target="&#49884;&#54200;59&#54200;.pptx" TargetMode="External"/><Relationship Id="rId472" Type="http://schemas.openxmlformats.org/officeDocument/2006/relationships/image" Target="../media/image233.png"/><Relationship Id="rId125" Type="http://schemas.openxmlformats.org/officeDocument/2006/relationships/hyperlink" Target="&#49884;&#54200;47&#54200;.pptx" TargetMode="External"/><Relationship Id="rId167" Type="http://schemas.openxmlformats.org/officeDocument/2006/relationships/hyperlink" Target="&#49884;&#54200;133&#54200;.pptx" TargetMode="External"/><Relationship Id="rId332" Type="http://schemas.openxmlformats.org/officeDocument/2006/relationships/image" Target="../media/image149.png"/><Relationship Id="rId374" Type="http://schemas.openxmlformats.org/officeDocument/2006/relationships/image" Target="../media/image170.png"/><Relationship Id="rId71" Type="http://schemas.openxmlformats.org/officeDocument/2006/relationships/hyperlink" Target="&#49884;&#54200;34&#54200;.pptx" TargetMode="External"/><Relationship Id="rId234" Type="http://schemas.openxmlformats.org/officeDocument/2006/relationships/image" Target="../media/image100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21.png"/><Relationship Id="rId44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40" Type="http://schemas.openxmlformats.org/officeDocument/2006/relationships/image" Target="../media/image3.png"/><Relationship Id="rId136" Type="http://schemas.openxmlformats.org/officeDocument/2006/relationships/image" Target="../media/image51.png"/><Relationship Id="rId178" Type="http://schemas.openxmlformats.org/officeDocument/2006/relationships/image" Target="../media/image72.png"/><Relationship Id="rId301" Type="http://schemas.openxmlformats.org/officeDocument/2006/relationships/hyperlink" Target="&#49884;&#54200;69&#54200;.pptx" TargetMode="External"/><Relationship Id="rId343" Type="http://schemas.openxmlformats.org/officeDocument/2006/relationships/hyperlink" Target="../03&#47112;&#50948;&#44592;/&#47112;&#50948;&#44592;.pptx" TargetMode="External"/><Relationship Id="rId82" Type="http://schemas.openxmlformats.org/officeDocument/2006/relationships/image" Target="../media/image24.png"/><Relationship Id="rId203" Type="http://schemas.openxmlformats.org/officeDocument/2006/relationships/hyperlink" Target="&#49884;&#54200;147&#54200;.pptx" TargetMode="External"/><Relationship Id="rId385" Type="http://schemas.openxmlformats.org/officeDocument/2006/relationships/hyperlink" Target="../24&#50696;&#47112;&#48120;&#50556;/&#50696;&#47112;&#48120;&#50556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5.png"/><Relationship Id="rId245" Type="http://schemas.openxmlformats.org/officeDocument/2006/relationships/hyperlink" Target="&#49884;&#54200;115&#54200;.pptx" TargetMode="External"/><Relationship Id="rId266" Type="http://schemas.openxmlformats.org/officeDocument/2006/relationships/image" Target="../media/image116.png"/><Relationship Id="rId287" Type="http://schemas.openxmlformats.org/officeDocument/2006/relationships/hyperlink" Target="&#49884;&#54200;81&#54200;.pptx" TargetMode="External"/><Relationship Id="rId410" Type="http://schemas.openxmlformats.org/officeDocument/2006/relationships/image" Target="../media/image188.png"/><Relationship Id="rId431" Type="http://schemas.openxmlformats.org/officeDocument/2006/relationships/hyperlink" Target="../../&#49888;&#50557;PPT/47%20&#44256;&#47536;&#46020;&#54980;&#49436;/&#44256;&#47536;&#46020;&#54980;&#49436;.pptx" TargetMode="External"/><Relationship Id="rId452" Type="http://schemas.openxmlformats.org/officeDocument/2006/relationships/image" Target="../media/image209.png"/><Relationship Id="rId30" Type="http://schemas.openxmlformats.org/officeDocument/2006/relationships/slide" Target="slide35.xml"/><Relationship Id="rId105" Type="http://schemas.openxmlformats.org/officeDocument/2006/relationships/hyperlink" Target="&#49884;&#54200;56&#54200;.pptx" TargetMode="External"/><Relationship Id="rId126" Type="http://schemas.openxmlformats.org/officeDocument/2006/relationships/image" Target="../media/image46.png"/><Relationship Id="rId147" Type="http://schemas.openxmlformats.org/officeDocument/2006/relationships/hyperlink" Target="&#49884;&#54200;68&#54200;.pptx" TargetMode="External"/><Relationship Id="rId168" Type="http://schemas.openxmlformats.org/officeDocument/2006/relationships/image" Target="../media/image67.png"/><Relationship Id="rId312" Type="http://schemas.openxmlformats.org/officeDocument/2006/relationships/image" Target="../media/image139.png"/><Relationship Id="rId333" Type="http://schemas.openxmlformats.org/officeDocument/2006/relationships/hyperlink" Target="&#49884;&#54200;91&#54200;.pptx" TargetMode="External"/><Relationship Id="rId354" Type="http://schemas.openxmlformats.org/officeDocument/2006/relationships/image" Target="../media/image160.png"/><Relationship Id="rId51" Type="http://schemas.openxmlformats.org/officeDocument/2006/relationships/hyperlink" Target="&#49884;&#54200;31&#54200;.pptx" TargetMode="External"/><Relationship Id="rId72" Type="http://schemas.openxmlformats.org/officeDocument/2006/relationships/image" Target="../media/image19.png"/><Relationship Id="rId93" Type="http://schemas.openxmlformats.org/officeDocument/2006/relationships/hyperlink" Target="&#49884;&#54200;45&#54200;.pptx" TargetMode="External"/><Relationship Id="rId189" Type="http://schemas.openxmlformats.org/officeDocument/2006/relationships/hyperlink" Target="&#49884;&#54200;145&#54200;.pptx" TargetMode="External"/><Relationship Id="rId375" Type="http://schemas.openxmlformats.org/officeDocument/2006/relationships/hyperlink" Target="../19&#49884;&#54200;/&#49884;&#54200;.pptx" TargetMode="External"/><Relationship Id="rId396" Type="http://schemas.openxmlformats.org/officeDocument/2006/relationships/image" Target="../media/image181.png"/><Relationship Id="rId3" Type="http://schemas.openxmlformats.org/officeDocument/2006/relationships/slide" Target="slide21.xml"/><Relationship Id="rId214" Type="http://schemas.openxmlformats.org/officeDocument/2006/relationships/image" Target="../media/image90.png"/><Relationship Id="rId235" Type="http://schemas.openxmlformats.org/officeDocument/2006/relationships/hyperlink" Target="&#49884;&#54200;108&#54200;.pptx" TargetMode="External"/><Relationship Id="rId256" Type="http://schemas.openxmlformats.org/officeDocument/2006/relationships/image" Target="../media/image111.png"/><Relationship Id="rId277" Type="http://schemas.openxmlformats.org/officeDocument/2006/relationships/hyperlink" Target="&#49884;&#54200;75&#54200;.pptx" TargetMode="External"/><Relationship Id="rId298" Type="http://schemas.openxmlformats.org/officeDocument/2006/relationships/image" Target="../media/image132.png"/><Relationship Id="rId400" Type="http://schemas.openxmlformats.org/officeDocument/2006/relationships/image" Target="../media/image183.png"/><Relationship Id="rId421" Type="http://schemas.openxmlformats.org/officeDocument/2006/relationships/hyperlink" Target="../../&#49888;&#50557;PPT/42%20&#45572;&#44032;&#48373;&#51020;/&#45572;&#44032;&#48373;&#51020;.pptx" TargetMode="External"/><Relationship Id="rId442" Type="http://schemas.openxmlformats.org/officeDocument/2006/relationships/image" Target="../media/image204.png"/><Relationship Id="rId463" Type="http://schemas.openxmlformats.org/officeDocument/2006/relationships/hyperlink" Target="../../&#49888;&#50557;PPT/63%20&#50836;&#54620;&#51060;&#49436;/&#50836;&#54620;&#51060;&#49436;1&#51109;.pptx" TargetMode="External"/><Relationship Id="rId116" Type="http://schemas.openxmlformats.org/officeDocument/2006/relationships/image" Target="../media/image41.png"/><Relationship Id="rId137" Type="http://schemas.openxmlformats.org/officeDocument/2006/relationships/hyperlink" Target="&#49884;&#54200;65&#54200;.pptx" TargetMode="External"/><Relationship Id="rId158" Type="http://schemas.openxmlformats.org/officeDocument/2006/relationships/image" Target="../media/image62.png"/><Relationship Id="rId302" Type="http://schemas.openxmlformats.org/officeDocument/2006/relationships/image" Target="../media/image134.png"/><Relationship Id="rId323" Type="http://schemas.openxmlformats.org/officeDocument/2006/relationships/hyperlink" Target="&#49884;&#54200;96&#54200;.pptx" TargetMode="External"/><Relationship Id="rId344" Type="http://schemas.openxmlformats.org/officeDocument/2006/relationships/image" Target="../media/image155.png"/><Relationship Id="rId20" Type="http://schemas.openxmlformats.org/officeDocument/2006/relationships/slide" Target="slide30.xml"/><Relationship Id="rId41" Type="http://schemas.openxmlformats.org/officeDocument/2006/relationships/hyperlink" Target="&#49884;&#54200;21&#54200;.pptx" TargetMode="External"/><Relationship Id="rId62" Type="http://schemas.openxmlformats.org/officeDocument/2006/relationships/image" Target="../media/image14.png"/><Relationship Id="rId83" Type="http://schemas.openxmlformats.org/officeDocument/2006/relationships/hyperlink" Target="&#49884;&#54200;52&#54200;.pptx" TargetMode="External"/><Relationship Id="rId179" Type="http://schemas.openxmlformats.org/officeDocument/2006/relationships/hyperlink" Target="&#49884;&#54200;143&#54200;.pptx" TargetMode="External"/><Relationship Id="rId365" Type="http://schemas.openxmlformats.org/officeDocument/2006/relationships/hyperlink" Target="../14&#50669;&#45824;&#54616;/&#50669;&#45824;&#54616;.pptx" TargetMode="External"/><Relationship Id="rId386" Type="http://schemas.openxmlformats.org/officeDocument/2006/relationships/image" Target="../media/image176.png"/><Relationship Id="rId190" Type="http://schemas.openxmlformats.org/officeDocument/2006/relationships/image" Target="../media/image78.png"/><Relationship Id="rId204" Type="http://schemas.openxmlformats.org/officeDocument/2006/relationships/image" Target="../media/image85.png"/><Relationship Id="rId225" Type="http://schemas.openxmlformats.org/officeDocument/2006/relationships/hyperlink" Target="&#49884;&#54200;104&#54200;.pptx" TargetMode="External"/><Relationship Id="rId246" Type="http://schemas.openxmlformats.org/officeDocument/2006/relationships/image" Target="../media/image106.png"/><Relationship Id="rId267" Type="http://schemas.openxmlformats.org/officeDocument/2006/relationships/hyperlink" Target="&#49884;&#54200;77&#54200;.pptx" TargetMode="External"/><Relationship Id="rId288" Type="http://schemas.openxmlformats.org/officeDocument/2006/relationships/image" Target="../media/image127.png"/><Relationship Id="rId411" Type="http://schemas.openxmlformats.org/officeDocument/2006/relationships/hyperlink" Target="../37&#54617;&#44060;/&#54617;&#44060;.pptx" TargetMode="External"/><Relationship Id="rId432" Type="http://schemas.openxmlformats.org/officeDocument/2006/relationships/image" Target="../media/image199.png"/><Relationship Id="rId453" Type="http://schemas.openxmlformats.org/officeDocument/2006/relationships/hyperlink" Target="../../&#49888;&#50557;PPT/58%20&#55176;&#48652;&#47532;&#49436;/&#55176;&#48652;&#47532;&#49436;.pptx" TargetMode="External"/><Relationship Id="rId106" Type="http://schemas.openxmlformats.org/officeDocument/2006/relationships/image" Target="../media/image36.png"/><Relationship Id="rId127" Type="http://schemas.openxmlformats.org/officeDocument/2006/relationships/hyperlink" Target="&#49884;&#54200;37&#54200;.pptx" TargetMode="External"/><Relationship Id="rId313" Type="http://schemas.openxmlformats.org/officeDocument/2006/relationships/hyperlink" Target="&#49884;&#54200;101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9.png"/><Relationship Id="rId73" Type="http://schemas.openxmlformats.org/officeDocument/2006/relationships/hyperlink" Target="&#49884;&#54200;14&#54200;.pptx" TargetMode="External"/><Relationship Id="rId94" Type="http://schemas.openxmlformats.org/officeDocument/2006/relationships/image" Target="../media/image30.png"/><Relationship Id="rId148" Type="http://schemas.openxmlformats.org/officeDocument/2006/relationships/image" Target="../media/image57.png"/><Relationship Id="rId169" Type="http://schemas.openxmlformats.org/officeDocument/2006/relationships/hyperlink" Target="&#49884;&#54200;132&#54200;.pptx" TargetMode="External"/><Relationship Id="rId334" Type="http://schemas.openxmlformats.org/officeDocument/2006/relationships/image" Target="../media/image150.png"/><Relationship Id="rId355" Type="http://schemas.openxmlformats.org/officeDocument/2006/relationships/hyperlink" Target="../09&#49324;&#47924;&#50648;&#49345;/&#49324;&#47924;&#50648;&#49345;.pptx" TargetMode="External"/><Relationship Id="rId376" Type="http://schemas.openxmlformats.org/officeDocument/2006/relationships/image" Target="../media/image171.png"/><Relationship Id="rId397" Type="http://schemas.openxmlformats.org/officeDocument/2006/relationships/hyperlink" Target="../30&#50500;&#47784;&#49828;/&#50500;&#47784;&#49828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73.png"/><Relationship Id="rId215" Type="http://schemas.openxmlformats.org/officeDocument/2006/relationships/hyperlink" Target="&#49884;&#54200;149&#54200;.pptx" TargetMode="External"/><Relationship Id="rId236" Type="http://schemas.openxmlformats.org/officeDocument/2006/relationships/image" Target="../media/image101.png"/><Relationship Id="rId257" Type="http://schemas.openxmlformats.org/officeDocument/2006/relationships/hyperlink" Target="&#49884;&#54200;19&#54200;.pptx" TargetMode="External"/><Relationship Id="rId278" Type="http://schemas.openxmlformats.org/officeDocument/2006/relationships/image" Target="../media/image122.png"/><Relationship Id="rId401" Type="http://schemas.openxmlformats.org/officeDocument/2006/relationships/hyperlink" Target="../32&#50836;&#45208;/&#50836;&#45208;.pptx" TargetMode="External"/><Relationship Id="rId422" Type="http://schemas.openxmlformats.org/officeDocument/2006/relationships/image" Target="../media/image194.png"/><Relationship Id="rId44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64" Type="http://schemas.openxmlformats.org/officeDocument/2006/relationships/image" Target="../media/image215.png"/><Relationship Id="rId303" Type="http://schemas.openxmlformats.org/officeDocument/2006/relationships/hyperlink" Target="&#49884;&#54200;79&#54200;.pptx" TargetMode="External"/><Relationship Id="rId42" Type="http://schemas.openxmlformats.org/officeDocument/2006/relationships/image" Target="../media/image4.png"/><Relationship Id="rId84" Type="http://schemas.openxmlformats.org/officeDocument/2006/relationships/image" Target="../media/image25.png"/><Relationship Id="rId138" Type="http://schemas.openxmlformats.org/officeDocument/2006/relationships/image" Target="../media/image52.png"/><Relationship Id="rId345" Type="http://schemas.openxmlformats.org/officeDocument/2006/relationships/hyperlink" Target="../04&#48124;&#49688;&#44592;/&#48124;&#49688;&#44592;.pptx" TargetMode="External"/><Relationship Id="rId387" Type="http://schemas.openxmlformats.org/officeDocument/2006/relationships/hyperlink" Target="../25&#50696;&#47112;&#48120;&#50556;&#50528;&#44032;/&#50696;&#47112;&#48120;&#50556;&#50528;&#44032;.pptx" TargetMode="External"/><Relationship Id="rId191" Type="http://schemas.openxmlformats.org/officeDocument/2006/relationships/hyperlink" Target="&#49884;&#54200;130&#54200;.pptx" TargetMode="External"/><Relationship Id="rId205" Type="http://schemas.openxmlformats.org/officeDocument/2006/relationships/hyperlink" Target="&#49884;&#54200;137&#54200;.pptx" TargetMode="External"/><Relationship Id="rId247" Type="http://schemas.openxmlformats.org/officeDocument/2006/relationships/hyperlink" Target="&#49884;&#54200;120&#54200;.pptx" TargetMode="External"/><Relationship Id="rId412" Type="http://schemas.openxmlformats.org/officeDocument/2006/relationships/image" Target="../media/image189.png"/><Relationship Id="rId107" Type="http://schemas.openxmlformats.org/officeDocument/2006/relationships/hyperlink" Target="&#49884;&#54200;06&#54200;.pptx" TargetMode="External"/><Relationship Id="rId289" Type="http://schemas.openxmlformats.org/officeDocument/2006/relationships/hyperlink" Target="&#49884;&#54200;82&#54200;.pptx" TargetMode="External"/><Relationship Id="rId454" Type="http://schemas.openxmlformats.org/officeDocument/2006/relationships/image" Target="../media/image210.png"/><Relationship Id="rId11" Type="http://schemas.openxmlformats.org/officeDocument/2006/relationships/slide" Target="slide25.xml"/><Relationship Id="rId53" Type="http://schemas.openxmlformats.org/officeDocument/2006/relationships/hyperlink" Target="&#49884;&#54200;32&#54200;.pptx" TargetMode="External"/><Relationship Id="rId149" Type="http://schemas.openxmlformats.org/officeDocument/2006/relationships/hyperlink" Target="&#49884;&#54200;58&#54200;.pptx" TargetMode="External"/><Relationship Id="rId314" Type="http://schemas.openxmlformats.org/officeDocument/2006/relationships/image" Target="../media/image140.png"/><Relationship Id="rId356" Type="http://schemas.openxmlformats.org/officeDocument/2006/relationships/image" Target="../media/image161.png"/><Relationship Id="rId398" Type="http://schemas.openxmlformats.org/officeDocument/2006/relationships/image" Target="../media/image182.png"/><Relationship Id="rId95" Type="http://schemas.openxmlformats.org/officeDocument/2006/relationships/hyperlink" Target="&#49884;&#54200;10&#54200;.pptx" TargetMode="External"/><Relationship Id="rId160" Type="http://schemas.openxmlformats.org/officeDocument/2006/relationships/image" Target="../media/image63.png"/><Relationship Id="rId216" Type="http://schemas.openxmlformats.org/officeDocument/2006/relationships/image" Target="../media/image91.png"/><Relationship Id="rId423" Type="http://schemas.openxmlformats.org/officeDocument/2006/relationships/hyperlink" Target="../../&#49888;&#50557;PPT/43%20&#50836;&#54620;&#48373;&#51020;/&#50836;&#54620;&#48373;&#51020;.pptx" TargetMode="External"/><Relationship Id="rId258" Type="http://schemas.openxmlformats.org/officeDocument/2006/relationships/image" Target="../media/image112.png"/><Relationship Id="rId465" Type="http://schemas.openxmlformats.org/officeDocument/2006/relationships/hyperlink" Target="../../&#49888;&#50557;PPT/64%20&#50836;&#54620;&#49340;&#49436;/&#50836;&#54620;&#49340;&#49436;1&#51109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5.png"/><Relationship Id="rId118" Type="http://schemas.openxmlformats.org/officeDocument/2006/relationships/image" Target="../media/image42.png"/><Relationship Id="rId325" Type="http://schemas.openxmlformats.org/officeDocument/2006/relationships/hyperlink" Target="&#49884;&#54200;95&#54200;.pptx" TargetMode="External"/><Relationship Id="rId367" Type="http://schemas.openxmlformats.org/officeDocument/2006/relationships/hyperlink" Target="../15&#50640;&#49828;&#46972;/&#50640;&#49828;&#46972;.pptx" TargetMode="External"/><Relationship Id="rId171" Type="http://schemas.openxmlformats.org/officeDocument/2006/relationships/hyperlink" Target="&#49884;&#54200;131&#54200;.pptx" TargetMode="External"/><Relationship Id="rId227" Type="http://schemas.openxmlformats.org/officeDocument/2006/relationships/hyperlink" Target="&#49884;&#54200;105&#54200;.pptx" TargetMode="External"/><Relationship Id="rId269" Type="http://schemas.openxmlformats.org/officeDocument/2006/relationships/hyperlink" Target="&#49884;&#54200;71&#54200;.pptx" TargetMode="External"/><Relationship Id="rId434" Type="http://schemas.openxmlformats.org/officeDocument/2006/relationships/image" Target="../media/image200.png"/><Relationship Id="rId33" Type="http://schemas.openxmlformats.org/officeDocument/2006/relationships/slide" Target="slide18.xml"/><Relationship Id="rId129" Type="http://schemas.openxmlformats.org/officeDocument/2006/relationships/hyperlink" Target="&#49884;&#54200;27&#54200;.pptx" TargetMode="External"/><Relationship Id="rId280" Type="http://schemas.openxmlformats.org/officeDocument/2006/relationships/image" Target="../media/image123.png"/><Relationship Id="rId336" Type="http://schemas.openxmlformats.org/officeDocument/2006/relationships/image" Target="../media/image151.png"/><Relationship Id="rId75" Type="http://schemas.openxmlformats.org/officeDocument/2006/relationships/hyperlink" Target="&#49884;&#54200;24&#54200;.pptx" TargetMode="External"/><Relationship Id="rId140" Type="http://schemas.openxmlformats.org/officeDocument/2006/relationships/image" Target="../media/image53.png"/><Relationship Id="rId182" Type="http://schemas.openxmlformats.org/officeDocument/2006/relationships/image" Target="../media/image74.png"/><Relationship Id="rId378" Type="http://schemas.openxmlformats.org/officeDocument/2006/relationships/image" Target="../media/image172.png"/><Relationship Id="rId403" Type="http://schemas.openxmlformats.org/officeDocument/2006/relationships/hyperlink" Target="../33&#48120;&#44032;/&#48120;&#44032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102.png"/><Relationship Id="rId445" Type="http://schemas.openxmlformats.org/officeDocument/2006/relationships/hyperlink" Target="../../&#49888;&#50557;PPT/54%20&#46356;&#47784;&#45936;&#51204;&#49436;/&#46356;&#47784;&#45936;&#51204;&#49436;.pptx" TargetMode="External"/><Relationship Id="rId291" Type="http://schemas.openxmlformats.org/officeDocument/2006/relationships/hyperlink" Target="&#49884;&#54200;83&#54200;.pptx" TargetMode="External"/><Relationship Id="rId305" Type="http://schemas.openxmlformats.org/officeDocument/2006/relationships/hyperlink" Target="&#49884;&#54200;80&#54200;.pptx" TargetMode="External"/><Relationship Id="rId347" Type="http://schemas.openxmlformats.org/officeDocument/2006/relationships/hyperlink" Target="../05&#49888;&#47749;&#44592;/&#49888;&#47749;&#44592;.pptx" TargetMode="External"/><Relationship Id="rId44" Type="http://schemas.openxmlformats.org/officeDocument/2006/relationships/image" Target="../media/image5.png"/><Relationship Id="rId86" Type="http://schemas.openxmlformats.org/officeDocument/2006/relationships/image" Target="../media/image26.png"/><Relationship Id="rId151" Type="http://schemas.openxmlformats.org/officeDocument/2006/relationships/hyperlink" Target="&#49884;&#54200;48&#54200;.pptx" TargetMode="External"/><Relationship Id="rId389" Type="http://schemas.openxmlformats.org/officeDocument/2006/relationships/hyperlink" Target="../26&#50640;&#49828;&#44180;/&#50640;&#49828;&#44180;.pptx" TargetMode="External"/><Relationship Id="rId193" Type="http://schemas.openxmlformats.org/officeDocument/2006/relationships/hyperlink" Target="&#49884;&#54200;140&#54200;.pptx" TargetMode="External"/><Relationship Id="rId207" Type="http://schemas.openxmlformats.org/officeDocument/2006/relationships/hyperlink" Target="&#49884;&#54200;127&#54200;.pptx" TargetMode="External"/><Relationship Id="rId249" Type="http://schemas.openxmlformats.org/officeDocument/2006/relationships/hyperlink" Target="&#49884;&#54200;116&#54200;.pptx" TargetMode="External"/><Relationship Id="rId414" Type="http://schemas.openxmlformats.org/officeDocument/2006/relationships/image" Target="../media/image190.png"/><Relationship Id="rId456" Type="http://schemas.openxmlformats.org/officeDocument/2006/relationships/image" Target="../media/image211.png"/><Relationship Id="rId13" Type="http://schemas.openxmlformats.org/officeDocument/2006/relationships/slide" Target="slide26.xml"/><Relationship Id="rId109" Type="http://schemas.openxmlformats.org/officeDocument/2006/relationships/hyperlink" Target="&#49884;&#54200;16&#54200;.pptx" TargetMode="External"/><Relationship Id="rId260" Type="http://schemas.openxmlformats.org/officeDocument/2006/relationships/image" Target="../media/image113.png"/><Relationship Id="rId316" Type="http://schemas.openxmlformats.org/officeDocument/2006/relationships/image" Target="../media/image141.png"/><Relationship Id="rId55" Type="http://schemas.openxmlformats.org/officeDocument/2006/relationships/hyperlink" Target="&#49884;&#54200;03&#54200;.pptx" TargetMode="External"/><Relationship Id="rId97" Type="http://schemas.openxmlformats.org/officeDocument/2006/relationships/hyperlink" Target="&#49884;&#54200;20&#54200;.pptx" TargetMode="External"/><Relationship Id="rId120" Type="http://schemas.openxmlformats.org/officeDocument/2006/relationships/image" Target="../media/image43.png"/><Relationship Id="rId358" Type="http://schemas.openxmlformats.org/officeDocument/2006/relationships/image" Target="../media/image162.png"/><Relationship Id="rId162" Type="http://schemas.openxmlformats.org/officeDocument/2006/relationships/image" Target="../media/image64.png"/><Relationship Id="rId218" Type="http://schemas.openxmlformats.org/officeDocument/2006/relationships/image" Target="../media/image92.png"/><Relationship Id="rId425" Type="http://schemas.openxmlformats.org/officeDocument/2006/relationships/hyperlink" Target="../../&#49888;&#50557;PPT/44%20&#49324;&#46020;&#54665;&#51204;/&#49324;&#46020;&#54665;&#51204;.pptx" TargetMode="External"/><Relationship Id="rId467" Type="http://schemas.openxmlformats.org/officeDocument/2006/relationships/hyperlink" Target="../../&#49888;&#50557;PPT/65%20&#50976;&#45796;&#49436;/&#50976;&#45796;&#49436;1&#51109;.pptx" TargetMode="External"/><Relationship Id="rId271" Type="http://schemas.openxmlformats.org/officeDocument/2006/relationships/hyperlink" Target="&#49884;&#54200;72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6.png"/><Relationship Id="rId131" Type="http://schemas.openxmlformats.org/officeDocument/2006/relationships/hyperlink" Target="&#49884;&#54200;17&#54200;.pptx" TargetMode="External"/><Relationship Id="rId327" Type="http://schemas.openxmlformats.org/officeDocument/2006/relationships/hyperlink" Target="&#49884;&#54200;94&#54200;.pptx" TargetMode="External"/><Relationship Id="rId369" Type="http://schemas.openxmlformats.org/officeDocument/2006/relationships/hyperlink" Target="../16&#45712;&#54756;&#48120;&#50556;/&#45712;&#54756;&#48120;&#50556;.pptx" TargetMode="External"/><Relationship Id="rId173" Type="http://schemas.openxmlformats.org/officeDocument/2006/relationships/hyperlink" Target="&#49884;&#54200;134&#54200;.pptx" TargetMode="External"/><Relationship Id="rId229" Type="http://schemas.openxmlformats.org/officeDocument/2006/relationships/hyperlink" Target="&#49884;&#54200;110&#54200;.pptx" TargetMode="External"/><Relationship Id="rId380" Type="http://schemas.openxmlformats.org/officeDocument/2006/relationships/image" Target="../media/image173.png"/><Relationship Id="rId436" Type="http://schemas.openxmlformats.org/officeDocument/2006/relationships/image" Target="../media/image201.png"/><Relationship Id="rId240" Type="http://schemas.openxmlformats.org/officeDocument/2006/relationships/image" Target="../media/image103.png"/><Relationship Id="rId35" Type="http://schemas.openxmlformats.org/officeDocument/2006/relationships/slide" Target="slide20.xml"/><Relationship Id="rId77" Type="http://schemas.openxmlformats.org/officeDocument/2006/relationships/hyperlink" Target="&#49884;&#54200;54&#54200;.pptx" TargetMode="External"/><Relationship Id="rId100" Type="http://schemas.openxmlformats.org/officeDocument/2006/relationships/image" Target="../media/image33.png"/><Relationship Id="rId282" Type="http://schemas.openxmlformats.org/officeDocument/2006/relationships/image" Target="../media/image124.png"/><Relationship Id="rId338" Type="http://schemas.openxmlformats.org/officeDocument/2006/relationships/image" Target="../media/image152.png"/><Relationship Id="rId8" Type="http://schemas.openxmlformats.org/officeDocument/2006/relationships/slide" Target="slide4.xml"/><Relationship Id="rId142" Type="http://schemas.openxmlformats.org/officeDocument/2006/relationships/image" Target="../media/image54.png"/><Relationship Id="rId184" Type="http://schemas.openxmlformats.org/officeDocument/2006/relationships/image" Target="../media/image75.png"/><Relationship Id="rId391" Type="http://schemas.openxmlformats.org/officeDocument/2006/relationships/hyperlink" Target="../27&#45796;&#45768;&#50648;/&#45796;&#45768;&#50648;.pptx" TargetMode="External"/><Relationship Id="rId405" Type="http://schemas.openxmlformats.org/officeDocument/2006/relationships/hyperlink" Target="../34&#45208;&#54996;/&#45208;&#54996;.pptx" TargetMode="External"/><Relationship Id="rId447" Type="http://schemas.openxmlformats.org/officeDocument/2006/relationships/hyperlink" Target="../../&#49888;&#50557;PPT/55%20&#46356;&#47784;&#45936;&#54980;&#49436;/&#46356;&#47784;&#45936;&#54980;&#49436;.pptx" TargetMode="External"/><Relationship Id="rId251" Type="http://schemas.openxmlformats.org/officeDocument/2006/relationships/hyperlink" Target="&#49884;&#54200;117&#54200;.pptx" TargetMode="External"/><Relationship Id="rId46" Type="http://schemas.openxmlformats.org/officeDocument/2006/relationships/image" Target="../media/image6.png"/><Relationship Id="rId293" Type="http://schemas.openxmlformats.org/officeDocument/2006/relationships/hyperlink" Target="&#49884;&#54200;84&#54200;.pptx" TargetMode="External"/><Relationship Id="rId307" Type="http://schemas.openxmlformats.org/officeDocument/2006/relationships/hyperlink" Target="&#49884;&#54200;90&#54200;.pptx" TargetMode="External"/><Relationship Id="rId349" Type="http://schemas.openxmlformats.org/officeDocument/2006/relationships/hyperlink" Target="../06&#50668;&#54840;&#49688;&#50500;/&#50668;&#54840;&#49688;&#50500;.pptx" TargetMode="External"/><Relationship Id="rId88" Type="http://schemas.openxmlformats.org/officeDocument/2006/relationships/image" Target="../media/image27.png"/><Relationship Id="rId111" Type="http://schemas.openxmlformats.org/officeDocument/2006/relationships/hyperlink" Target="&#49884;&#54200;26&#54200;.pptx" TargetMode="External"/><Relationship Id="rId153" Type="http://schemas.openxmlformats.org/officeDocument/2006/relationships/hyperlink" Target="&#49884;&#54200;38&#54200;.pptx" TargetMode="External"/><Relationship Id="rId195" Type="http://schemas.openxmlformats.org/officeDocument/2006/relationships/hyperlink" Target="&#49884;&#54200;150&#54200;.pptx" TargetMode="External"/><Relationship Id="rId209" Type="http://schemas.openxmlformats.org/officeDocument/2006/relationships/hyperlink" Target="&#49884;&#54200;128&#54200;.pptx" TargetMode="External"/><Relationship Id="rId360" Type="http://schemas.openxmlformats.org/officeDocument/2006/relationships/image" Target="../media/image163.png"/><Relationship Id="rId416" Type="http://schemas.openxmlformats.org/officeDocument/2006/relationships/image" Target="../media/image191.png"/><Relationship Id="rId220" Type="http://schemas.openxmlformats.org/officeDocument/2006/relationships/image" Target="../media/image93.png"/><Relationship Id="rId458" Type="http://schemas.openxmlformats.org/officeDocument/2006/relationships/image" Target="../media/image212.png"/><Relationship Id="rId15" Type="http://schemas.openxmlformats.org/officeDocument/2006/relationships/slide" Target="slide27.xml"/><Relationship Id="rId57" Type="http://schemas.openxmlformats.org/officeDocument/2006/relationships/hyperlink" Target="&#49884;&#54200;13&#54200;.pptx" TargetMode="External"/><Relationship Id="rId262" Type="http://schemas.openxmlformats.org/officeDocument/2006/relationships/image" Target="../media/image114.png"/><Relationship Id="rId318" Type="http://schemas.openxmlformats.org/officeDocument/2006/relationships/image" Target="../media/image142.png"/><Relationship Id="rId99" Type="http://schemas.openxmlformats.org/officeDocument/2006/relationships/hyperlink" Target="&#49884;&#54200;30&#54200;.pptx" TargetMode="External"/><Relationship Id="rId122" Type="http://schemas.openxmlformats.org/officeDocument/2006/relationships/image" Target="../media/image44.png"/><Relationship Id="rId164" Type="http://schemas.openxmlformats.org/officeDocument/2006/relationships/image" Target="../media/image65.png"/><Relationship Id="rId371" Type="http://schemas.openxmlformats.org/officeDocument/2006/relationships/hyperlink" Target="../17&#50640;&#49828;&#45908;/&#50640;&#49828;&#45908;.pptx" TargetMode="External"/><Relationship Id="rId427" Type="http://schemas.openxmlformats.org/officeDocument/2006/relationships/hyperlink" Target="../../&#49888;&#50557;PPT/45%20&#47196;&#47560;&#49436;/&#47196;&#47560;&#49436;.pptx" TargetMode="External"/><Relationship Id="rId469" Type="http://schemas.openxmlformats.org/officeDocument/2006/relationships/hyperlink" Target="../../&#49888;&#50557;PPT/66%20&#50836;&#54620;&#44228;&#49884;&#47197;/&#50836;&#54620;&#44228;&#49884;&#47197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07&#54200;.pptx" TargetMode="External"/><Relationship Id="rId273" Type="http://schemas.openxmlformats.org/officeDocument/2006/relationships/hyperlink" Target="&#49884;&#54200;73&#54200;.pptx" TargetMode="External"/><Relationship Id="rId329" Type="http://schemas.openxmlformats.org/officeDocument/2006/relationships/hyperlink" Target="&#49884;&#54200;93&#54200;.pptx" TargetMode="External"/><Relationship Id="rId68" Type="http://schemas.openxmlformats.org/officeDocument/2006/relationships/image" Target="../media/image17.png"/><Relationship Id="rId133" Type="http://schemas.openxmlformats.org/officeDocument/2006/relationships/hyperlink" Target="&#49884;&#54200;66&#54200;.pptx" TargetMode="External"/><Relationship Id="rId175" Type="http://schemas.openxmlformats.org/officeDocument/2006/relationships/hyperlink" Target="&#49884;&#54200;144&#54200;.pptx" TargetMode="External"/><Relationship Id="rId340" Type="http://schemas.openxmlformats.org/officeDocument/2006/relationships/image" Target="../media/image153.png"/><Relationship Id="rId200" Type="http://schemas.openxmlformats.org/officeDocument/2006/relationships/image" Target="../media/image83.png"/><Relationship Id="rId382" Type="http://schemas.openxmlformats.org/officeDocument/2006/relationships/image" Target="../media/image174.png"/><Relationship Id="rId438" Type="http://schemas.openxmlformats.org/officeDocument/2006/relationships/image" Target="../media/image202.png"/><Relationship Id="rId242" Type="http://schemas.openxmlformats.org/officeDocument/2006/relationships/image" Target="../media/image104.png"/><Relationship Id="rId284" Type="http://schemas.openxmlformats.org/officeDocument/2006/relationships/image" Target="../media/image125.png"/><Relationship Id="rId37" Type="http://schemas.openxmlformats.org/officeDocument/2006/relationships/hyperlink" Target="&#49884;&#54200;12&#54200;.pptx" TargetMode="External"/><Relationship Id="rId79" Type="http://schemas.openxmlformats.org/officeDocument/2006/relationships/hyperlink" Target="&#49884;&#54200;55&#54200;.pptx" TargetMode="External"/><Relationship Id="rId102" Type="http://schemas.openxmlformats.org/officeDocument/2006/relationships/image" Target="../media/image34.png"/><Relationship Id="rId144" Type="http://schemas.openxmlformats.org/officeDocument/2006/relationships/image" Target="../media/image55.png"/><Relationship Id="rId90" Type="http://schemas.openxmlformats.org/officeDocument/2006/relationships/image" Target="../media/image28.png"/><Relationship Id="rId186" Type="http://schemas.openxmlformats.org/officeDocument/2006/relationships/image" Target="../media/image76.png"/><Relationship Id="rId351" Type="http://schemas.openxmlformats.org/officeDocument/2006/relationships/hyperlink" Target="../07&#49324;&#49324;&#44592;/&#49324;&#49324;&#44592;.pptx" TargetMode="External"/><Relationship Id="rId393" Type="http://schemas.openxmlformats.org/officeDocument/2006/relationships/hyperlink" Target="../28&#54840;&#49464;&#50500;/&#54840;&#49464;&#50500;.pptx" TargetMode="External"/><Relationship Id="rId407" Type="http://schemas.openxmlformats.org/officeDocument/2006/relationships/hyperlink" Target="../35&#54616;&#48149;&#44397;/&#54616;&#48149;&#44397;.pptx" TargetMode="External"/><Relationship Id="rId449" Type="http://schemas.openxmlformats.org/officeDocument/2006/relationships/hyperlink" Target="../../&#49888;&#50557;PPT/56%20&#46356;&#46020;&#49436;/&#46356;&#46020;&#49436;.pptx" TargetMode="External"/><Relationship Id="rId211" Type="http://schemas.openxmlformats.org/officeDocument/2006/relationships/hyperlink" Target="&#49884;&#54200;138&#54200;.pptx" TargetMode="External"/><Relationship Id="rId253" Type="http://schemas.openxmlformats.org/officeDocument/2006/relationships/hyperlink" Target="&#49884;&#54200;118&#54200;.pptx" TargetMode="External"/><Relationship Id="rId295" Type="http://schemas.openxmlformats.org/officeDocument/2006/relationships/hyperlink" Target="&#49884;&#54200;85&#54200;.pptx" TargetMode="External"/><Relationship Id="rId309" Type="http://schemas.openxmlformats.org/officeDocument/2006/relationships/hyperlink" Target="&#49884;&#54200;89&#54200;.pptx" TargetMode="External"/><Relationship Id="rId460" Type="http://schemas.openxmlformats.org/officeDocument/2006/relationships/image" Target="../media/image213.png"/><Relationship Id="rId48" Type="http://schemas.openxmlformats.org/officeDocument/2006/relationships/image" Target="../media/image7.png"/><Relationship Id="rId113" Type="http://schemas.openxmlformats.org/officeDocument/2006/relationships/hyperlink" Target="&#49884;&#54200;35&#54200;.pptx" TargetMode="External"/><Relationship Id="rId320" Type="http://schemas.openxmlformats.org/officeDocument/2006/relationships/image" Target="../media/image143.png"/><Relationship Id="rId155" Type="http://schemas.openxmlformats.org/officeDocument/2006/relationships/hyperlink" Target="&#49884;&#54200;28&#54200;.pptx" TargetMode="External"/><Relationship Id="rId197" Type="http://schemas.openxmlformats.org/officeDocument/2006/relationships/hyperlink" Target="&#49884;&#54200;126&#54200;.pptx" TargetMode="External"/><Relationship Id="rId362" Type="http://schemas.openxmlformats.org/officeDocument/2006/relationships/image" Target="../media/image164.png"/><Relationship Id="rId418" Type="http://schemas.openxmlformats.org/officeDocument/2006/relationships/image" Target="../media/image192.png"/><Relationship Id="rId222" Type="http://schemas.openxmlformats.org/officeDocument/2006/relationships/image" Target="../media/image94.png"/><Relationship Id="rId264" Type="http://schemas.openxmlformats.org/officeDocument/2006/relationships/image" Target="../media/image115.png"/><Relationship Id="rId471" Type="http://schemas.openxmlformats.org/officeDocument/2006/relationships/image" Target="../media/image219.png"/><Relationship Id="rId17" Type="http://schemas.openxmlformats.org/officeDocument/2006/relationships/slide" Target="slide9.xml"/><Relationship Id="rId59" Type="http://schemas.openxmlformats.org/officeDocument/2006/relationships/hyperlink" Target="&#49884;&#54200;23&#54200;.pptx" TargetMode="External"/><Relationship Id="rId124" Type="http://schemas.openxmlformats.org/officeDocument/2006/relationships/image" Target="../media/image45.png"/><Relationship Id="rId70" Type="http://schemas.openxmlformats.org/officeDocument/2006/relationships/image" Target="../media/image18.png"/><Relationship Id="rId166" Type="http://schemas.openxmlformats.org/officeDocument/2006/relationships/image" Target="../media/image66.png"/><Relationship Id="rId331" Type="http://schemas.openxmlformats.org/officeDocument/2006/relationships/hyperlink" Target="&#49884;&#54200;92&#54200;.pptx" TargetMode="External"/><Relationship Id="rId373" Type="http://schemas.openxmlformats.org/officeDocument/2006/relationships/hyperlink" Target="../18&#50853;&#44592;/&#50853;&#44592;.pptx" TargetMode="External"/><Relationship Id="rId429" Type="http://schemas.openxmlformats.org/officeDocument/2006/relationships/hyperlink" Target="../../&#49888;&#50557;PPT/46%20&#44256;&#47536;&#46020;&#51204;&#49436;/&#44256;&#47536;&#46020;&#51204;&#49436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6&#54200;.pptx" TargetMode="External"/><Relationship Id="rId440" Type="http://schemas.openxmlformats.org/officeDocument/2006/relationships/image" Target="../media/image203.png"/><Relationship Id="rId28" Type="http://schemas.openxmlformats.org/officeDocument/2006/relationships/slide" Target="slide34.xml"/><Relationship Id="rId275" Type="http://schemas.openxmlformats.org/officeDocument/2006/relationships/hyperlink" Target="&#49884;&#54200;74&#54200;.pptx" TargetMode="External"/><Relationship Id="rId300" Type="http://schemas.openxmlformats.org/officeDocument/2006/relationships/image" Target="../media/image133.png"/><Relationship Id="rId81" Type="http://schemas.openxmlformats.org/officeDocument/2006/relationships/hyperlink" Target="&#49884;&#54200;51&#54200;.pptx" TargetMode="External"/><Relationship Id="rId135" Type="http://schemas.openxmlformats.org/officeDocument/2006/relationships/hyperlink" Target="&#49884;&#54200;61&#54200;.pptx" TargetMode="External"/><Relationship Id="rId177" Type="http://schemas.openxmlformats.org/officeDocument/2006/relationships/hyperlink" Target="&#49884;&#54200;124&#54200;.pptx" TargetMode="External"/><Relationship Id="rId342" Type="http://schemas.openxmlformats.org/officeDocument/2006/relationships/image" Target="../media/image154.png"/><Relationship Id="rId384" Type="http://schemas.openxmlformats.org/officeDocument/2006/relationships/image" Target="../media/image175.png"/><Relationship Id="rId202" Type="http://schemas.openxmlformats.org/officeDocument/2006/relationships/image" Target="../media/image84.png"/><Relationship Id="rId244" Type="http://schemas.openxmlformats.org/officeDocument/2006/relationships/image" Target="../media/image105.png"/><Relationship Id="rId39" Type="http://schemas.openxmlformats.org/officeDocument/2006/relationships/hyperlink" Target="&#49884;&#54200;22&#54200;.pptx" TargetMode="External"/><Relationship Id="rId286" Type="http://schemas.openxmlformats.org/officeDocument/2006/relationships/image" Target="../media/image126.png"/><Relationship Id="rId451" Type="http://schemas.openxmlformats.org/officeDocument/2006/relationships/hyperlink" Target="../../&#49888;&#50557;PPT/57%20&#48716;&#47112;&#47788;&#49436;/&#48716;&#47112;&#47788;&#49436;1&#51109;.pptx" TargetMode="External"/><Relationship Id="rId50" Type="http://schemas.openxmlformats.org/officeDocument/2006/relationships/image" Target="../media/image8.png"/><Relationship Id="rId104" Type="http://schemas.openxmlformats.org/officeDocument/2006/relationships/image" Target="../media/image35.png"/><Relationship Id="rId146" Type="http://schemas.openxmlformats.org/officeDocument/2006/relationships/image" Target="../media/image56.png"/><Relationship Id="rId188" Type="http://schemas.openxmlformats.org/officeDocument/2006/relationships/image" Target="../media/image77.png"/><Relationship Id="rId311" Type="http://schemas.openxmlformats.org/officeDocument/2006/relationships/hyperlink" Target="&#49884;&#54200;100&#54200;.pptx" TargetMode="External"/><Relationship Id="rId353" Type="http://schemas.openxmlformats.org/officeDocument/2006/relationships/hyperlink" Target="../08&#47355;&#44592;/&#47355;&#44592;.pptx" TargetMode="External"/><Relationship Id="rId395" Type="http://schemas.openxmlformats.org/officeDocument/2006/relationships/hyperlink" Target="../29&#50836;&#50648;/&#50836;&#50648;.pptx" TargetMode="External"/><Relationship Id="rId409" Type="http://schemas.openxmlformats.org/officeDocument/2006/relationships/hyperlink" Target="../36&#49828;&#48148;&#45264;/&#49828;&#48148;&#45264;.pptx" TargetMode="External"/><Relationship Id="rId92" Type="http://schemas.openxmlformats.org/officeDocument/2006/relationships/image" Target="../media/image29.png"/><Relationship Id="rId213" Type="http://schemas.openxmlformats.org/officeDocument/2006/relationships/hyperlink" Target="&#49884;&#54200;148&#54200;.pptx" TargetMode="External"/><Relationship Id="rId420" Type="http://schemas.openxmlformats.org/officeDocument/2006/relationships/image" Target="../media/image193.png"/><Relationship Id="rId255" Type="http://schemas.openxmlformats.org/officeDocument/2006/relationships/hyperlink" Target="&#49884;&#54200;119&#54200;.pptx" TargetMode="External"/><Relationship Id="rId297" Type="http://schemas.openxmlformats.org/officeDocument/2006/relationships/hyperlink" Target="&#49884;&#54200;86&#54200;.pptx" TargetMode="External"/><Relationship Id="rId462" Type="http://schemas.openxmlformats.org/officeDocument/2006/relationships/image" Target="../media/image214.png"/><Relationship Id="rId115" Type="http://schemas.openxmlformats.org/officeDocument/2006/relationships/hyperlink" Target="&#49884;&#54200;36&#54200;.pptx" TargetMode="External"/><Relationship Id="rId157" Type="http://schemas.openxmlformats.org/officeDocument/2006/relationships/hyperlink" Target="&#49884;&#54200;18&#54200;.pptx" TargetMode="External"/><Relationship Id="rId322" Type="http://schemas.openxmlformats.org/officeDocument/2006/relationships/image" Target="../media/image144.png"/><Relationship Id="rId364" Type="http://schemas.openxmlformats.org/officeDocument/2006/relationships/image" Target="../media/image165.png"/><Relationship Id="rId61" Type="http://schemas.openxmlformats.org/officeDocument/2006/relationships/hyperlink" Target="&#49884;&#54200;44&#54200;.pptx" TargetMode="External"/><Relationship Id="rId199" Type="http://schemas.openxmlformats.org/officeDocument/2006/relationships/hyperlink" Target="&#49884;&#54200;136&#54200;.pptx" TargetMode="External"/></Relationships>
</file>

<file path=ppt/slides/_rels/slide15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46&#54200;.pptx" TargetMode="External"/><Relationship Id="rId299" Type="http://schemas.openxmlformats.org/officeDocument/2006/relationships/hyperlink" Target="&#49884;&#54200;87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04&#54200;.pptx" TargetMode="External"/><Relationship Id="rId159" Type="http://schemas.openxmlformats.org/officeDocument/2006/relationships/hyperlink" Target="&#49884;&#54200;08&#54200;.pptx" TargetMode="External"/><Relationship Id="rId324" Type="http://schemas.openxmlformats.org/officeDocument/2006/relationships/image" Target="../media/image145.png"/><Relationship Id="rId366" Type="http://schemas.openxmlformats.org/officeDocument/2006/relationships/image" Target="../media/image166.png"/><Relationship Id="rId170" Type="http://schemas.openxmlformats.org/officeDocument/2006/relationships/image" Target="../media/image68.png"/><Relationship Id="rId226" Type="http://schemas.openxmlformats.org/officeDocument/2006/relationships/image" Target="../media/image96.png"/><Relationship Id="rId433" Type="http://schemas.openxmlformats.org/officeDocument/2006/relationships/hyperlink" Target="../../&#49888;&#50557;PPT/48%20&#44040;&#46972;&#46356;&#50500;&#49436;/&#44040;&#46972;&#46356;&#50500;&#49436;.pptx" TargetMode="External"/><Relationship Id="rId268" Type="http://schemas.openxmlformats.org/officeDocument/2006/relationships/image" Target="../media/image117.png"/><Relationship Id="rId32" Type="http://schemas.openxmlformats.org/officeDocument/2006/relationships/slide" Target="slide17.xml"/><Relationship Id="rId74" Type="http://schemas.openxmlformats.org/officeDocument/2006/relationships/image" Target="../media/image20.png"/><Relationship Id="rId128" Type="http://schemas.openxmlformats.org/officeDocument/2006/relationships/image" Target="../media/image47.png"/><Relationship Id="rId335" Type="http://schemas.openxmlformats.org/officeDocument/2006/relationships/hyperlink" Target="&#49884;&#54200;09&#54200;.pptx" TargetMode="External"/><Relationship Id="rId377" Type="http://schemas.openxmlformats.org/officeDocument/2006/relationships/hyperlink" Target="../20&#51104;&#50616;/&#51104;&#50616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42&#54200;.pptx" TargetMode="External"/><Relationship Id="rId237" Type="http://schemas.openxmlformats.org/officeDocument/2006/relationships/hyperlink" Target="&#49884;&#54200;109&#54200;.pptx" TargetMode="External"/><Relationship Id="rId402" Type="http://schemas.openxmlformats.org/officeDocument/2006/relationships/image" Target="../media/image184.png"/><Relationship Id="rId279" Type="http://schemas.openxmlformats.org/officeDocument/2006/relationships/hyperlink" Target="&#49884;&#54200;76&#54200;.pptx" TargetMode="External"/><Relationship Id="rId444" Type="http://schemas.openxmlformats.org/officeDocument/2006/relationships/image" Target="../media/image205.png"/><Relationship Id="rId43" Type="http://schemas.openxmlformats.org/officeDocument/2006/relationships/hyperlink" Target="&#49884;&#54200;11&#54200;.pptx" TargetMode="External"/><Relationship Id="rId139" Type="http://schemas.openxmlformats.org/officeDocument/2006/relationships/hyperlink" Target="&#49884;&#54200;64&#54200;.pptx" TargetMode="External"/><Relationship Id="rId290" Type="http://schemas.openxmlformats.org/officeDocument/2006/relationships/image" Target="../media/image128.png"/><Relationship Id="rId304" Type="http://schemas.openxmlformats.org/officeDocument/2006/relationships/image" Target="../media/image135.png"/><Relationship Id="rId346" Type="http://schemas.openxmlformats.org/officeDocument/2006/relationships/image" Target="../media/image156.png"/><Relationship Id="rId388" Type="http://schemas.openxmlformats.org/officeDocument/2006/relationships/image" Target="../media/image177.png"/><Relationship Id="rId85" Type="http://schemas.openxmlformats.org/officeDocument/2006/relationships/hyperlink" Target="&#49884;&#54200;53&#54200;.pptx" TargetMode="External"/><Relationship Id="rId150" Type="http://schemas.openxmlformats.org/officeDocument/2006/relationships/image" Target="../media/image58.png"/><Relationship Id="rId192" Type="http://schemas.openxmlformats.org/officeDocument/2006/relationships/image" Target="../media/image79.png"/><Relationship Id="rId206" Type="http://schemas.openxmlformats.org/officeDocument/2006/relationships/image" Target="../media/image86.png"/><Relationship Id="rId413" Type="http://schemas.openxmlformats.org/officeDocument/2006/relationships/hyperlink" Target="../38&#49828;&#44032;&#47028;/&#49828;&#44032;&#47028;.pptx" TargetMode="External"/><Relationship Id="rId248" Type="http://schemas.openxmlformats.org/officeDocument/2006/relationships/image" Target="../media/image107.png"/><Relationship Id="rId455" Type="http://schemas.openxmlformats.org/officeDocument/2006/relationships/hyperlink" Target="../../&#49888;&#50557;PPT/59%20&#50556;&#44256;&#48372;&#49436;/&#50556;&#44256;&#48372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7.png"/><Relationship Id="rId315" Type="http://schemas.openxmlformats.org/officeDocument/2006/relationships/hyperlink" Target="&#49884;&#54200;102&#54200;.pptx" TargetMode="External"/><Relationship Id="rId357" Type="http://schemas.openxmlformats.org/officeDocument/2006/relationships/hyperlink" Target="../10&#49324;&#47924;&#50648;&#54616;/&#49324;&#47924;&#50648;&#54616;.pptx" TargetMode="External"/><Relationship Id="rId54" Type="http://schemas.openxmlformats.org/officeDocument/2006/relationships/image" Target="../media/image10.png"/><Relationship Id="rId96" Type="http://schemas.openxmlformats.org/officeDocument/2006/relationships/image" Target="../media/image31.png"/><Relationship Id="rId161" Type="http://schemas.openxmlformats.org/officeDocument/2006/relationships/hyperlink" Target="&#49884;&#54200;122&#54200;.pptx" TargetMode="External"/><Relationship Id="rId217" Type="http://schemas.openxmlformats.org/officeDocument/2006/relationships/hyperlink" Target="&#49884;&#54200;139&#54200;.pptx" TargetMode="External"/><Relationship Id="rId399" Type="http://schemas.openxmlformats.org/officeDocument/2006/relationships/hyperlink" Target="../31&#50724;&#48148;&#45852;/&#50724;&#48148;&#45852;1&#51109;.pptx" TargetMode="External"/><Relationship Id="rId259" Type="http://schemas.openxmlformats.org/officeDocument/2006/relationships/hyperlink" Target="&#49884;&#54200;29&#54200;.pptx" TargetMode="External"/><Relationship Id="rId424" Type="http://schemas.openxmlformats.org/officeDocument/2006/relationships/image" Target="../media/image195.png"/><Relationship Id="rId466" Type="http://schemas.openxmlformats.org/officeDocument/2006/relationships/image" Target="../media/image216.png"/><Relationship Id="rId23" Type="http://schemas.openxmlformats.org/officeDocument/2006/relationships/slide" Target="slide12.xml"/><Relationship Id="rId119" Type="http://schemas.openxmlformats.org/officeDocument/2006/relationships/hyperlink" Target="&#49884;&#54200;60&#54200;.pptx" TargetMode="External"/><Relationship Id="rId270" Type="http://schemas.openxmlformats.org/officeDocument/2006/relationships/image" Target="../media/image118.png"/><Relationship Id="rId326" Type="http://schemas.openxmlformats.org/officeDocument/2006/relationships/image" Target="../media/image146.png"/><Relationship Id="rId65" Type="http://schemas.openxmlformats.org/officeDocument/2006/relationships/hyperlink" Target="&#49884;&#54200;41&#54200;.pptx" TargetMode="External"/><Relationship Id="rId130" Type="http://schemas.openxmlformats.org/officeDocument/2006/relationships/image" Target="../media/image48.png"/><Relationship Id="rId368" Type="http://schemas.openxmlformats.org/officeDocument/2006/relationships/image" Target="../media/image167.png"/><Relationship Id="rId172" Type="http://schemas.openxmlformats.org/officeDocument/2006/relationships/image" Target="../media/image69.png"/><Relationship Id="rId228" Type="http://schemas.openxmlformats.org/officeDocument/2006/relationships/image" Target="../media/image97.png"/><Relationship Id="rId435" Type="http://schemas.openxmlformats.org/officeDocument/2006/relationships/hyperlink" Target="../../&#49888;&#50557;PPT/49%20&#50640;&#48288;&#49548;&#49436;/&#50640;&#48288;&#49548;&#49436;.pptx" TargetMode="External"/><Relationship Id="rId281" Type="http://schemas.openxmlformats.org/officeDocument/2006/relationships/hyperlink" Target="&#49884;&#54200;70&#54200;.pptx" TargetMode="External"/><Relationship Id="rId337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9.xml"/><Relationship Id="rId76" Type="http://schemas.openxmlformats.org/officeDocument/2006/relationships/image" Target="../media/image21.png"/><Relationship Id="rId141" Type="http://schemas.openxmlformats.org/officeDocument/2006/relationships/hyperlink" Target="&#49884;&#54200;63&#54200;.pptx" TargetMode="External"/><Relationship Id="rId379" Type="http://schemas.openxmlformats.org/officeDocument/2006/relationships/hyperlink" Target="../21&#51204;&#46020;&#49436;/&#51204;&#46020;&#4943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41&#54200;.pptx" TargetMode="External"/><Relationship Id="rId239" Type="http://schemas.openxmlformats.org/officeDocument/2006/relationships/hyperlink" Target="&#49884;&#54200;112&#54200;.pptx" TargetMode="External"/><Relationship Id="rId390" Type="http://schemas.openxmlformats.org/officeDocument/2006/relationships/image" Target="../media/image178.png"/><Relationship Id="rId404" Type="http://schemas.openxmlformats.org/officeDocument/2006/relationships/image" Target="../media/image185.png"/><Relationship Id="rId446" Type="http://schemas.openxmlformats.org/officeDocument/2006/relationships/image" Target="../media/image206.png"/><Relationship Id="rId250" Type="http://schemas.openxmlformats.org/officeDocument/2006/relationships/image" Target="../media/image108.png"/><Relationship Id="rId292" Type="http://schemas.openxmlformats.org/officeDocument/2006/relationships/image" Target="../media/image129.png"/><Relationship Id="rId306" Type="http://schemas.openxmlformats.org/officeDocument/2006/relationships/image" Target="../media/image136.png"/><Relationship Id="rId45" Type="http://schemas.openxmlformats.org/officeDocument/2006/relationships/hyperlink" Target="&#49884;&#54200;01&#54200;.pptx" TargetMode="External"/><Relationship Id="rId87" Type="http://schemas.openxmlformats.org/officeDocument/2006/relationships/hyperlink" Target="&#49884;&#54200;05&#54200;.pptx" TargetMode="External"/><Relationship Id="rId110" Type="http://schemas.openxmlformats.org/officeDocument/2006/relationships/image" Target="../media/image38.png"/><Relationship Id="rId348" Type="http://schemas.openxmlformats.org/officeDocument/2006/relationships/image" Target="../media/image157.png"/><Relationship Id="rId152" Type="http://schemas.openxmlformats.org/officeDocument/2006/relationships/image" Target="../media/image59.png"/><Relationship Id="rId194" Type="http://schemas.openxmlformats.org/officeDocument/2006/relationships/image" Target="../media/image80.png"/><Relationship Id="rId208" Type="http://schemas.openxmlformats.org/officeDocument/2006/relationships/image" Target="../media/image87.png"/><Relationship Id="rId415" Type="http://schemas.openxmlformats.org/officeDocument/2006/relationships/hyperlink" Target="../39&#47568;&#46972;&#44592;/&#47568;&#46972;&#44592;.pptx" TargetMode="External"/><Relationship Id="rId457" Type="http://schemas.openxmlformats.org/officeDocument/2006/relationships/hyperlink" Target="../../&#49888;&#50557;PPT/60%20&#48288;&#46300;&#47196;&#51204;&#49436;/&#48288;&#46300;&#47196;&#51204;&#49436;.pptx" TargetMode="External"/><Relationship Id="rId261" Type="http://schemas.openxmlformats.org/officeDocument/2006/relationships/hyperlink" Target="&#49884;&#54200;39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11.png"/><Relationship Id="rId317" Type="http://schemas.openxmlformats.org/officeDocument/2006/relationships/hyperlink" Target="&#49884;&#54200;99&#54200;.pptx" TargetMode="External"/><Relationship Id="rId359" Type="http://schemas.openxmlformats.org/officeDocument/2006/relationships/hyperlink" Target="../12&#50676;&#50773;&#44592;&#54616;/&#50676;&#50773;&#44592;&#54616;.pptx" TargetMode="External"/><Relationship Id="rId98" Type="http://schemas.openxmlformats.org/officeDocument/2006/relationships/image" Target="../media/image32.png"/><Relationship Id="rId121" Type="http://schemas.openxmlformats.org/officeDocument/2006/relationships/hyperlink" Target="&#49884;&#54200;07&#54200;.pptx" TargetMode="External"/><Relationship Id="rId163" Type="http://schemas.openxmlformats.org/officeDocument/2006/relationships/hyperlink" Target="&#49884;&#54200;121&#54200;.pptx" TargetMode="External"/><Relationship Id="rId219" Type="http://schemas.openxmlformats.org/officeDocument/2006/relationships/hyperlink" Target="&#49884;&#54200;129&#54200;.pptx" TargetMode="External"/><Relationship Id="rId370" Type="http://schemas.openxmlformats.org/officeDocument/2006/relationships/image" Target="../media/image168.png"/><Relationship Id="rId426" Type="http://schemas.openxmlformats.org/officeDocument/2006/relationships/image" Target="../media/image196.png"/><Relationship Id="rId230" Type="http://schemas.openxmlformats.org/officeDocument/2006/relationships/image" Target="../media/image98.png"/><Relationship Id="rId468" Type="http://schemas.openxmlformats.org/officeDocument/2006/relationships/image" Target="../media/image217.png"/><Relationship Id="rId25" Type="http://schemas.openxmlformats.org/officeDocument/2006/relationships/slide" Target="slide13.xml"/><Relationship Id="rId67" Type="http://schemas.openxmlformats.org/officeDocument/2006/relationships/hyperlink" Target="&#49884;&#54200;42&#54200;.pptx" TargetMode="External"/><Relationship Id="rId272" Type="http://schemas.openxmlformats.org/officeDocument/2006/relationships/image" Target="../media/image119.png"/><Relationship Id="rId328" Type="http://schemas.openxmlformats.org/officeDocument/2006/relationships/image" Target="../media/image147.png"/><Relationship Id="rId132" Type="http://schemas.openxmlformats.org/officeDocument/2006/relationships/image" Target="../media/image49.png"/><Relationship Id="rId174" Type="http://schemas.openxmlformats.org/officeDocument/2006/relationships/image" Target="../media/image70.png"/><Relationship Id="rId381" Type="http://schemas.openxmlformats.org/officeDocument/2006/relationships/hyperlink" Target="../22&#50500;&#44032;/&#50500;&#44032;.pptx" TargetMode="External"/><Relationship Id="rId241" Type="http://schemas.openxmlformats.org/officeDocument/2006/relationships/hyperlink" Target="&#49884;&#54200;113&#54200;.pptx" TargetMode="External"/><Relationship Id="rId437" Type="http://schemas.openxmlformats.org/officeDocument/2006/relationships/hyperlink" Target="../../&#49888;&#50557;PPT/50%20&#48716;&#47549;&#48372;&#49436;/&#48716;&#47549;&#48372;&#49436;.pptx" TargetMode="External"/><Relationship Id="rId36" Type="http://schemas.openxmlformats.org/officeDocument/2006/relationships/slide" Target="slide8.xml"/><Relationship Id="rId283" Type="http://schemas.openxmlformats.org/officeDocument/2006/relationships/hyperlink" Target="&#49884;&#54200;78&#54200;.pptx" TargetMode="External"/><Relationship Id="rId339" Type="http://schemas.openxmlformats.org/officeDocument/2006/relationships/hyperlink" Target="../02&#52636;&#50528;&#44413;&#44592;/&#52636;&#50528;&#44413;&#44592;.pptx" TargetMode="External"/><Relationship Id="rId78" Type="http://schemas.openxmlformats.org/officeDocument/2006/relationships/image" Target="../media/image22.png"/><Relationship Id="rId101" Type="http://schemas.openxmlformats.org/officeDocument/2006/relationships/hyperlink" Target="&#49884;&#54200;40&#54200;.pptx" TargetMode="External"/><Relationship Id="rId143" Type="http://schemas.openxmlformats.org/officeDocument/2006/relationships/hyperlink" Target="&#49884;&#54200;62&#54200;.pptx" TargetMode="External"/><Relationship Id="rId185" Type="http://schemas.openxmlformats.org/officeDocument/2006/relationships/hyperlink" Target="&#49884;&#54200;125&#54200;.pptx" TargetMode="External"/><Relationship Id="rId350" Type="http://schemas.openxmlformats.org/officeDocument/2006/relationships/image" Target="../media/image158.png"/><Relationship Id="rId406" Type="http://schemas.openxmlformats.org/officeDocument/2006/relationships/image" Target="../media/image186.png"/><Relationship Id="rId9" Type="http://schemas.openxmlformats.org/officeDocument/2006/relationships/slide" Target="slide24.xml"/><Relationship Id="rId210" Type="http://schemas.openxmlformats.org/officeDocument/2006/relationships/image" Target="../media/image88.png"/><Relationship Id="rId392" Type="http://schemas.openxmlformats.org/officeDocument/2006/relationships/image" Target="../media/image179.png"/><Relationship Id="rId448" Type="http://schemas.openxmlformats.org/officeDocument/2006/relationships/image" Target="../media/image207.png"/><Relationship Id="rId252" Type="http://schemas.openxmlformats.org/officeDocument/2006/relationships/image" Target="../media/image109.png"/><Relationship Id="rId294" Type="http://schemas.openxmlformats.org/officeDocument/2006/relationships/image" Target="../media/image130.png"/><Relationship Id="rId308" Type="http://schemas.openxmlformats.org/officeDocument/2006/relationships/image" Target="../media/image137.png"/><Relationship Id="rId47" Type="http://schemas.openxmlformats.org/officeDocument/2006/relationships/hyperlink" Target="&#49884;&#54200;02&#54200;.pptx" TargetMode="External"/><Relationship Id="rId89" Type="http://schemas.openxmlformats.org/officeDocument/2006/relationships/hyperlink" Target="&#49884;&#54200;15&#54200;.pptx" TargetMode="External"/><Relationship Id="rId112" Type="http://schemas.openxmlformats.org/officeDocument/2006/relationships/image" Target="../media/image39.png"/><Relationship Id="rId154" Type="http://schemas.openxmlformats.org/officeDocument/2006/relationships/image" Target="../media/image60.png"/><Relationship Id="rId361" Type="http://schemas.openxmlformats.org/officeDocument/2006/relationships/hyperlink" Target="../11&#50676;&#50773;&#44592;&#49345;/&#50676;&#50773;&#44592;&#49345;.pptx" TargetMode="External"/><Relationship Id="rId196" Type="http://schemas.openxmlformats.org/officeDocument/2006/relationships/image" Target="../media/image81.png"/><Relationship Id="rId417" Type="http://schemas.openxmlformats.org/officeDocument/2006/relationships/hyperlink" Target="../../&#49888;&#50557;PPT/40%20&#47560;&#53468;&#48373;&#51020;/&#47560;&#53468;&#48373;&#51020;.pptx" TargetMode="External"/><Relationship Id="rId459" Type="http://schemas.openxmlformats.org/officeDocument/2006/relationships/hyperlink" Target="../../&#49888;&#50557;PPT/61%20&#48288;&#46300;&#47196;&#54980;&#49436;/&#48288;&#46300;&#47196;&#5498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11&#54200;.pptx" TargetMode="External"/><Relationship Id="rId263" Type="http://schemas.openxmlformats.org/officeDocument/2006/relationships/hyperlink" Target="&#49884;&#54200;49&#54200;.pptx" TargetMode="External"/><Relationship Id="rId319" Type="http://schemas.openxmlformats.org/officeDocument/2006/relationships/hyperlink" Target="&#49884;&#54200;98&#54200;.pptx" TargetMode="External"/><Relationship Id="rId470" Type="http://schemas.openxmlformats.org/officeDocument/2006/relationships/image" Target="../media/image218.png"/><Relationship Id="rId58" Type="http://schemas.openxmlformats.org/officeDocument/2006/relationships/image" Target="../media/image12.png"/><Relationship Id="rId123" Type="http://schemas.openxmlformats.org/officeDocument/2006/relationships/hyperlink" Target="&#49884;&#54200;57&#54200;.pptx" TargetMode="External"/><Relationship Id="rId330" Type="http://schemas.openxmlformats.org/officeDocument/2006/relationships/image" Target="../media/image148.png"/><Relationship Id="rId165" Type="http://schemas.openxmlformats.org/officeDocument/2006/relationships/hyperlink" Target="&#49884;&#54200;123&#54200;.pptx" TargetMode="External"/><Relationship Id="rId372" Type="http://schemas.openxmlformats.org/officeDocument/2006/relationships/image" Target="../media/image169.png"/><Relationship Id="rId428" Type="http://schemas.openxmlformats.org/officeDocument/2006/relationships/image" Target="../media/image197.png"/><Relationship Id="rId232" Type="http://schemas.openxmlformats.org/officeDocument/2006/relationships/image" Target="../media/image99.png"/><Relationship Id="rId274" Type="http://schemas.openxmlformats.org/officeDocument/2006/relationships/image" Target="../media/image120.png"/><Relationship Id="rId27" Type="http://schemas.openxmlformats.org/officeDocument/2006/relationships/slide" Target="slide14.xml"/><Relationship Id="rId69" Type="http://schemas.openxmlformats.org/officeDocument/2006/relationships/hyperlink" Target="&#49884;&#54200;43&#54200;.pptx" TargetMode="External"/><Relationship Id="rId134" Type="http://schemas.openxmlformats.org/officeDocument/2006/relationships/image" Target="../media/image50.png"/><Relationship Id="rId80" Type="http://schemas.openxmlformats.org/officeDocument/2006/relationships/image" Target="../media/image23.png"/><Relationship Id="rId176" Type="http://schemas.openxmlformats.org/officeDocument/2006/relationships/image" Target="../media/image71.png"/><Relationship Id="rId341" Type="http://schemas.openxmlformats.org/officeDocument/2006/relationships/hyperlink" Target="&#52285;&#49464;&#44592;.pptx" TargetMode="External"/><Relationship Id="rId383" Type="http://schemas.openxmlformats.org/officeDocument/2006/relationships/hyperlink" Target="../23&#51060;&#49324;&#50556;/&#51060;&#49324;&#50556;.pptx" TargetMode="External"/><Relationship Id="rId439" Type="http://schemas.openxmlformats.org/officeDocument/2006/relationships/hyperlink" Target="../../&#49888;&#50557;PPT/51%20&#44264;&#47196;&#49352;&#49436;/&#44264;&#47196;&#49352;&#49436;.pptx" TargetMode="External"/><Relationship Id="rId201" Type="http://schemas.openxmlformats.org/officeDocument/2006/relationships/hyperlink" Target="&#49884;&#54200;146&#54200;.pptx" TargetMode="External"/><Relationship Id="rId243" Type="http://schemas.openxmlformats.org/officeDocument/2006/relationships/hyperlink" Target="&#49884;&#54200;114&#54200;.pptx" TargetMode="External"/><Relationship Id="rId285" Type="http://schemas.openxmlformats.org/officeDocument/2006/relationships/hyperlink" Target="&#49884;&#54200;88&#54200;.pptx" TargetMode="External"/><Relationship Id="rId450" Type="http://schemas.openxmlformats.org/officeDocument/2006/relationships/image" Target="../media/image208.png"/><Relationship Id="rId38" Type="http://schemas.openxmlformats.org/officeDocument/2006/relationships/image" Target="../media/image2.png"/><Relationship Id="rId103" Type="http://schemas.openxmlformats.org/officeDocument/2006/relationships/hyperlink" Target="&#49884;&#54200;50&#54200;.pptx" TargetMode="External"/><Relationship Id="rId310" Type="http://schemas.openxmlformats.org/officeDocument/2006/relationships/image" Target="../media/image138.png"/><Relationship Id="rId91" Type="http://schemas.openxmlformats.org/officeDocument/2006/relationships/hyperlink" Target="&#49884;&#54200;25&#54200;.pptx" TargetMode="External"/><Relationship Id="rId145" Type="http://schemas.openxmlformats.org/officeDocument/2006/relationships/hyperlink" Target="&#49884;&#54200;67&#54200;.pptx" TargetMode="External"/><Relationship Id="rId187" Type="http://schemas.openxmlformats.org/officeDocument/2006/relationships/hyperlink" Target="&#49884;&#54200;135&#54200;.pptx" TargetMode="External"/><Relationship Id="rId352" Type="http://schemas.openxmlformats.org/officeDocument/2006/relationships/image" Target="../media/image159.png"/><Relationship Id="rId394" Type="http://schemas.openxmlformats.org/officeDocument/2006/relationships/image" Target="../media/image180.png"/><Relationship Id="rId408" Type="http://schemas.openxmlformats.org/officeDocument/2006/relationships/image" Target="../media/image187.png"/><Relationship Id="rId212" Type="http://schemas.openxmlformats.org/officeDocument/2006/relationships/image" Target="../media/image89.png"/><Relationship Id="rId254" Type="http://schemas.openxmlformats.org/officeDocument/2006/relationships/image" Target="../media/image110.png"/><Relationship Id="rId49" Type="http://schemas.openxmlformats.org/officeDocument/2006/relationships/hyperlink" Target="&#49884;&#54200;33&#54200;.pptx" TargetMode="External"/><Relationship Id="rId114" Type="http://schemas.openxmlformats.org/officeDocument/2006/relationships/image" Target="../media/image40.png"/><Relationship Id="rId296" Type="http://schemas.openxmlformats.org/officeDocument/2006/relationships/image" Target="../media/image131.png"/><Relationship Id="rId461" Type="http://schemas.openxmlformats.org/officeDocument/2006/relationships/hyperlink" Target="../../&#49888;&#50557;PPT/62%20&#50836;&#54620;&#51068;&#49436;/&#50836;&#54620;&#51068;&#49436;.pptx" TargetMode="External"/><Relationship Id="rId60" Type="http://schemas.openxmlformats.org/officeDocument/2006/relationships/image" Target="../media/image13.png"/><Relationship Id="rId156" Type="http://schemas.openxmlformats.org/officeDocument/2006/relationships/image" Target="../media/image61.png"/><Relationship Id="rId198" Type="http://schemas.openxmlformats.org/officeDocument/2006/relationships/image" Target="../media/image82.png"/><Relationship Id="rId321" Type="http://schemas.openxmlformats.org/officeDocument/2006/relationships/hyperlink" Target="&#49884;&#54200;97&#54200;.pptx" TargetMode="External"/><Relationship Id="rId363" Type="http://schemas.openxmlformats.org/officeDocument/2006/relationships/hyperlink" Target="../13&#50669;&#45824;&#49345;/&#50669;&#45824;&#49345;.pptx" TargetMode="External"/><Relationship Id="rId419" Type="http://schemas.openxmlformats.org/officeDocument/2006/relationships/hyperlink" Target="../../&#49888;&#50557;PPT/41%20&#47560;&#44032;&#48373;&#51020;/&#47560;&#44032;&#48373;&#51020;.pptx" TargetMode="External"/><Relationship Id="rId223" Type="http://schemas.openxmlformats.org/officeDocument/2006/relationships/hyperlink" Target="&#49884;&#54200;103&#54200;.pptx" TargetMode="External"/><Relationship Id="rId430" Type="http://schemas.openxmlformats.org/officeDocument/2006/relationships/image" Target="../media/image198.png"/><Relationship Id="rId18" Type="http://schemas.openxmlformats.org/officeDocument/2006/relationships/slide" Target="slide29.xml"/><Relationship Id="rId265" Type="http://schemas.openxmlformats.org/officeDocument/2006/relationships/hyperlink" Target="&#49884;&#54200;59&#54200;.pptx" TargetMode="External"/><Relationship Id="rId472" Type="http://schemas.openxmlformats.org/officeDocument/2006/relationships/image" Target="../media/image234.png"/><Relationship Id="rId125" Type="http://schemas.openxmlformats.org/officeDocument/2006/relationships/hyperlink" Target="&#49884;&#54200;47&#54200;.pptx" TargetMode="External"/><Relationship Id="rId167" Type="http://schemas.openxmlformats.org/officeDocument/2006/relationships/hyperlink" Target="&#49884;&#54200;133&#54200;.pptx" TargetMode="External"/><Relationship Id="rId332" Type="http://schemas.openxmlformats.org/officeDocument/2006/relationships/image" Target="../media/image149.png"/><Relationship Id="rId374" Type="http://schemas.openxmlformats.org/officeDocument/2006/relationships/image" Target="../media/image170.png"/><Relationship Id="rId71" Type="http://schemas.openxmlformats.org/officeDocument/2006/relationships/hyperlink" Target="&#49884;&#54200;34&#54200;.pptx" TargetMode="External"/><Relationship Id="rId234" Type="http://schemas.openxmlformats.org/officeDocument/2006/relationships/image" Target="../media/image100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21.png"/><Relationship Id="rId44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40" Type="http://schemas.openxmlformats.org/officeDocument/2006/relationships/image" Target="../media/image3.png"/><Relationship Id="rId136" Type="http://schemas.openxmlformats.org/officeDocument/2006/relationships/image" Target="../media/image51.png"/><Relationship Id="rId178" Type="http://schemas.openxmlformats.org/officeDocument/2006/relationships/image" Target="../media/image72.png"/><Relationship Id="rId301" Type="http://schemas.openxmlformats.org/officeDocument/2006/relationships/hyperlink" Target="&#49884;&#54200;69&#54200;.pptx" TargetMode="External"/><Relationship Id="rId343" Type="http://schemas.openxmlformats.org/officeDocument/2006/relationships/hyperlink" Target="../03&#47112;&#50948;&#44592;/&#47112;&#50948;&#44592;.pptx" TargetMode="External"/><Relationship Id="rId82" Type="http://schemas.openxmlformats.org/officeDocument/2006/relationships/image" Target="../media/image24.png"/><Relationship Id="rId203" Type="http://schemas.openxmlformats.org/officeDocument/2006/relationships/hyperlink" Target="&#49884;&#54200;147&#54200;.pptx" TargetMode="External"/><Relationship Id="rId385" Type="http://schemas.openxmlformats.org/officeDocument/2006/relationships/hyperlink" Target="../24&#50696;&#47112;&#48120;&#50556;/&#50696;&#47112;&#48120;&#50556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5.png"/><Relationship Id="rId245" Type="http://schemas.openxmlformats.org/officeDocument/2006/relationships/hyperlink" Target="&#49884;&#54200;115&#54200;.pptx" TargetMode="External"/><Relationship Id="rId266" Type="http://schemas.openxmlformats.org/officeDocument/2006/relationships/image" Target="../media/image116.png"/><Relationship Id="rId287" Type="http://schemas.openxmlformats.org/officeDocument/2006/relationships/hyperlink" Target="&#49884;&#54200;81&#54200;.pptx" TargetMode="External"/><Relationship Id="rId410" Type="http://schemas.openxmlformats.org/officeDocument/2006/relationships/image" Target="../media/image188.png"/><Relationship Id="rId431" Type="http://schemas.openxmlformats.org/officeDocument/2006/relationships/hyperlink" Target="../../&#49888;&#50557;PPT/47%20&#44256;&#47536;&#46020;&#54980;&#49436;/&#44256;&#47536;&#46020;&#54980;&#49436;.pptx" TargetMode="External"/><Relationship Id="rId452" Type="http://schemas.openxmlformats.org/officeDocument/2006/relationships/image" Target="../media/image209.png"/><Relationship Id="rId30" Type="http://schemas.openxmlformats.org/officeDocument/2006/relationships/slide" Target="slide35.xml"/><Relationship Id="rId105" Type="http://schemas.openxmlformats.org/officeDocument/2006/relationships/hyperlink" Target="&#49884;&#54200;56&#54200;.pptx" TargetMode="External"/><Relationship Id="rId126" Type="http://schemas.openxmlformats.org/officeDocument/2006/relationships/image" Target="../media/image46.png"/><Relationship Id="rId147" Type="http://schemas.openxmlformats.org/officeDocument/2006/relationships/hyperlink" Target="&#49884;&#54200;68&#54200;.pptx" TargetMode="External"/><Relationship Id="rId168" Type="http://schemas.openxmlformats.org/officeDocument/2006/relationships/image" Target="../media/image67.png"/><Relationship Id="rId312" Type="http://schemas.openxmlformats.org/officeDocument/2006/relationships/image" Target="../media/image139.png"/><Relationship Id="rId333" Type="http://schemas.openxmlformats.org/officeDocument/2006/relationships/hyperlink" Target="&#49884;&#54200;91&#54200;.pptx" TargetMode="External"/><Relationship Id="rId354" Type="http://schemas.openxmlformats.org/officeDocument/2006/relationships/image" Target="../media/image160.png"/><Relationship Id="rId51" Type="http://schemas.openxmlformats.org/officeDocument/2006/relationships/hyperlink" Target="&#49884;&#54200;31&#54200;.pptx" TargetMode="External"/><Relationship Id="rId72" Type="http://schemas.openxmlformats.org/officeDocument/2006/relationships/image" Target="../media/image19.png"/><Relationship Id="rId93" Type="http://schemas.openxmlformats.org/officeDocument/2006/relationships/hyperlink" Target="&#49884;&#54200;45&#54200;.pptx" TargetMode="External"/><Relationship Id="rId189" Type="http://schemas.openxmlformats.org/officeDocument/2006/relationships/hyperlink" Target="&#49884;&#54200;145&#54200;.pptx" TargetMode="External"/><Relationship Id="rId375" Type="http://schemas.openxmlformats.org/officeDocument/2006/relationships/hyperlink" Target="../19&#49884;&#54200;/&#49884;&#54200;.pptx" TargetMode="External"/><Relationship Id="rId396" Type="http://schemas.openxmlformats.org/officeDocument/2006/relationships/image" Target="../media/image181.png"/><Relationship Id="rId3" Type="http://schemas.openxmlformats.org/officeDocument/2006/relationships/slide" Target="slide21.xml"/><Relationship Id="rId214" Type="http://schemas.openxmlformats.org/officeDocument/2006/relationships/image" Target="../media/image90.png"/><Relationship Id="rId235" Type="http://schemas.openxmlformats.org/officeDocument/2006/relationships/hyperlink" Target="&#49884;&#54200;108&#54200;.pptx" TargetMode="External"/><Relationship Id="rId256" Type="http://schemas.openxmlformats.org/officeDocument/2006/relationships/image" Target="../media/image111.png"/><Relationship Id="rId277" Type="http://schemas.openxmlformats.org/officeDocument/2006/relationships/hyperlink" Target="&#49884;&#54200;75&#54200;.pptx" TargetMode="External"/><Relationship Id="rId298" Type="http://schemas.openxmlformats.org/officeDocument/2006/relationships/image" Target="../media/image132.png"/><Relationship Id="rId400" Type="http://schemas.openxmlformats.org/officeDocument/2006/relationships/image" Target="../media/image183.png"/><Relationship Id="rId421" Type="http://schemas.openxmlformats.org/officeDocument/2006/relationships/hyperlink" Target="../../&#49888;&#50557;PPT/42%20&#45572;&#44032;&#48373;&#51020;/&#45572;&#44032;&#48373;&#51020;.pptx" TargetMode="External"/><Relationship Id="rId442" Type="http://schemas.openxmlformats.org/officeDocument/2006/relationships/image" Target="../media/image204.png"/><Relationship Id="rId463" Type="http://schemas.openxmlformats.org/officeDocument/2006/relationships/hyperlink" Target="../../&#49888;&#50557;PPT/63%20&#50836;&#54620;&#51060;&#49436;/&#50836;&#54620;&#51060;&#49436;1&#51109;.pptx" TargetMode="External"/><Relationship Id="rId116" Type="http://schemas.openxmlformats.org/officeDocument/2006/relationships/image" Target="../media/image41.png"/><Relationship Id="rId137" Type="http://schemas.openxmlformats.org/officeDocument/2006/relationships/hyperlink" Target="&#49884;&#54200;65&#54200;.pptx" TargetMode="External"/><Relationship Id="rId158" Type="http://schemas.openxmlformats.org/officeDocument/2006/relationships/image" Target="../media/image62.png"/><Relationship Id="rId302" Type="http://schemas.openxmlformats.org/officeDocument/2006/relationships/image" Target="../media/image134.png"/><Relationship Id="rId323" Type="http://schemas.openxmlformats.org/officeDocument/2006/relationships/hyperlink" Target="&#49884;&#54200;96&#54200;.pptx" TargetMode="External"/><Relationship Id="rId344" Type="http://schemas.openxmlformats.org/officeDocument/2006/relationships/image" Target="../media/image155.png"/><Relationship Id="rId20" Type="http://schemas.openxmlformats.org/officeDocument/2006/relationships/slide" Target="slide30.xml"/><Relationship Id="rId41" Type="http://schemas.openxmlformats.org/officeDocument/2006/relationships/hyperlink" Target="&#49884;&#54200;21&#54200;.pptx" TargetMode="External"/><Relationship Id="rId62" Type="http://schemas.openxmlformats.org/officeDocument/2006/relationships/image" Target="../media/image14.png"/><Relationship Id="rId83" Type="http://schemas.openxmlformats.org/officeDocument/2006/relationships/hyperlink" Target="&#49884;&#54200;52&#54200;.pptx" TargetMode="External"/><Relationship Id="rId179" Type="http://schemas.openxmlformats.org/officeDocument/2006/relationships/hyperlink" Target="&#49884;&#54200;143&#54200;.pptx" TargetMode="External"/><Relationship Id="rId365" Type="http://schemas.openxmlformats.org/officeDocument/2006/relationships/hyperlink" Target="../14&#50669;&#45824;&#54616;/&#50669;&#45824;&#54616;.pptx" TargetMode="External"/><Relationship Id="rId386" Type="http://schemas.openxmlformats.org/officeDocument/2006/relationships/image" Target="../media/image176.png"/><Relationship Id="rId190" Type="http://schemas.openxmlformats.org/officeDocument/2006/relationships/image" Target="../media/image78.png"/><Relationship Id="rId204" Type="http://schemas.openxmlformats.org/officeDocument/2006/relationships/image" Target="../media/image85.png"/><Relationship Id="rId225" Type="http://schemas.openxmlformats.org/officeDocument/2006/relationships/hyperlink" Target="&#49884;&#54200;104&#54200;.pptx" TargetMode="External"/><Relationship Id="rId246" Type="http://schemas.openxmlformats.org/officeDocument/2006/relationships/image" Target="../media/image106.png"/><Relationship Id="rId267" Type="http://schemas.openxmlformats.org/officeDocument/2006/relationships/hyperlink" Target="&#49884;&#54200;77&#54200;.pptx" TargetMode="External"/><Relationship Id="rId288" Type="http://schemas.openxmlformats.org/officeDocument/2006/relationships/image" Target="../media/image127.png"/><Relationship Id="rId411" Type="http://schemas.openxmlformats.org/officeDocument/2006/relationships/hyperlink" Target="../37&#54617;&#44060;/&#54617;&#44060;.pptx" TargetMode="External"/><Relationship Id="rId432" Type="http://schemas.openxmlformats.org/officeDocument/2006/relationships/image" Target="../media/image199.png"/><Relationship Id="rId453" Type="http://schemas.openxmlformats.org/officeDocument/2006/relationships/hyperlink" Target="../../&#49888;&#50557;PPT/58%20&#55176;&#48652;&#47532;&#49436;/&#55176;&#48652;&#47532;&#49436;.pptx" TargetMode="External"/><Relationship Id="rId106" Type="http://schemas.openxmlformats.org/officeDocument/2006/relationships/image" Target="../media/image36.png"/><Relationship Id="rId127" Type="http://schemas.openxmlformats.org/officeDocument/2006/relationships/hyperlink" Target="&#49884;&#54200;37&#54200;.pptx" TargetMode="External"/><Relationship Id="rId313" Type="http://schemas.openxmlformats.org/officeDocument/2006/relationships/hyperlink" Target="&#49884;&#54200;101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9.png"/><Relationship Id="rId73" Type="http://schemas.openxmlformats.org/officeDocument/2006/relationships/hyperlink" Target="&#49884;&#54200;14&#54200;.pptx" TargetMode="External"/><Relationship Id="rId94" Type="http://schemas.openxmlformats.org/officeDocument/2006/relationships/image" Target="../media/image30.png"/><Relationship Id="rId148" Type="http://schemas.openxmlformats.org/officeDocument/2006/relationships/image" Target="../media/image57.png"/><Relationship Id="rId169" Type="http://schemas.openxmlformats.org/officeDocument/2006/relationships/hyperlink" Target="&#49884;&#54200;132&#54200;.pptx" TargetMode="External"/><Relationship Id="rId334" Type="http://schemas.openxmlformats.org/officeDocument/2006/relationships/image" Target="../media/image150.png"/><Relationship Id="rId355" Type="http://schemas.openxmlformats.org/officeDocument/2006/relationships/hyperlink" Target="../09&#49324;&#47924;&#50648;&#49345;/&#49324;&#47924;&#50648;&#49345;.pptx" TargetMode="External"/><Relationship Id="rId376" Type="http://schemas.openxmlformats.org/officeDocument/2006/relationships/image" Target="../media/image171.png"/><Relationship Id="rId397" Type="http://schemas.openxmlformats.org/officeDocument/2006/relationships/hyperlink" Target="../30&#50500;&#47784;&#49828;/&#50500;&#47784;&#49828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73.png"/><Relationship Id="rId215" Type="http://schemas.openxmlformats.org/officeDocument/2006/relationships/hyperlink" Target="&#49884;&#54200;149&#54200;.pptx" TargetMode="External"/><Relationship Id="rId236" Type="http://schemas.openxmlformats.org/officeDocument/2006/relationships/image" Target="../media/image101.png"/><Relationship Id="rId257" Type="http://schemas.openxmlformats.org/officeDocument/2006/relationships/hyperlink" Target="&#49884;&#54200;19&#54200;.pptx" TargetMode="External"/><Relationship Id="rId278" Type="http://schemas.openxmlformats.org/officeDocument/2006/relationships/image" Target="../media/image122.png"/><Relationship Id="rId401" Type="http://schemas.openxmlformats.org/officeDocument/2006/relationships/hyperlink" Target="../32&#50836;&#45208;/&#50836;&#45208;.pptx" TargetMode="External"/><Relationship Id="rId422" Type="http://schemas.openxmlformats.org/officeDocument/2006/relationships/image" Target="../media/image194.png"/><Relationship Id="rId44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64" Type="http://schemas.openxmlformats.org/officeDocument/2006/relationships/image" Target="../media/image215.png"/><Relationship Id="rId303" Type="http://schemas.openxmlformats.org/officeDocument/2006/relationships/hyperlink" Target="&#49884;&#54200;79&#54200;.pptx" TargetMode="External"/><Relationship Id="rId42" Type="http://schemas.openxmlformats.org/officeDocument/2006/relationships/image" Target="../media/image4.png"/><Relationship Id="rId84" Type="http://schemas.openxmlformats.org/officeDocument/2006/relationships/image" Target="../media/image25.png"/><Relationship Id="rId138" Type="http://schemas.openxmlformats.org/officeDocument/2006/relationships/image" Target="../media/image52.png"/><Relationship Id="rId345" Type="http://schemas.openxmlformats.org/officeDocument/2006/relationships/hyperlink" Target="../04&#48124;&#49688;&#44592;/&#48124;&#49688;&#44592;.pptx" TargetMode="External"/><Relationship Id="rId387" Type="http://schemas.openxmlformats.org/officeDocument/2006/relationships/hyperlink" Target="../25&#50696;&#47112;&#48120;&#50556;&#50528;&#44032;/&#50696;&#47112;&#48120;&#50556;&#50528;&#44032;.pptx" TargetMode="External"/><Relationship Id="rId191" Type="http://schemas.openxmlformats.org/officeDocument/2006/relationships/hyperlink" Target="&#49884;&#54200;130&#54200;.pptx" TargetMode="External"/><Relationship Id="rId205" Type="http://schemas.openxmlformats.org/officeDocument/2006/relationships/hyperlink" Target="&#49884;&#54200;137&#54200;.pptx" TargetMode="External"/><Relationship Id="rId247" Type="http://schemas.openxmlformats.org/officeDocument/2006/relationships/hyperlink" Target="&#49884;&#54200;120&#54200;.pptx" TargetMode="External"/><Relationship Id="rId412" Type="http://schemas.openxmlformats.org/officeDocument/2006/relationships/image" Target="../media/image189.png"/><Relationship Id="rId107" Type="http://schemas.openxmlformats.org/officeDocument/2006/relationships/hyperlink" Target="&#49884;&#54200;06&#54200;.pptx" TargetMode="External"/><Relationship Id="rId289" Type="http://schemas.openxmlformats.org/officeDocument/2006/relationships/hyperlink" Target="&#49884;&#54200;82&#54200;.pptx" TargetMode="External"/><Relationship Id="rId454" Type="http://schemas.openxmlformats.org/officeDocument/2006/relationships/image" Target="../media/image210.png"/><Relationship Id="rId11" Type="http://schemas.openxmlformats.org/officeDocument/2006/relationships/slide" Target="slide25.xml"/><Relationship Id="rId53" Type="http://schemas.openxmlformats.org/officeDocument/2006/relationships/hyperlink" Target="&#49884;&#54200;32&#54200;.pptx" TargetMode="External"/><Relationship Id="rId149" Type="http://schemas.openxmlformats.org/officeDocument/2006/relationships/hyperlink" Target="&#49884;&#54200;58&#54200;.pptx" TargetMode="External"/><Relationship Id="rId314" Type="http://schemas.openxmlformats.org/officeDocument/2006/relationships/image" Target="../media/image140.png"/><Relationship Id="rId356" Type="http://schemas.openxmlformats.org/officeDocument/2006/relationships/image" Target="../media/image161.png"/><Relationship Id="rId398" Type="http://schemas.openxmlformats.org/officeDocument/2006/relationships/image" Target="../media/image182.png"/><Relationship Id="rId95" Type="http://schemas.openxmlformats.org/officeDocument/2006/relationships/hyperlink" Target="&#49884;&#54200;10&#54200;.pptx" TargetMode="External"/><Relationship Id="rId160" Type="http://schemas.openxmlformats.org/officeDocument/2006/relationships/image" Target="../media/image63.png"/><Relationship Id="rId216" Type="http://schemas.openxmlformats.org/officeDocument/2006/relationships/image" Target="../media/image91.png"/><Relationship Id="rId423" Type="http://schemas.openxmlformats.org/officeDocument/2006/relationships/hyperlink" Target="../../&#49888;&#50557;PPT/43%20&#50836;&#54620;&#48373;&#51020;/&#50836;&#54620;&#48373;&#51020;.pptx" TargetMode="External"/><Relationship Id="rId258" Type="http://schemas.openxmlformats.org/officeDocument/2006/relationships/image" Target="../media/image112.png"/><Relationship Id="rId465" Type="http://schemas.openxmlformats.org/officeDocument/2006/relationships/hyperlink" Target="../../&#49888;&#50557;PPT/64%20&#50836;&#54620;&#49340;&#49436;/&#50836;&#54620;&#49340;&#49436;1&#51109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5.png"/><Relationship Id="rId118" Type="http://schemas.openxmlformats.org/officeDocument/2006/relationships/image" Target="../media/image42.png"/><Relationship Id="rId325" Type="http://schemas.openxmlformats.org/officeDocument/2006/relationships/hyperlink" Target="&#49884;&#54200;95&#54200;.pptx" TargetMode="External"/><Relationship Id="rId367" Type="http://schemas.openxmlformats.org/officeDocument/2006/relationships/hyperlink" Target="../15&#50640;&#49828;&#46972;/&#50640;&#49828;&#46972;.pptx" TargetMode="External"/><Relationship Id="rId171" Type="http://schemas.openxmlformats.org/officeDocument/2006/relationships/hyperlink" Target="&#49884;&#54200;131&#54200;.pptx" TargetMode="External"/><Relationship Id="rId227" Type="http://schemas.openxmlformats.org/officeDocument/2006/relationships/hyperlink" Target="&#49884;&#54200;105&#54200;.pptx" TargetMode="External"/><Relationship Id="rId269" Type="http://schemas.openxmlformats.org/officeDocument/2006/relationships/hyperlink" Target="&#49884;&#54200;71&#54200;.pptx" TargetMode="External"/><Relationship Id="rId434" Type="http://schemas.openxmlformats.org/officeDocument/2006/relationships/image" Target="../media/image200.png"/><Relationship Id="rId33" Type="http://schemas.openxmlformats.org/officeDocument/2006/relationships/slide" Target="slide18.xml"/><Relationship Id="rId129" Type="http://schemas.openxmlformats.org/officeDocument/2006/relationships/hyperlink" Target="&#49884;&#54200;27&#54200;.pptx" TargetMode="External"/><Relationship Id="rId280" Type="http://schemas.openxmlformats.org/officeDocument/2006/relationships/image" Target="../media/image123.png"/><Relationship Id="rId336" Type="http://schemas.openxmlformats.org/officeDocument/2006/relationships/image" Target="../media/image151.png"/><Relationship Id="rId75" Type="http://schemas.openxmlformats.org/officeDocument/2006/relationships/hyperlink" Target="&#49884;&#54200;24&#54200;.pptx" TargetMode="External"/><Relationship Id="rId140" Type="http://schemas.openxmlformats.org/officeDocument/2006/relationships/image" Target="../media/image53.png"/><Relationship Id="rId182" Type="http://schemas.openxmlformats.org/officeDocument/2006/relationships/image" Target="../media/image74.png"/><Relationship Id="rId378" Type="http://schemas.openxmlformats.org/officeDocument/2006/relationships/image" Target="../media/image172.png"/><Relationship Id="rId403" Type="http://schemas.openxmlformats.org/officeDocument/2006/relationships/hyperlink" Target="../33&#48120;&#44032;/&#48120;&#44032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102.png"/><Relationship Id="rId445" Type="http://schemas.openxmlformats.org/officeDocument/2006/relationships/hyperlink" Target="../../&#49888;&#50557;PPT/54%20&#46356;&#47784;&#45936;&#51204;&#49436;/&#46356;&#47784;&#45936;&#51204;&#49436;.pptx" TargetMode="External"/><Relationship Id="rId291" Type="http://schemas.openxmlformats.org/officeDocument/2006/relationships/hyperlink" Target="&#49884;&#54200;83&#54200;.pptx" TargetMode="External"/><Relationship Id="rId305" Type="http://schemas.openxmlformats.org/officeDocument/2006/relationships/hyperlink" Target="&#49884;&#54200;80&#54200;.pptx" TargetMode="External"/><Relationship Id="rId347" Type="http://schemas.openxmlformats.org/officeDocument/2006/relationships/hyperlink" Target="../05&#49888;&#47749;&#44592;/&#49888;&#47749;&#44592;.pptx" TargetMode="External"/><Relationship Id="rId44" Type="http://schemas.openxmlformats.org/officeDocument/2006/relationships/image" Target="../media/image5.png"/><Relationship Id="rId86" Type="http://schemas.openxmlformats.org/officeDocument/2006/relationships/image" Target="../media/image26.png"/><Relationship Id="rId151" Type="http://schemas.openxmlformats.org/officeDocument/2006/relationships/hyperlink" Target="&#49884;&#54200;48&#54200;.pptx" TargetMode="External"/><Relationship Id="rId389" Type="http://schemas.openxmlformats.org/officeDocument/2006/relationships/hyperlink" Target="../26&#50640;&#49828;&#44180;/&#50640;&#49828;&#44180;.pptx" TargetMode="External"/><Relationship Id="rId193" Type="http://schemas.openxmlformats.org/officeDocument/2006/relationships/hyperlink" Target="&#49884;&#54200;140&#54200;.pptx" TargetMode="External"/><Relationship Id="rId207" Type="http://schemas.openxmlformats.org/officeDocument/2006/relationships/hyperlink" Target="&#49884;&#54200;127&#54200;.pptx" TargetMode="External"/><Relationship Id="rId249" Type="http://schemas.openxmlformats.org/officeDocument/2006/relationships/hyperlink" Target="&#49884;&#54200;116&#54200;.pptx" TargetMode="External"/><Relationship Id="rId414" Type="http://schemas.openxmlformats.org/officeDocument/2006/relationships/image" Target="../media/image190.png"/><Relationship Id="rId456" Type="http://schemas.openxmlformats.org/officeDocument/2006/relationships/image" Target="../media/image211.png"/><Relationship Id="rId13" Type="http://schemas.openxmlformats.org/officeDocument/2006/relationships/slide" Target="slide26.xml"/><Relationship Id="rId109" Type="http://schemas.openxmlformats.org/officeDocument/2006/relationships/hyperlink" Target="&#49884;&#54200;16&#54200;.pptx" TargetMode="External"/><Relationship Id="rId260" Type="http://schemas.openxmlformats.org/officeDocument/2006/relationships/image" Target="../media/image113.png"/><Relationship Id="rId316" Type="http://schemas.openxmlformats.org/officeDocument/2006/relationships/image" Target="../media/image141.png"/><Relationship Id="rId55" Type="http://schemas.openxmlformats.org/officeDocument/2006/relationships/hyperlink" Target="&#49884;&#54200;03&#54200;.pptx" TargetMode="External"/><Relationship Id="rId97" Type="http://schemas.openxmlformats.org/officeDocument/2006/relationships/hyperlink" Target="&#49884;&#54200;20&#54200;.pptx" TargetMode="External"/><Relationship Id="rId120" Type="http://schemas.openxmlformats.org/officeDocument/2006/relationships/image" Target="../media/image43.png"/><Relationship Id="rId358" Type="http://schemas.openxmlformats.org/officeDocument/2006/relationships/image" Target="../media/image162.png"/><Relationship Id="rId162" Type="http://schemas.openxmlformats.org/officeDocument/2006/relationships/image" Target="../media/image64.png"/><Relationship Id="rId218" Type="http://schemas.openxmlformats.org/officeDocument/2006/relationships/image" Target="../media/image92.png"/><Relationship Id="rId425" Type="http://schemas.openxmlformats.org/officeDocument/2006/relationships/hyperlink" Target="../../&#49888;&#50557;PPT/44%20&#49324;&#46020;&#54665;&#51204;/&#49324;&#46020;&#54665;&#51204;.pptx" TargetMode="External"/><Relationship Id="rId467" Type="http://schemas.openxmlformats.org/officeDocument/2006/relationships/hyperlink" Target="../../&#49888;&#50557;PPT/65%20&#50976;&#45796;&#49436;/&#50976;&#45796;&#49436;1&#51109;.pptx" TargetMode="External"/><Relationship Id="rId271" Type="http://schemas.openxmlformats.org/officeDocument/2006/relationships/hyperlink" Target="&#49884;&#54200;72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6.png"/><Relationship Id="rId131" Type="http://schemas.openxmlformats.org/officeDocument/2006/relationships/hyperlink" Target="&#49884;&#54200;17&#54200;.pptx" TargetMode="External"/><Relationship Id="rId327" Type="http://schemas.openxmlformats.org/officeDocument/2006/relationships/hyperlink" Target="&#49884;&#54200;94&#54200;.pptx" TargetMode="External"/><Relationship Id="rId369" Type="http://schemas.openxmlformats.org/officeDocument/2006/relationships/hyperlink" Target="../16&#45712;&#54756;&#48120;&#50556;/&#45712;&#54756;&#48120;&#50556;.pptx" TargetMode="External"/><Relationship Id="rId173" Type="http://schemas.openxmlformats.org/officeDocument/2006/relationships/hyperlink" Target="&#49884;&#54200;134&#54200;.pptx" TargetMode="External"/><Relationship Id="rId229" Type="http://schemas.openxmlformats.org/officeDocument/2006/relationships/hyperlink" Target="&#49884;&#54200;110&#54200;.pptx" TargetMode="External"/><Relationship Id="rId380" Type="http://schemas.openxmlformats.org/officeDocument/2006/relationships/image" Target="../media/image173.png"/><Relationship Id="rId436" Type="http://schemas.openxmlformats.org/officeDocument/2006/relationships/image" Target="../media/image201.png"/><Relationship Id="rId240" Type="http://schemas.openxmlformats.org/officeDocument/2006/relationships/image" Target="../media/image103.png"/><Relationship Id="rId35" Type="http://schemas.openxmlformats.org/officeDocument/2006/relationships/slide" Target="slide20.xml"/><Relationship Id="rId77" Type="http://schemas.openxmlformats.org/officeDocument/2006/relationships/hyperlink" Target="&#49884;&#54200;54&#54200;.pptx" TargetMode="External"/><Relationship Id="rId100" Type="http://schemas.openxmlformats.org/officeDocument/2006/relationships/image" Target="../media/image33.png"/><Relationship Id="rId282" Type="http://schemas.openxmlformats.org/officeDocument/2006/relationships/image" Target="../media/image124.png"/><Relationship Id="rId338" Type="http://schemas.openxmlformats.org/officeDocument/2006/relationships/image" Target="../media/image152.png"/><Relationship Id="rId8" Type="http://schemas.openxmlformats.org/officeDocument/2006/relationships/slide" Target="slide4.xml"/><Relationship Id="rId142" Type="http://schemas.openxmlformats.org/officeDocument/2006/relationships/image" Target="../media/image54.png"/><Relationship Id="rId184" Type="http://schemas.openxmlformats.org/officeDocument/2006/relationships/image" Target="../media/image75.png"/><Relationship Id="rId391" Type="http://schemas.openxmlformats.org/officeDocument/2006/relationships/hyperlink" Target="../27&#45796;&#45768;&#50648;/&#45796;&#45768;&#50648;.pptx" TargetMode="External"/><Relationship Id="rId405" Type="http://schemas.openxmlformats.org/officeDocument/2006/relationships/hyperlink" Target="../34&#45208;&#54996;/&#45208;&#54996;.pptx" TargetMode="External"/><Relationship Id="rId447" Type="http://schemas.openxmlformats.org/officeDocument/2006/relationships/hyperlink" Target="../../&#49888;&#50557;PPT/55%20&#46356;&#47784;&#45936;&#54980;&#49436;/&#46356;&#47784;&#45936;&#54980;&#49436;.pptx" TargetMode="External"/><Relationship Id="rId251" Type="http://schemas.openxmlformats.org/officeDocument/2006/relationships/hyperlink" Target="&#49884;&#54200;117&#54200;.pptx" TargetMode="External"/><Relationship Id="rId46" Type="http://schemas.openxmlformats.org/officeDocument/2006/relationships/image" Target="../media/image6.png"/><Relationship Id="rId293" Type="http://schemas.openxmlformats.org/officeDocument/2006/relationships/hyperlink" Target="&#49884;&#54200;84&#54200;.pptx" TargetMode="External"/><Relationship Id="rId307" Type="http://schemas.openxmlformats.org/officeDocument/2006/relationships/hyperlink" Target="&#49884;&#54200;90&#54200;.pptx" TargetMode="External"/><Relationship Id="rId349" Type="http://schemas.openxmlformats.org/officeDocument/2006/relationships/hyperlink" Target="../06&#50668;&#54840;&#49688;&#50500;/&#50668;&#54840;&#49688;&#50500;.pptx" TargetMode="External"/><Relationship Id="rId88" Type="http://schemas.openxmlformats.org/officeDocument/2006/relationships/image" Target="../media/image27.png"/><Relationship Id="rId111" Type="http://schemas.openxmlformats.org/officeDocument/2006/relationships/hyperlink" Target="&#49884;&#54200;26&#54200;.pptx" TargetMode="External"/><Relationship Id="rId153" Type="http://schemas.openxmlformats.org/officeDocument/2006/relationships/hyperlink" Target="&#49884;&#54200;38&#54200;.pptx" TargetMode="External"/><Relationship Id="rId195" Type="http://schemas.openxmlformats.org/officeDocument/2006/relationships/hyperlink" Target="&#49884;&#54200;150&#54200;.pptx" TargetMode="External"/><Relationship Id="rId209" Type="http://schemas.openxmlformats.org/officeDocument/2006/relationships/hyperlink" Target="&#49884;&#54200;128&#54200;.pptx" TargetMode="External"/><Relationship Id="rId360" Type="http://schemas.openxmlformats.org/officeDocument/2006/relationships/image" Target="../media/image163.png"/><Relationship Id="rId416" Type="http://schemas.openxmlformats.org/officeDocument/2006/relationships/image" Target="../media/image191.png"/><Relationship Id="rId220" Type="http://schemas.openxmlformats.org/officeDocument/2006/relationships/image" Target="../media/image93.png"/><Relationship Id="rId458" Type="http://schemas.openxmlformats.org/officeDocument/2006/relationships/image" Target="../media/image212.png"/><Relationship Id="rId15" Type="http://schemas.openxmlformats.org/officeDocument/2006/relationships/slide" Target="slide27.xml"/><Relationship Id="rId57" Type="http://schemas.openxmlformats.org/officeDocument/2006/relationships/hyperlink" Target="&#49884;&#54200;13&#54200;.pptx" TargetMode="External"/><Relationship Id="rId262" Type="http://schemas.openxmlformats.org/officeDocument/2006/relationships/image" Target="../media/image114.png"/><Relationship Id="rId318" Type="http://schemas.openxmlformats.org/officeDocument/2006/relationships/image" Target="../media/image142.png"/><Relationship Id="rId99" Type="http://schemas.openxmlformats.org/officeDocument/2006/relationships/hyperlink" Target="&#49884;&#54200;30&#54200;.pptx" TargetMode="External"/><Relationship Id="rId122" Type="http://schemas.openxmlformats.org/officeDocument/2006/relationships/image" Target="../media/image44.png"/><Relationship Id="rId164" Type="http://schemas.openxmlformats.org/officeDocument/2006/relationships/image" Target="../media/image65.png"/><Relationship Id="rId371" Type="http://schemas.openxmlformats.org/officeDocument/2006/relationships/hyperlink" Target="../17&#50640;&#49828;&#45908;/&#50640;&#49828;&#45908;.pptx" TargetMode="External"/><Relationship Id="rId427" Type="http://schemas.openxmlformats.org/officeDocument/2006/relationships/hyperlink" Target="../../&#49888;&#50557;PPT/45%20&#47196;&#47560;&#49436;/&#47196;&#47560;&#49436;.pptx" TargetMode="External"/><Relationship Id="rId469" Type="http://schemas.openxmlformats.org/officeDocument/2006/relationships/hyperlink" Target="../../&#49888;&#50557;PPT/66%20&#50836;&#54620;&#44228;&#49884;&#47197;/&#50836;&#54620;&#44228;&#49884;&#47197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07&#54200;.pptx" TargetMode="External"/><Relationship Id="rId273" Type="http://schemas.openxmlformats.org/officeDocument/2006/relationships/hyperlink" Target="&#49884;&#54200;73&#54200;.pptx" TargetMode="External"/><Relationship Id="rId329" Type="http://schemas.openxmlformats.org/officeDocument/2006/relationships/hyperlink" Target="&#49884;&#54200;93&#54200;.pptx" TargetMode="External"/><Relationship Id="rId68" Type="http://schemas.openxmlformats.org/officeDocument/2006/relationships/image" Target="../media/image17.png"/><Relationship Id="rId133" Type="http://schemas.openxmlformats.org/officeDocument/2006/relationships/hyperlink" Target="&#49884;&#54200;66&#54200;.pptx" TargetMode="External"/><Relationship Id="rId175" Type="http://schemas.openxmlformats.org/officeDocument/2006/relationships/hyperlink" Target="&#49884;&#54200;144&#54200;.pptx" TargetMode="External"/><Relationship Id="rId340" Type="http://schemas.openxmlformats.org/officeDocument/2006/relationships/image" Target="../media/image153.png"/><Relationship Id="rId200" Type="http://schemas.openxmlformats.org/officeDocument/2006/relationships/image" Target="../media/image83.png"/><Relationship Id="rId382" Type="http://schemas.openxmlformats.org/officeDocument/2006/relationships/image" Target="../media/image174.png"/><Relationship Id="rId438" Type="http://schemas.openxmlformats.org/officeDocument/2006/relationships/image" Target="../media/image202.png"/><Relationship Id="rId242" Type="http://schemas.openxmlformats.org/officeDocument/2006/relationships/image" Target="../media/image104.png"/><Relationship Id="rId284" Type="http://schemas.openxmlformats.org/officeDocument/2006/relationships/image" Target="../media/image125.png"/><Relationship Id="rId37" Type="http://schemas.openxmlformats.org/officeDocument/2006/relationships/hyperlink" Target="&#49884;&#54200;12&#54200;.pptx" TargetMode="External"/><Relationship Id="rId79" Type="http://schemas.openxmlformats.org/officeDocument/2006/relationships/hyperlink" Target="&#49884;&#54200;55&#54200;.pptx" TargetMode="External"/><Relationship Id="rId102" Type="http://schemas.openxmlformats.org/officeDocument/2006/relationships/image" Target="../media/image34.png"/><Relationship Id="rId144" Type="http://schemas.openxmlformats.org/officeDocument/2006/relationships/image" Target="../media/image55.png"/><Relationship Id="rId90" Type="http://schemas.openxmlformats.org/officeDocument/2006/relationships/image" Target="../media/image28.png"/><Relationship Id="rId186" Type="http://schemas.openxmlformats.org/officeDocument/2006/relationships/image" Target="../media/image76.png"/><Relationship Id="rId351" Type="http://schemas.openxmlformats.org/officeDocument/2006/relationships/hyperlink" Target="../07&#49324;&#49324;&#44592;/&#49324;&#49324;&#44592;.pptx" TargetMode="External"/><Relationship Id="rId393" Type="http://schemas.openxmlformats.org/officeDocument/2006/relationships/hyperlink" Target="../28&#54840;&#49464;&#50500;/&#54840;&#49464;&#50500;.pptx" TargetMode="External"/><Relationship Id="rId407" Type="http://schemas.openxmlformats.org/officeDocument/2006/relationships/hyperlink" Target="../35&#54616;&#48149;&#44397;/&#54616;&#48149;&#44397;.pptx" TargetMode="External"/><Relationship Id="rId449" Type="http://schemas.openxmlformats.org/officeDocument/2006/relationships/hyperlink" Target="../../&#49888;&#50557;PPT/56%20&#46356;&#46020;&#49436;/&#46356;&#46020;&#49436;.pptx" TargetMode="External"/><Relationship Id="rId211" Type="http://schemas.openxmlformats.org/officeDocument/2006/relationships/hyperlink" Target="&#49884;&#54200;138&#54200;.pptx" TargetMode="External"/><Relationship Id="rId253" Type="http://schemas.openxmlformats.org/officeDocument/2006/relationships/hyperlink" Target="&#49884;&#54200;118&#54200;.pptx" TargetMode="External"/><Relationship Id="rId295" Type="http://schemas.openxmlformats.org/officeDocument/2006/relationships/hyperlink" Target="&#49884;&#54200;85&#54200;.pptx" TargetMode="External"/><Relationship Id="rId309" Type="http://schemas.openxmlformats.org/officeDocument/2006/relationships/hyperlink" Target="&#49884;&#54200;89&#54200;.pptx" TargetMode="External"/><Relationship Id="rId460" Type="http://schemas.openxmlformats.org/officeDocument/2006/relationships/image" Target="../media/image213.png"/><Relationship Id="rId48" Type="http://schemas.openxmlformats.org/officeDocument/2006/relationships/image" Target="../media/image7.png"/><Relationship Id="rId113" Type="http://schemas.openxmlformats.org/officeDocument/2006/relationships/hyperlink" Target="&#49884;&#54200;35&#54200;.pptx" TargetMode="External"/><Relationship Id="rId320" Type="http://schemas.openxmlformats.org/officeDocument/2006/relationships/image" Target="../media/image143.png"/><Relationship Id="rId155" Type="http://schemas.openxmlformats.org/officeDocument/2006/relationships/hyperlink" Target="&#49884;&#54200;28&#54200;.pptx" TargetMode="External"/><Relationship Id="rId197" Type="http://schemas.openxmlformats.org/officeDocument/2006/relationships/hyperlink" Target="&#49884;&#54200;126&#54200;.pptx" TargetMode="External"/><Relationship Id="rId362" Type="http://schemas.openxmlformats.org/officeDocument/2006/relationships/image" Target="../media/image164.png"/><Relationship Id="rId418" Type="http://schemas.openxmlformats.org/officeDocument/2006/relationships/image" Target="../media/image192.png"/><Relationship Id="rId222" Type="http://schemas.openxmlformats.org/officeDocument/2006/relationships/image" Target="../media/image94.png"/><Relationship Id="rId264" Type="http://schemas.openxmlformats.org/officeDocument/2006/relationships/image" Target="../media/image115.png"/><Relationship Id="rId471" Type="http://schemas.openxmlformats.org/officeDocument/2006/relationships/image" Target="../media/image219.png"/><Relationship Id="rId17" Type="http://schemas.openxmlformats.org/officeDocument/2006/relationships/slide" Target="slide9.xml"/><Relationship Id="rId59" Type="http://schemas.openxmlformats.org/officeDocument/2006/relationships/hyperlink" Target="&#49884;&#54200;23&#54200;.pptx" TargetMode="External"/><Relationship Id="rId124" Type="http://schemas.openxmlformats.org/officeDocument/2006/relationships/image" Target="../media/image45.png"/><Relationship Id="rId70" Type="http://schemas.openxmlformats.org/officeDocument/2006/relationships/image" Target="../media/image18.png"/><Relationship Id="rId166" Type="http://schemas.openxmlformats.org/officeDocument/2006/relationships/image" Target="../media/image66.png"/><Relationship Id="rId331" Type="http://schemas.openxmlformats.org/officeDocument/2006/relationships/hyperlink" Target="&#49884;&#54200;92&#54200;.pptx" TargetMode="External"/><Relationship Id="rId373" Type="http://schemas.openxmlformats.org/officeDocument/2006/relationships/hyperlink" Target="../18&#50853;&#44592;/&#50853;&#44592;.pptx" TargetMode="External"/><Relationship Id="rId429" Type="http://schemas.openxmlformats.org/officeDocument/2006/relationships/hyperlink" Target="../../&#49888;&#50557;PPT/46%20&#44256;&#47536;&#46020;&#51204;&#49436;/&#44256;&#47536;&#46020;&#51204;&#49436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6&#54200;.pptx" TargetMode="External"/><Relationship Id="rId440" Type="http://schemas.openxmlformats.org/officeDocument/2006/relationships/image" Target="../media/image203.png"/><Relationship Id="rId28" Type="http://schemas.openxmlformats.org/officeDocument/2006/relationships/slide" Target="slide34.xml"/><Relationship Id="rId275" Type="http://schemas.openxmlformats.org/officeDocument/2006/relationships/hyperlink" Target="&#49884;&#54200;74&#54200;.pptx" TargetMode="External"/><Relationship Id="rId300" Type="http://schemas.openxmlformats.org/officeDocument/2006/relationships/image" Target="../media/image133.png"/><Relationship Id="rId81" Type="http://schemas.openxmlformats.org/officeDocument/2006/relationships/hyperlink" Target="&#49884;&#54200;51&#54200;.pptx" TargetMode="External"/><Relationship Id="rId135" Type="http://schemas.openxmlformats.org/officeDocument/2006/relationships/hyperlink" Target="&#49884;&#54200;61&#54200;.pptx" TargetMode="External"/><Relationship Id="rId177" Type="http://schemas.openxmlformats.org/officeDocument/2006/relationships/hyperlink" Target="&#49884;&#54200;124&#54200;.pptx" TargetMode="External"/><Relationship Id="rId342" Type="http://schemas.openxmlformats.org/officeDocument/2006/relationships/image" Target="../media/image154.png"/><Relationship Id="rId384" Type="http://schemas.openxmlformats.org/officeDocument/2006/relationships/image" Target="../media/image175.png"/><Relationship Id="rId202" Type="http://schemas.openxmlformats.org/officeDocument/2006/relationships/image" Target="../media/image84.png"/><Relationship Id="rId244" Type="http://schemas.openxmlformats.org/officeDocument/2006/relationships/image" Target="../media/image105.png"/><Relationship Id="rId39" Type="http://schemas.openxmlformats.org/officeDocument/2006/relationships/hyperlink" Target="&#49884;&#54200;22&#54200;.pptx" TargetMode="External"/><Relationship Id="rId286" Type="http://schemas.openxmlformats.org/officeDocument/2006/relationships/image" Target="../media/image126.png"/><Relationship Id="rId451" Type="http://schemas.openxmlformats.org/officeDocument/2006/relationships/hyperlink" Target="../../&#49888;&#50557;PPT/57%20&#48716;&#47112;&#47788;&#49436;/&#48716;&#47112;&#47788;&#49436;1&#51109;.pptx" TargetMode="External"/><Relationship Id="rId50" Type="http://schemas.openxmlformats.org/officeDocument/2006/relationships/image" Target="../media/image8.png"/><Relationship Id="rId104" Type="http://schemas.openxmlformats.org/officeDocument/2006/relationships/image" Target="../media/image35.png"/><Relationship Id="rId146" Type="http://schemas.openxmlformats.org/officeDocument/2006/relationships/image" Target="../media/image56.png"/><Relationship Id="rId188" Type="http://schemas.openxmlformats.org/officeDocument/2006/relationships/image" Target="../media/image77.png"/><Relationship Id="rId311" Type="http://schemas.openxmlformats.org/officeDocument/2006/relationships/hyperlink" Target="&#49884;&#54200;100&#54200;.pptx" TargetMode="External"/><Relationship Id="rId353" Type="http://schemas.openxmlformats.org/officeDocument/2006/relationships/hyperlink" Target="../08&#47355;&#44592;/&#47355;&#44592;.pptx" TargetMode="External"/><Relationship Id="rId395" Type="http://schemas.openxmlformats.org/officeDocument/2006/relationships/hyperlink" Target="../29&#50836;&#50648;/&#50836;&#50648;.pptx" TargetMode="External"/><Relationship Id="rId409" Type="http://schemas.openxmlformats.org/officeDocument/2006/relationships/hyperlink" Target="../36&#49828;&#48148;&#45264;/&#49828;&#48148;&#45264;.pptx" TargetMode="External"/><Relationship Id="rId92" Type="http://schemas.openxmlformats.org/officeDocument/2006/relationships/image" Target="../media/image29.png"/><Relationship Id="rId213" Type="http://schemas.openxmlformats.org/officeDocument/2006/relationships/hyperlink" Target="&#49884;&#54200;148&#54200;.pptx" TargetMode="External"/><Relationship Id="rId420" Type="http://schemas.openxmlformats.org/officeDocument/2006/relationships/image" Target="../media/image193.png"/><Relationship Id="rId255" Type="http://schemas.openxmlformats.org/officeDocument/2006/relationships/hyperlink" Target="&#49884;&#54200;119&#54200;.pptx" TargetMode="External"/><Relationship Id="rId297" Type="http://schemas.openxmlformats.org/officeDocument/2006/relationships/hyperlink" Target="&#49884;&#54200;86&#54200;.pptx" TargetMode="External"/><Relationship Id="rId462" Type="http://schemas.openxmlformats.org/officeDocument/2006/relationships/image" Target="../media/image214.png"/><Relationship Id="rId115" Type="http://schemas.openxmlformats.org/officeDocument/2006/relationships/hyperlink" Target="&#49884;&#54200;36&#54200;.pptx" TargetMode="External"/><Relationship Id="rId157" Type="http://schemas.openxmlformats.org/officeDocument/2006/relationships/hyperlink" Target="&#49884;&#54200;18&#54200;.pptx" TargetMode="External"/><Relationship Id="rId322" Type="http://schemas.openxmlformats.org/officeDocument/2006/relationships/image" Target="../media/image144.png"/><Relationship Id="rId364" Type="http://schemas.openxmlformats.org/officeDocument/2006/relationships/image" Target="../media/image165.png"/><Relationship Id="rId61" Type="http://schemas.openxmlformats.org/officeDocument/2006/relationships/hyperlink" Target="&#49884;&#54200;44&#54200;.pptx" TargetMode="External"/><Relationship Id="rId199" Type="http://schemas.openxmlformats.org/officeDocument/2006/relationships/hyperlink" Target="&#49884;&#54200;136&#54200;.pptx" TargetMode="External"/></Relationships>
</file>

<file path=ppt/slides/_rels/slide16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46&#54200;.pptx" TargetMode="External"/><Relationship Id="rId299" Type="http://schemas.openxmlformats.org/officeDocument/2006/relationships/hyperlink" Target="&#49884;&#54200;87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04&#54200;.pptx" TargetMode="External"/><Relationship Id="rId159" Type="http://schemas.openxmlformats.org/officeDocument/2006/relationships/hyperlink" Target="&#49884;&#54200;08&#54200;.pptx" TargetMode="External"/><Relationship Id="rId324" Type="http://schemas.openxmlformats.org/officeDocument/2006/relationships/image" Target="../media/image145.png"/><Relationship Id="rId366" Type="http://schemas.openxmlformats.org/officeDocument/2006/relationships/image" Target="../media/image166.png"/><Relationship Id="rId170" Type="http://schemas.openxmlformats.org/officeDocument/2006/relationships/image" Target="../media/image68.png"/><Relationship Id="rId226" Type="http://schemas.openxmlformats.org/officeDocument/2006/relationships/image" Target="../media/image96.png"/><Relationship Id="rId433" Type="http://schemas.openxmlformats.org/officeDocument/2006/relationships/hyperlink" Target="../../&#49888;&#50557;PPT/48%20&#44040;&#46972;&#46356;&#50500;&#49436;/&#44040;&#46972;&#46356;&#50500;&#49436;.pptx" TargetMode="External"/><Relationship Id="rId268" Type="http://schemas.openxmlformats.org/officeDocument/2006/relationships/image" Target="../media/image117.png"/><Relationship Id="rId32" Type="http://schemas.openxmlformats.org/officeDocument/2006/relationships/slide" Target="slide17.xml"/><Relationship Id="rId74" Type="http://schemas.openxmlformats.org/officeDocument/2006/relationships/image" Target="../media/image20.png"/><Relationship Id="rId128" Type="http://schemas.openxmlformats.org/officeDocument/2006/relationships/image" Target="../media/image47.png"/><Relationship Id="rId335" Type="http://schemas.openxmlformats.org/officeDocument/2006/relationships/hyperlink" Target="&#49884;&#54200;09&#54200;.pptx" TargetMode="External"/><Relationship Id="rId377" Type="http://schemas.openxmlformats.org/officeDocument/2006/relationships/hyperlink" Target="../20&#51104;&#50616;/&#51104;&#50616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42&#54200;.pptx" TargetMode="External"/><Relationship Id="rId237" Type="http://schemas.openxmlformats.org/officeDocument/2006/relationships/hyperlink" Target="&#49884;&#54200;109&#54200;.pptx" TargetMode="External"/><Relationship Id="rId402" Type="http://schemas.openxmlformats.org/officeDocument/2006/relationships/image" Target="../media/image184.png"/><Relationship Id="rId279" Type="http://schemas.openxmlformats.org/officeDocument/2006/relationships/hyperlink" Target="&#49884;&#54200;76&#54200;.pptx" TargetMode="External"/><Relationship Id="rId444" Type="http://schemas.openxmlformats.org/officeDocument/2006/relationships/image" Target="../media/image205.png"/><Relationship Id="rId43" Type="http://schemas.openxmlformats.org/officeDocument/2006/relationships/hyperlink" Target="&#49884;&#54200;11&#54200;.pptx" TargetMode="External"/><Relationship Id="rId139" Type="http://schemas.openxmlformats.org/officeDocument/2006/relationships/hyperlink" Target="&#49884;&#54200;64&#54200;.pptx" TargetMode="External"/><Relationship Id="rId290" Type="http://schemas.openxmlformats.org/officeDocument/2006/relationships/image" Target="../media/image128.png"/><Relationship Id="rId304" Type="http://schemas.openxmlformats.org/officeDocument/2006/relationships/image" Target="../media/image135.png"/><Relationship Id="rId346" Type="http://schemas.openxmlformats.org/officeDocument/2006/relationships/image" Target="../media/image156.png"/><Relationship Id="rId388" Type="http://schemas.openxmlformats.org/officeDocument/2006/relationships/image" Target="../media/image177.png"/><Relationship Id="rId85" Type="http://schemas.openxmlformats.org/officeDocument/2006/relationships/hyperlink" Target="&#49884;&#54200;53&#54200;.pptx" TargetMode="External"/><Relationship Id="rId150" Type="http://schemas.openxmlformats.org/officeDocument/2006/relationships/image" Target="../media/image58.png"/><Relationship Id="rId192" Type="http://schemas.openxmlformats.org/officeDocument/2006/relationships/image" Target="../media/image79.png"/><Relationship Id="rId206" Type="http://schemas.openxmlformats.org/officeDocument/2006/relationships/image" Target="../media/image86.png"/><Relationship Id="rId413" Type="http://schemas.openxmlformats.org/officeDocument/2006/relationships/hyperlink" Target="../38&#49828;&#44032;&#47028;/&#49828;&#44032;&#47028;.pptx" TargetMode="External"/><Relationship Id="rId248" Type="http://schemas.openxmlformats.org/officeDocument/2006/relationships/image" Target="../media/image107.png"/><Relationship Id="rId455" Type="http://schemas.openxmlformats.org/officeDocument/2006/relationships/hyperlink" Target="../../&#49888;&#50557;PPT/59%20&#50556;&#44256;&#48372;&#49436;/&#50556;&#44256;&#48372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7.png"/><Relationship Id="rId315" Type="http://schemas.openxmlformats.org/officeDocument/2006/relationships/hyperlink" Target="&#49884;&#54200;102&#54200;.pptx" TargetMode="External"/><Relationship Id="rId357" Type="http://schemas.openxmlformats.org/officeDocument/2006/relationships/hyperlink" Target="../10&#49324;&#47924;&#50648;&#54616;/&#49324;&#47924;&#50648;&#54616;.pptx" TargetMode="External"/><Relationship Id="rId54" Type="http://schemas.openxmlformats.org/officeDocument/2006/relationships/image" Target="../media/image10.png"/><Relationship Id="rId96" Type="http://schemas.openxmlformats.org/officeDocument/2006/relationships/image" Target="../media/image31.png"/><Relationship Id="rId161" Type="http://schemas.openxmlformats.org/officeDocument/2006/relationships/hyperlink" Target="&#49884;&#54200;122&#54200;.pptx" TargetMode="External"/><Relationship Id="rId217" Type="http://schemas.openxmlformats.org/officeDocument/2006/relationships/hyperlink" Target="&#49884;&#54200;139&#54200;.pptx" TargetMode="External"/><Relationship Id="rId399" Type="http://schemas.openxmlformats.org/officeDocument/2006/relationships/hyperlink" Target="../31&#50724;&#48148;&#45852;/&#50724;&#48148;&#45852;1&#51109;.pptx" TargetMode="External"/><Relationship Id="rId259" Type="http://schemas.openxmlformats.org/officeDocument/2006/relationships/hyperlink" Target="&#49884;&#54200;29&#54200;.pptx" TargetMode="External"/><Relationship Id="rId424" Type="http://schemas.openxmlformats.org/officeDocument/2006/relationships/image" Target="../media/image195.png"/><Relationship Id="rId466" Type="http://schemas.openxmlformats.org/officeDocument/2006/relationships/image" Target="../media/image216.png"/><Relationship Id="rId23" Type="http://schemas.openxmlformats.org/officeDocument/2006/relationships/slide" Target="slide12.xml"/><Relationship Id="rId119" Type="http://schemas.openxmlformats.org/officeDocument/2006/relationships/hyperlink" Target="&#49884;&#54200;60&#54200;.pptx" TargetMode="External"/><Relationship Id="rId270" Type="http://schemas.openxmlformats.org/officeDocument/2006/relationships/image" Target="../media/image118.png"/><Relationship Id="rId326" Type="http://schemas.openxmlformats.org/officeDocument/2006/relationships/image" Target="../media/image146.png"/><Relationship Id="rId65" Type="http://schemas.openxmlformats.org/officeDocument/2006/relationships/hyperlink" Target="&#49884;&#54200;41&#54200;.pptx" TargetMode="External"/><Relationship Id="rId130" Type="http://schemas.openxmlformats.org/officeDocument/2006/relationships/image" Target="../media/image48.png"/><Relationship Id="rId368" Type="http://schemas.openxmlformats.org/officeDocument/2006/relationships/image" Target="../media/image167.png"/><Relationship Id="rId172" Type="http://schemas.openxmlformats.org/officeDocument/2006/relationships/image" Target="../media/image69.png"/><Relationship Id="rId228" Type="http://schemas.openxmlformats.org/officeDocument/2006/relationships/image" Target="../media/image97.png"/><Relationship Id="rId435" Type="http://schemas.openxmlformats.org/officeDocument/2006/relationships/hyperlink" Target="../../&#49888;&#50557;PPT/49%20&#50640;&#48288;&#49548;&#49436;/&#50640;&#48288;&#49548;&#49436;.pptx" TargetMode="External"/><Relationship Id="rId281" Type="http://schemas.openxmlformats.org/officeDocument/2006/relationships/hyperlink" Target="&#49884;&#54200;70&#54200;.pptx" TargetMode="External"/><Relationship Id="rId337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9.xml"/><Relationship Id="rId76" Type="http://schemas.openxmlformats.org/officeDocument/2006/relationships/image" Target="../media/image21.png"/><Relationship Id="rId141" Type="http://schemas.openxmlformats.org/officeDocument/2006/relationships/hyperlink" Target="&#49884;&#54200;63&#54200;.pptx" TargetMode="External"/><Relationship Id="rId379" Type="http://schemas.openxmlformats.org/officeDocument/2006/relationships/hyperlink" Target="../21&#51204;&#46020;&#49436;/&#51204;&#46020;&#4943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41&#54200;.pptx" TargetMode="External"/><Relationship Id="rId239" Type="http://schemas.openxmlformats.org/officeDocument/2006/relationships/hyperlink" Target="&#49884;&#54200;112&#54200;.pptx" TargetMode="External"/><Relationship Id="rId390" Type="http://schemas.openxmlformats.org/officeDocument/2006/relationships/image" Target="../media/image178.png"/><Relationship Id="rId404" Type="http://schemas.openxmlformats.org/officeDocument/2006/relationships/image" Target="../media/image185.png"/><Relationship Id="rId446" Type="http://schemas.openxmlformats.org/officeDocument/2006/relationships/image" Target="../media/image206.png"/><Relationship Id="rId250" Type="http://schemas.openxmlformats.org/officeDocument/2006/relationships/image" Target="../media/image108.png"/><Relationship Id="rId292" Type="http://schemas.openxmlformats.org/officeDocument/2006/relationships/image" Target="../media/image129.png"/><Relationship Id="rId306" Type="http://schemas.openxmlformats.org/officeDocument/2006/relationships/image" Target="../media/image136.png"/><Relationship Id="rId45" Type="http://schemas.openxmlformats.org/officeDocument/2006/relationships/hyperlink" Target="&#49884;&#54200;01&#54200;.pptx" TargetMode="External"/><Relationship Id="rId87" Type="http://schemas.openxmlformats.org/officeDocument/2006/relationships/hyperlink" Target="&#49884;&#54200;05&#54200;.pptx" TargetMode="External"/><Relationship Id="rId110" Type="http://schemas.openxmlformats.org/officeDocument/2006/relationships/image" Target="../media/image38.png"/><Relationship Id="rId348" Type="http://schemas.openxmlformats.org/officeDocument/2006/relationships/image" Target="../media/image157.png"/><Relationship Id="rId152" Type="http://schemas.openxmlformats.org/officeDocument/2006/relationships/image" Target="../media/image59.png"/><Relationship Id="rId194" Type="http://schemas.openxmlformats.org/officeDocument/2006/relationships/image" Target="../media/image80.png"/><Relationship Id="rId208" Type="http://schemas.openxmlformats.org/officeDocument/2006/relationships/image" Target="../media/image87.png"/><Relationship Id="rId415" Type="http://schemas.openxmlformats.org/officeDocument/2006/relationships/hyperlink" Target="../39&#47568;&#46972;&#44592;/&#47568;&#46972;&#44592;.pptx" TargetMode="External"/><Relationship Id="rId457" Type="http://schemas.openxmlformats.org/officeDocument/2006/relationships/hyperlink" Target="../../&#49888;&#50557;PPT/60%20&#48288;&#46300;&#47196;&#51204;&#49436;/&#48288;&#46300;&#47196;&#51204;&#49436;.pptx" TargetMode="External"/><Relationship Id="rId261" Type="http://schemas.openxmlformats.org/officeDocument/2006/relationships/hyperlink" Target="&#49884;&#54200;39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11.png"/><Relationship Id="rId317" Type="http://schemas.openxmlformats.org/officeDocument/2006/relationships/hyperlink" Target="&#49884;&#54200;99&#54200;.pptx" TargetMode="External"/><Relationship Id="rId359" Type="http://schemas.openxmlformats.org/officeDocument/2006/relationships/hyperlink" Target="../12&#50676;&#50773;&#44592;&#54616;/&#50676;&#50773;&#44592;&#54616;.pptx" TargetMode="External"/><Relationship Id="rId98" Type="http://schemas.openxmlformats.org/officeDocument/2006/relationships/image" Target="../media/image32.png"/><Relationship Id="rId121" Type="http://schemas.openxmlformats.org/officeDocument/2006/relationships/hyperlink" Target="&#49884;&#54200;07&#54200;.pptx" TargetMode="External"/><Relationship Id="rId163" Type="http://schemas.openxmlformats.org/officeDocument/2006/relationships/hyperlink" Target="&#49884;&#54200;121&#54200;.pptx" TargetMode="External"/><Relationship Id="rId219" Type="http://schemas.openxmlformats.org/officeDocument/2006/relationships/hyperlink" Target="&#49884;&#54200;129&#54200;.pptx" TargetMode="External"/><Relationship Id="rId370" Type="http://schemas.openxmlformats.org/officeDocument/2006/relationships/image" Target="../media/image168.png"/><Relationship Id="rId426" Type="http://schemas.openxmlformats.org/officeDocument/2006/relationships/image" Target="../media/image196.png"/><Relationship Id="rId230" Type="http://schemas.openxmlformats.org/officeDocument/2006/relationships/image" Target="../media/image98.png"/><Relationship Id="rId468" Type="http://schemas.openxmlformats.org/officeDocument/2006/relationships/image" Target="../media/image217.png"/><Relationship Id="rId25" Type="http://schemas.openxmlformats.org/officeDocument/2006/relationships/slide" Target="slide13.xml"/><Relationship Id="rId67" Type="http://schemas.openxmlformats.org/officeDocument/2006/relationships/hyperlink" Target="&#49884;&#54200;42&#54200;.pptx" TargetMode="External"/><Relationship Id="rId272" Type="http://schemas.openxmlformats.org/officeDocument/2006/relationships/image" Target="../media/image119.png"/><Relationship Id="rId328" Type="http://schemas.openxmlformats.org/officeDocument/2006/relationships/image" Target="../media/image147.png"/><Relationship Id="rId132" Type="http://schemas.openxmlformats.org/officeDocument/2006/relationships/image" Target="../media/image49.png"/><Relationship Id="rId174" Type="http://schemas.openxmlformats.org/officeDocument/2006/relationships/image" Target="../media/image70.png"/><Relationship Id="rId381" Type="http://schemas.openxmlformats.org/officeDocument/2006/relationships/hyperlink" Target="../22&#50500;&#44032;/&#50500;&#44032;.pptx" TargetMode="External"/><Relationship Id="rId241" Type="http://schemas.openxmlformats.org/officeDocument/2006/relationships/hyperlink" Target="&#49884;&#54200;113&#54200;.pptx" TargetMode="External"/><Relationship Id="rId437" Type="http://schemas.openxmlformats.org/officeDocument/2006/relationships/hyperlink" Target="../../&#49888;&#50557;PPT/50%20&#48716;&#47549;&#48372;&#49436;/&#48716;&#47549;&#48372;&#49436;.pptx" TargetMode="External"/><Relationship Id="rId36" Type="http://schemas.openxmlformats.org/officeDocument/2006/relationships/slide" Target="slide8.xml"/><Relationship Id="rId283" Type="http://schemas.openxmlformats.org/officeDocument/2006/relationships/hyperlink" Target="&#49884;&#54200;78&#54200;.pptx" TargetMode="External"/><Relationship Id="rId339" Type="http://schemas.openxmlformats.org/officeDocument/2006/relationships/hyperlink" Target="../02&#52636;&#50528;&#44413;&#44592;/&#52636;&#50528;&#44413;&#44592;.pptx" TargetMode="External"/><Relationship Id="rId78" Type="http://schemas.openxmlformats.org/officeDocument/2006/relationships/image" Target="../media/image22.png"/><Relationship Id="rId101" Type="http://schemas.openxmlformats.org/officeDocument/2006/relationships/hyperlink" Target="&#49884;&#54200;40&#54200;.pptx" TargetMode="External"/><Relationship Id="rId143" Type="http://schemas.openxmlformats.org/officeDocument/2006/relationships/hyperlink" Target="&#49884;&#54200;62&#54200;.pptx" TargetMode="External"/><Relationship Id="rId185" Type="http://schemas.openxmlformats.org/officeDocument/2006/relationships/hyperlink" Target="&#49884;&#54200;125&#54200;.pptx" TargetMode="External"/><Relationship Id="rId350" Type="http://schemas.openxmlformats.org/officeDocument/2006/relationships/image" Target="../media/image158.png"/><Relationship Id="rId406" Type="http://schemas.openxmlformats.org/officeDocument/2006/relationships/image" Target="../media/image186.png"/><Relationship Id="rId9" Type="http://schemas.openxmlformats.org/officeDocument/2006/relationships/slide" Target="slide24.xml"/><Relationship Id="rId210" Type="http://schemas.openxmlformats.org/officeDocument/2006/relationships/image" Target="../media/image88.png"/><Relationship Id="rId392" Type="http://schemas.openxmlformats.org/officeDocument/2006/relationships/image" Target="../media/image179.png"/><Relationship Id="rId448" Type="http://schemas.openxmlformats.org/officeDocument/2006/relationships/image" Target="../media/image207.png"/><Relationship Id="rId252" Type="http://schemas.openxmlformats.org/officeDocument/2006/relationships/image" Target="../media/image109.png"/><Relationship Id="rId294" Type="http://schemas.openxmlformats.org/officeDocument/2006/relationships/image" Target="../media/image130.png"/><Relationship Id="rId308" Type="http://schemas.openxmlformats.org/officeDocument/2006/relationships/image" Target="../media/image137.png"/><Relationship Id="rId47" Type="http://schemas.openxmlformats.org/officeDocument/2006/relationships/hyperlink" Target="&#49884;&#54200;02&#54200;.pptx" TargetMode="External"/><Relationship Id="rId89" Type="http://schemas.openxmlformats.org/officeDocument/2006/relationships/hyperlink" Target="&#49884;&#54200;15&#54200;.pptx" TargetMode="External"/><Relationship Id="rId112" Type="http://schemas.openxmlformats.org/officeDocument/2006/relationships/image" Target="../media/image39.png"/><Relationship Id="rId154" Type="http://schemas.openxmlformats.org/officeDocument/2006/relationships/image" Target="../media/image60.png"/><Relationship Id="rId361" Type="http://schemas.openxmlformats.org/officeDocument/2006/relationships/hyperlink" Target="../11&#50676;&#50773;&#44592;&#49345;/&#50676;&#50773;&#44592;&#49345;.pptx" TargetMode="External"/><Relationship Id="rId196" Type="http://schemas.openxmlformats.org/officeDocument/2006/relationships/image" Target="../media/image81.png"/><Relationship Id="rId417" Type="http://schemas.openxmlformats.org/officeDocument/2006/relationships/hyperlink" Target="../../&#49888;&#50557;PPT/40%20&#47560;&#53468;&#48373;&#51020;/&#47560;&#53468;&#48373;&#51020;.pptx" TargetMode="External"/><Relationship Id="rId459" Type="http://schemas.openxmlformats.org/officeDocument/2006/relationships/hyperlink" Target="../../&#49888;&#50557;PPT/61%20&#48288;&#46300;&#47196;&#54980;&#49436;/&#48288;&#46300;&#47196;&#5498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11&#54200;.pptx" TargetMode="External"/><Relationship Id="rId263" Type="http://schemas.openxmlformats.org/officeDocument/2006/relationships/hyperlink" Target="&#49884;&#54200;49&#54200;.pptx" TargetMode="External"/><Relationship Id="rId319" Type="http://schemas.openxmlformats.org/officeDocument/2006/relationships/hyperlink" Target="&#49884;&#54200;98&#54200;.pptx" TargetMode="External"/><Relationship Id="rId470" Type="http://schemas.openxmlformats.org/officeDocument/2006/relationships/image" Target="../media/image218.png"/><Relationship Id="rId58" Type="http://schemas.openxmlformats.org/officeDocument/2006/relationships/image" Target="../media/image12.png"/><Relationship Id="rId123" Type="http://schemas.openxmlformats.org/officeDocument/2006/relationships/hyperlink" Target="&#49884;&#54200;57&#54200;.pptx" TargetMode="External"/><Relationship Id="rId330" Type="http://schemas.openxmlformats.org/officeDocument/2006/relationships/image" Target="../media/image148.png"/><Relationship Id="rId165" Type="http://schemas.openxmlformats.org/officeDocument/2006/relationships/hyperlink" Target="&#49884;&#54200;123&#54200;.pptx" TargetMode="External"/><Relationship Id="rId372" Type="http://schemas.openxmlformats.org/officeDocument/2006/relationships/image" Target="../media/image169.png"/><Relationship Id="rId428" Type="http://schemas.openxmlformats.org/officeDocument/2006/relationships/image" Target="../media/image197.png"/><Relationship Id="rId232" Type="http://schemas.openxmlformats.org/officeDocument/2006/relationships/image" Target="../media/image99.png"/><Relationship Id="rId274" Type="http://schemas.openxmlformats.org/officeDocument/2006/relationships/image" Target="../media/image120.png"/><Relationship Id="rId27" Type="http://schemas.openxmlformats.org/officeDocument/2006/relationships/slide" Target="slide14.xml"/><Relationship Id="rId69" Type="http://schemas.openxmlformats.org/officeDocument/2006/relationships/hyperlink" Target="&#49884;&#54200;43&#54200;.pptx" TargetMode="External"/><Relationship Id="rId134" Type="http://schemas.openxmlformats.org/officeDocument/2006/relationships/image" Target="../media/image50.png"/><Relationship Id="rId80" Type="http://schemas.openxmlformats.org/officeDocument/2006/relationships/image" Target="../media/image23.png"/><Relationship Id="rId176" Type="http://schemas.openxmlformats.org/officeDocument/2006/relationships/image" Target="../media/image71.png"/><Relationship Id="rId341" Type="http://schemas.openxmlformats.org/officeDocument/2006/relationships/hyperlink" Target="&#52285;&#49464;&#44592;.pptx" TargetMode="External"/><Relationship Id="rId383" Type="http://schemas.openxmlformats.org/officeDocument/2006/relationships/hyperlink" Target="../23&#51060;&#49324;&#50556;/&#51060;&#49324;&#50556;.pptx" TargetMode="External"/><Relationship Id="rId439" Type="http://schemas.openxmlformats.org/officeDocument/2006/relationships/hyperlink" Target="../../&#49888;&#50557;PPT/51%20&#44264;&#47196;&#49352;&#49436;/&#44264;&#47196;&#49352;&#49436;.pptx" TargetMode="External"/><Relationship Id="rId201" Type="http://schemas.openxmlformats.org/officeDocument/2006/relationships/hyperlink" Target="&#49884;&#54200;146&#54200;.pptx" TargetMode="External"/><Relationship Id="rId243" Type="http://schemas.openxmlformats.org/officeDocument/2006/relationships/hyperlink" Target="&#49884;&#54200;114&#54200;.pptx" TargetMode="External"/><Relationship Id="rId285" Type="http://schemas.openxmlformats.org/officeDocument/2006/relationships/hyperlink" Target="&#49884;&#54200;88&#54200;.pptx" TargetMode="External"/><Relationship Id="rId450" Type="http://schemas.openxmlformats.org/officeDocument/2006/relationships/image" Target="../media/image208.png"/><Relationship Id="rId38" Type="http://schemas.openxmlformats.org/officeDocument/2006/relationships/image" Target="../media/image2.png"/><Relationship Id="rId103" Type="http://schemas.openxmlformats.org/officeDocument/2006/relationships/hyperlink" Target="&#49884;&#54200;50&#54200;.pptx" TargetMode="External"/><Relationship Id="rId310" Type="http://schemas.openxmlformats.org/officeDocument/2006/relationships/image" Target="../media/image138.png"/><Relationship Id="rId91" Type="http://schemas.openxmlformats.org/officeDocument/2006/relationships/hyperlink" Target="&#49884;&#54200;25&#54200;.pptx" TargetMode="External"/><Relationship Id="rId145" Type="http://schemas.openxmlformats.org/officeDocument/2006/relationships/hyperlink" Target="&#49884;&#54200;67&#54200;.pptx" TargetMode="External"/><Relationship Id="rId187" Type="http://schemas.openxmlformats.org/officeDocument/2006/relationships/hyperlink" Target="&#49884;&#54200;135&#54200;.pptx" TargetMode="External"/><Relationship Id="rId352" Type="http://schemas.openxmlformats.org/officeDocument/2006/relationships/image" Target="../media/image159.png"/><Relationship Id="rId394" Type="http://schemas.openxmlformats.org/officeDocument/2006/relationships/image" Target="../media/image180.png"/><Relationship Id="rId408" Type="http://schemas.openxmlformats.org/officeDocument/2006/relationships/image" Target="../media/image187.png"/><Relationship Id="rId212" Type="http://schemas.openxmlformats.org/officeDocument/2006/relationships/image" Target="../media/image89.png"/><Relationship Id="rId254" Type="http://schemas.openxmlformats.org/officeDocument/2006/relationships/image" Target="../media/image110.png"/><Relationship Id="rId49" Type="http://schemas.openxmlformats.org/officeDocument/2006/relationships/hyperlink" Target="&#49884;&#54200;33&#54200;.pptx" TargetMode="External"/><Relationship Id="rId114" Type="http://schemas.openxmlformats.org/officeDocument/2006/relationships/image" Target="../media/image40.png"/><Relationship Id="rId296" Type="http://schemas.openxmlformats.org/officeDocument/2006/relationships/image" Target="../media/image131.png"/><Relationship Id="rId461" Type="http://schemas.openxmlformats.org/officeDocument/2006/relationships/hyperlink" Target="../../&#49888;&#50557;PPT/62%20&#50836;&#54620;&#51068;&#49436;/&#50836;&#54620;&#51068;&#49436;.pptx" TargetMode="External"/><Relationship Id="rId60" Type="http://schemas.openxmlformats.org/officeDocument/2006/relationships/image" Target="../media/image13.png"/><Relationship Id="rId156" Type="http://schemas.openxmlformats.org/officeDocument/2006/relationships/image" Target="../media/image61.png"/><Relationship Id="rId198" Type="http://schemas.openxmlformats.org/officeDocument/2006/relationships/image" Target="../media/image82.png"/><Relationship Id="rId321" Type="http://schemas.openxmlformats.org/officeDocument/2006/relationships/hyperlink" Target="&#49884;&#54200;97&#54200;.pptx" TargetMode="External"/><Relationship Id="rId363" Type="http://schemas.openxmlformats.org/officeDocument/2006/relationships/hyperlink" Target="../13&#50669;&#45824;&#49345;/&#50669;&#45824;&#49345;.pptx" TargetMode="External"/><Relationship Id="rId419" Type="http://schemas.openxmlformats.org/officeDocument/2006/relationships/hyperlink" Target="../../&#49888;&#50557;PPT/41%20&#47560;&#44032;&#48373;&#51020;/&#47560;&#44032;&#48373;&#51020;.pptx" TargetMode="External"/><Relationship Id="rId223" Type="http://schemas.openxmlformats.org/officeDocument/2006/relationships/hyperlink" Target="&#49884;&#54200;103&#54200;.pptx" TargetMode="External"/><Relationship Id="rId430" Type="http://schemas.openxmlformats.org/officeDocument/2006/relationships/image" Target="../media/image198.png"/><Relationship Id="rId18" Type="http://schemas.openxmlformats.org/officeDocument/2006/relationships/slide" Target="slide29.xml"/><Relationship Id="rId265" Type="http://schemas.openxmlformats.org/officeDocument/2006/relationships/hyperlink" Target="&#49884;&#54200;59&#54200;.pptx" TargetMode="External"/><Relationship Id="rId472" Type="http://schemas.openxmlformats.org/officeDocument/2006/relationships/image" Target="../media/image235.png"/><Relationship Id="rId125" Type="http://schemas.openxmlformats.org/officeDocument/2006/relationships/hyperlink" Target="&#49884;&#54200;47&#54200;.pptx" TargetMode="External"/><Relationship Id="rId167" Type="http://schemas.openxmlformats.org/officeDocument/2006/relationships/hyperlink" Target="&#49884;&#54200;133&#54200;.pptx" TargetMode="External"/><Relationship Id="rId332" Type="http://schemas.openxmlformats.org/officeDocument/2006/relationships/image" Target="../media/image149.png"/><Relationship Id="rId374" Type="http://schemas.openxmlformats.org/officeDocument/2006/relationships/image" Target="../media/image170.png"/><Relationship Id="rId71" Type="http://schemas.openxmlformats.org/officeDocument/2006/relationships/hyperlink" Target="&#49884;&#54200;34&#54200;.pptx" TargetMode="External"/><Relationship Id="rId234" Type="http://schemas.openxmlformats.org/officeDocument/2006/relationships/image" Target="../media/image100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21.png"/><Relationship Id="rId44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40" Type="http://schemas.openxmlformats.org/officeDocument/2006/relationships/image" Target="../media/image3.png"/><Relationship Id="rId136" Type="http://schemas.openxmlformats.org/officeDocument/2006/relationships/image" Target="../media/image51.png"/><Relationship Id="rId178" Type="http://schemas.openxmlformats.org/officeDocument/2006/relationships/image" Target="../media/image72.png"/><Relationship Id="rId301" Type="http://schemas.openxmlformats.org/officeDocument/2006/relationships/hyperlink" Target="&#49884;&#54200;69&#54200;.pptx" TargetMode="External"/><Relationship Id="rId343" Type="http://schemas.openxmlformats.org/officeDocument/2006/relationships/hyperlink" Target="../03&#47112;&#50948;&#44592;/&#47112;&#50948;&#44592;.pptx" TargetMode="External"/><Relationship Id="rId82" Type="http://schemas.openxmlformats.org/officeDocument/2006/relationships/image" Target="../media/image24.png"/><Relationship Id="rId203" Type="http://schemas.openxmlformats.org/officeDocument/2006/relationships/hyperlink" Target="&#49884;&#54200;147&#54200;.pptx" TargetMode="External"/><Relationship Id="rId385" Type="http://schemas.openxmlformats.org/officeDocument/2006/relationships/hyperlink" Target="../24&#50696;&#47112;&#48120;&#50556;/&#50696;&#47112;&#48120;&#50556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5.png"/><Relationship Id="rId245" Type="http://schemas.openxmlformats.org/officeDocument/2006/relationships/hyperlink" Target="&#49884;&#54200;115&#54200;.pptx" TargetMode="External"/><Relationship Id="rId266" Type="http://schemas.openxmlformats.org/officeDocument/2006/relationships/image" Target="../media/image116.png"/><Relationship Id="rId287" Type="http://schemas.openxmlformats.org/officeDocument/2006/relationships/hyperlink" Target="&#49884;&#54200;81&#54200;.pptx" TargetMode="External"/><Relationship Id="rId410" Type="http://schemas.openxmlformats.org/officeDocument/2006/relationships/image" Target="../media/image188.png"/><Relationship Id="rId431" Type="http://schemas.openxmlformats.org/officeDocument/2006/relationships/hyperlink" Target="../../&#49888;&#50557;PPT/47%20&#44256;&#47536;&#46020;&#54980;&#49436;/&#44256;&#47536;&#46020;&#54980;&#49436;.pptx" TargetMode="External"/><Relationship Id="rId452" Type="http://schemas.openxmlformats.org/officeDocument/2006/relationships/image" Target="../media/image209.png"/><Relationship Id="rId30" Type="http://schemas.openxmlformats.org/officeDocument/2006/relationships/slide" Target="slide35.xml"/><Relationship Id="rId105" Type="http://schemas.openxmlformats.org/officeDocument/2006/relationships/hyperlink" Target="&#49884;&#54200;56&#54200;.pptx" TargetMode="External"/><Relationship Id="rId126" Type="http://schemas.openxmlformats.org/officeDocument/2006/relationships/image" Target="../media/image46.png"/><Relationship Id="rId147" Type="http://schemas.openxmlformats.org/officeDocument/2006/relationships/hyperlink" Target="&#49884;&#54200;68&#54200;.pptx" TargetMode="External"/><Relationship Id="rId168" Type="http://schemas.openxmlformats.org/officeDocument/2006/relationships/image" Target="../media/image67.png"/><Relationship Id="rId312" Type="http://schemas.openxmlformats.org/officeDocument/2006/relationships/image" Target="../media/image139.png"/><Relationship Id="rId333" Type="http://schemas.openxmlformats.org/officeDocument/2006/relationships/hyperlink" Target="&#49884;&#54200;91&#54200;.pptx" TargetMode="External"/><Relationship Id="rId354" Type="http://schemas.openxmlformats.org/officeDocument/2006/relationships/image" Target="../media/image160.png"/><Relationship Id="rId51" Type="http://schemas.openxmlformats.org/officeDocument/2006/relationships/hyperlink" Target="&#49884;&#54200;31&#54200;.pptx" TargetMode="External"/><Relationship Id="rId72" Type="http://schemas.openxmlformats.org/officeDocument/2006/relationships/image" Target="../media/image19.png"/><Relationship Id="rId93" Type="http://schemas.openxmlformats.org/officeDocument/2006/relationships/hyperlink" Target="&#49884;&#54200;45&#54200;.pptx" TargetMode="External"/><Relationship Id="rId189" Type="http://schemas.openxmlformats.org/officeDocument/2006/relationships/hyperlink" Target="&#49884;&#54200;145&#54200;.pptx" TargetMode="External"/><Relationship Id="rId375" Type="http://schemas.openxmlformats.org/officeDocument/2006/relationships/hyperlink" Target="../19&#49884;&#54200;/&#49884;&#54200;.pptx" TargetMode="External"/><Relationship Id="rId396" Type="http://schemas.openxmlformats.org/officeDocument/2006/relationships/image" Target="../media/image181.png"/><Relationship Id="rId3" Type="http://schemas.openxmlformats.org/officeDocument/2006/relationships/slide" Target="slide21.xml"/><Relationship Id="rId214" Type="http://schemas.openxmlformats.org/officeDocument/2006/relationships/image" Target="../media/image90.png"/><Relationship Id="rId235" Type="http://schemas.openxmlformats.org/officeDocument/2006/relationships/hyperlink" Target="&#49884;&#54200;108&#54200;.pptx" TargetMode="External"/><Relationship Id="rId256" Type="http://schemas.openxmlformats.org/officeDocument/2006/relationships/image" Target="../media/image111.png"/><Relationship Id="rId277" Type="http://schemas.openxmlformats.org/officeDocument/2006/relationships/hyperlink" Target="&#49884;&#54200;75&#54200;.pptx" TargetMode="External"/><Relationship Id="rId298" Type="http://schemas.openxmlformats.org/officeDocument/2006/relationships/image" Target="../media/image132.png"/><Relationship Id="rId400" Type="http://schemas.openxmlformats.org/officeDocument/2006/relationships/image" Target="../media/image183.png"/><Relationship Id="rId421" Type="http://schemas.openxmlformats.org/officeDocument/2006/relationships/hyperlink" Target="../../&#49888;&#50557;PPT/42%20&#45572;&#44032;&#48373;&#51020;/&#45572;&#44032;&#48373;&#51020;.pptx" TargetMode="External"/><Relationship Id="rId442" Type="http://schemas.openxmlformats.org/officeDocument/2006/relationships/image" Target="../media/image204.png"/><Relationship Id="rId463" Type="http://schemas.openxmlformats.org/officeDocument/2006/relationships/hyperlink" Target="../../&#49888;&#50557;PPT/63%20&#50836;&#54620;&#51060;&#49436;/&#50836;&#54620;&#51060;&#49436;1&#51109;.pptx" TargetMode="External"/><Relationship Id="rId116" Type="http://schemas.openxmlformats.org/officeDocument/2006/relationships/image" Target="../media/image41.png"/><Relationship Id="rId137" Type="http://schemas.openxmlformats.org/officeDocument/2006/relationships/hyperlink" Target="&#49884;&#54200;65&#54200;.pptx" TargetMode="External"/><Relationship Id="rId158" Type="http://schemas.openxmlformats.org/officeDocument/2006/relationships/image" Target="../media/image62.png"/><Relationship Id="rId302" Type="http://schemas.openxmlformats.org/officeDocument/2006/relationships/image" Target="../media/image134.png"/><Relationship Id="rId323" Type="http://schemas.openxmlformats.org/officeDocument/2006/relationships/hyperlink" Target="&#49884;&#54200;96&#54200;.pptx" TargetMode="External"/><Relationship Id="rId344" Type="http://schemas.openxmlformats.org/officeDocument/2006/relationships/image" Target="../media/image155.png"/><Relationship Id="rId20" Type="http://schemas.openxmlformats.org/officeDocument/2006/relationships/slide" Target="slide30.xml"/><Relationship Id="rId41" Type="http://schemas.openxmlformats.org/officeDocument/2006/relationships/hyperlink" Target="&#49884;&#54200;21&#54200;.pptx" TargetMode="External"/><Relationship Id="rId62" Type="http://schemas.openxmlformats.org/officeDocument/2006/relationships/image" Target="../media/image14.png"/><Relationship Id="rId83" Type="http://schemas.openxmlformats.org/officeDocument/2006/relationships/hyperlink" Target="&#49884;&#54200;52&#54200;.pptx" TargetMode="External"/><Relationship Id="rId179" Type="http://schemas.openxmlformats.org/officeDocument/2006/relationships/hyperlink" Target="&#49884;&#54200;143&#54200;.pptx" TargetMode="External"/><Relationship Id="rId365" Type="http://schemas.openxmlformats.org/officeDocument/2006/relationships/hyperlink" Target="../14&#50669;&#45824;&#54616;/&#50669;&#45824;&#54616;.pptx" TargetMode="External"/><Relationship Id="rId386" Type="http://schemas.openxmlformats.org/officeDocument/2006/relationships/image" Target="../media/image176.png"/><Relationship Id="rId190" Type="http://schemas.openxmlformats.org/officeDocument/2006/relationships/image" Target="../media/image78.png"/><Relationship Id="rId204" Type="http://schemas.openxmlformats.org/officeDocument/2006/relationships/image" Target="../media/image85.png"/><Relationship Id="rId225" Type="http://schemas.openxmlformats.org/officeDocument/2006/relationships/hyperlink" Target="&#49884;&#54200;104&#54200;.pptx" TargetMode="External"/><Relationship Id="rId246" Type="http://schemas.openxmlformats.org/officeDocument/2006/relationships/image" Target="../media/image106.png"/><Relationship Id="rId267" Type="http://schemas.openxmlformats.org/officeDocument/2006/relationships/hyperlink" Target="&#49884;&#54200;77&#54200;.pptx" TargetMode="External"/><Relationship Id="rId288" Type="http://schemas.openxmlformats.org/officeDocument/2006/relationships/image" Target="../media/image127.png"/><Relationship Id="rId411" Type="http://schemas.openxmlformats.org/officeDocument/2006/relationships/hyperlink" Target="../37&#54617;&#44060;/&#54617;&#44060;.pptx" TargetMode="External"/><Relationship Id="rId432" Type="http://schemas.openxmlformats.org/officeDocument/2006/relationships/image" Target="../media/image199.png"/><Relationship Id="rId453" Type="http://schemas.openxmlformats.org/officeDocument/2006/relationships/hyperlink" Target="../../&#49888;&#50557;PPT/58%20&#55176;&#48652;&#47532;&#49436;/&#55176;&#48652;&#47532;&#49436;.pptx" TargetMode="External"/><Relationship Id="rId106" Type="http://schemas.openxmlformats.org/officeDocument/2006/relationships/image" Target="../media/image36.png"/><Relationship Id="rId127" Type="http://schemas.openxmlformats.org/officeDocument/2006/relationships/hyperlink" Target="&#49884;&#54200;37&#54200;.pptx" TargetMode="External"/><Relationship Id="rId313" Type="http://schemas.openxmlformats.org/officeDocument/2006/relationships/hyperlink" Target="&#49884;&#54200;101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9.png"/><Relationship Id="rId73" Type="http://schemas.openxmlformats.org/officeDocument/2006/relationships/hyperlink" Target="&#49884;&#54200;14&#54200;.pptx" TargetMode="External"/><Relationship Id="rId94" Type="http://schemas.openxmlformats.org/officeDocument/2006/relationships/image" Target="../media/image30.png"/><Relationship Id="rId148" Type="http://schemas.openxmlformats.org/officeDocument/2006/relationships/image" Target="../media/image57.png"/><Relationship Id="rId169" Type="http://schemas.openxmlformats.org/officeDocument/2006/relationships/hyperlink" Target="&#49884;&#54200;132&#54200;.pptx" TargetMode="External"/><Relationship Id="rId334" Type="http://schemas.openxmlformats.org/officeDocument/2006/relationships/image" Target="../media/image150.png"/><Relationship Id="rId355" Type="http://schemas.openxmlformats.org/officeDocument/2006/relationships/hyperlink" Target="../09&#49324;&#47924;&#50648;&#49345;/&#49324;&#47924;&#50648;&#49345;.pptx" TargetMode="External"/><Relationship Id="rId376" Type="http://schemas.openxmlformats.org/officeDocument/2006/relationships/image" Target="../media/image171.png"/><Relationship Id="rId397" Type="http://schemas.openxmlformats.org/officeDocument/2006/relationships/hyperlink" Target="../30&#50500;&#47784;&#49828;/&#50500;&#47784;&#49828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73.png"/><Relationship Id="rId215" Type="http://schemas.openxmlformats.org/officeDocument/2006/relationships/hyperlink" Target="&#49884;&#54200;149&#54200;.pptx" TargetMode="External"/><Relationship Id="rId236" Type="http://schemas.openxmlformats.org/officeDocument/2006/relationships/image" Target="../media/image101.png"/><Relationship Id="rId257" Type="http://schemas.openxmlformats.org/officeDocument/2006/relationships/hyperlink" Target="&#49884;&#54200;19&#54200;.pptx" TargetMode="External"/><Relationship Id="rId278" Type="http://schemas.openxmlformats.org/officeDocument/2006/relationships/image" Target="../media/image122.png"/><Relationship Id="rId401" Type="http://schemas.openxmlformats.org/officeDocument/2006/relationships/hyperlink" Target="../32&#50836;&#45208;/&#50836;&#45208;.pptx" TargetMode="External"/><Relationship Id="rId422" Type="http://schemas.openxmlformats.org/officeDocument/2006/relationships/image" Target="../media/image194.png"/><Relationship Id="rId44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64" Type="http://schemas.openxmlformats.org/officeDocument/2006/relationships/image" Target="../media/image215.png"/><Relationship Id="rId303" Type="http://schemas.openxmlformats.org/officeDocument/2006/relationships/hyperlink" Target="&#49884;&#54200;79&#54200;.pptx" TargetMode="External"/><Relationship Id="rId42" Type="http://schemas.openxmlformats.org/officeDocument/2006/relationships/image" Target="../media/image4.png"/><Relationship Id="rId84" Type="http://schemas.openxmlformats.org/officeDocument/2006/relationships/image" Target="../media/image25.png"/><Relationship Id="rId138" Type="http://schemas.openxmlformats.org/officeDocument/2006/relationships/image" Target="../media/image52.png"/><Relationship Id="rId345" Type="http://schemas.openxmlformats.org/officeDocument/2006/relationships/hyperlink" Target="../04&#48124;&#49688;&#44592;/&#48124;&#49688;&#44592;.pptx" TargetMode="External"/><Relationship Id="rId387" Type="http://schemas.openxmlformats.org/officeDocument/2006/relationships/hyperlink" Target="../25&#50696;&#47112;&#48120;&#50556;&#50528;&#44032;/&#50696;&#47112;&#48120;&#50556;&#50528;&#44032;.pptx" TargetMode="External"/><Relationship Id="rId191" Type="http://schemas.openxmlformats.org/officeDocument/2006/relationships/hyperlink" Target="&#49884;&#54200;130&#54200;.pptx" TargetMode="External"/><Relationship Id="rId205" Type="http://schemas.openxmlformats.org/officeDocument/2006/relationships/hyperlink" Target="&#49884;&#54200;137&#54200;.pptx" TargetMode="External"/><Relationship Id="rId247" Type="http://schemas.openxmlformats.org/officeDocument/2006/relationships/hyperlink" Target="&#49884;&#54200;120&#54200;.pptx" TargetMode="External"/><Relationship Id="rId412" Type="http://schemas.openxmlformats.org/officeDocument/2006/relationships/image" Target="../media/image189.png"/><Relationship Id="rId107" Type="http://schemas.openxmlformats.org/officeDocument/2006/relationships/hyperlink" Target="&#49884;&#54200;06&#54200;.pptx" TargetMode="External"/><Relationship Id="rId289" Type="http://schemas.openxmlformats.org/officeDocument/2006/relationships/hyperlink" Target="&#49884;&#54200;82&#54200;.pptx" TargetMode="External"/><Relationship Id="rId454" Type="http://schemas.openxmlformats.org/officeDocument/2006/relationships/image" Target="../media/image210.png"/><Relationship Id="rId11" Type="http://schemas.openxmlformats.org/officeDocument/2006/relationships/slide" Target="slide25.xml"/><Relationship Id="rId53" Type="http://schemas.openxmlformats.org/officeDocument/2006/relationships/hyperlink" Target="&#49884;&#54200;32&#54200;.pptx" TargetMode="External"/><Relationship Id="rId149" Type="http://schemas.openxmlformats.org/officeDocument/2006/relationships/hyperlink" Target="&#49884;&#54200;58&#54200;.pptx" TargetMode="External"/><Relationship Id="rId314" Type="http://schemas.openxmlformats.org/officeDocument/2006/relationships/image" Target="../media/image140.png"/><Relationship Id="rId356" Type="http://schemas.openxmlformats.org/officeDocument/2006/relationships/image" Target="../media/image161.png"/><Relationship Id="rId398" Type="http://schemas.openxmlformats.org/officeDocument/2006/relationships/image" Target="../media/image182.png"/><Relationship Id="rId95" Type="http://schemas.openxmlformats.org/officeDocument/2006/relationships/hyperlink" Target="&#49884;&#54200;10&#54200;.pptx" TargetMode="External"/><Relationship Id="rId160" Type="http://schemas.openxmlformats.org/officeDocument/2006/relationships/image" Target="../media/image63.png"/><Relationship Id="rId216" Type="http://schemas.openxmlformats.org/officeDocument/2006/relationships/image" Target="../media/image91.png"/><Relationship Id="rId423" Type="http://schemas.openxmlformats.org/officeDocument/2006/relationships/hyperlink" Target="../../&#49888;&#50557;PPT/43%20&#50836;&#54620;&#48373;&#51020;/&#50836;&#54620;&#48373;&#51020;.pptx" TargetMode="External"/><Relationship Id="rId258" Type="http://schemas.openxmlformats.org/officeDocument/2006/relationships/image" Target="../media/image112.png"/><Relationship Id="rId465" Type="http://schemas.openxmlformats.org/officeDocument/2006/relationships/hyperlink" Target="../../&#49888;&#50557;PPT/64%20&#50836;&#54620;&#49340;&#49436;/&#50836;&#54620;&#49340;&#49436;1&#51109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5.png"/><Relationship Id="rId118" Type="http://schemas.openxmlformats.org/officeDocument/2006/relationships/image" Target="../media/image42.png"/><Relationship Id="rId325" Type="http://schemas.openxmlformats.org/officeDocument/2006/relationships/hyperlink" Target="&#49884;&#54200;95&#54200;.pptx" TargetMode="External"/><Relationship Id="rId367" Type="http://schemas.openxmlformats.org/officeDocument/2006/relationships/hyperlink" Target="../15&#50640;&#49828;&#46972;/&#50640;&#49828;&#46972;.pptx" TargetMode="External"/><Relationship Id="rId171" Type="http://schemas.openxmlformats.org/officeDocument/2006/relationships/hyperlink" Target="&#49884;&#54200;131&#54200;.pptx" TargetMode="External"/><Relationship Id="rId227" Type="http://schemas.openxmlformats.org/officeDocument/2006/relationships/hyperlink" Target="&#49884;&#54200;105&#54200;.pptx" TargetMode="External"/><Relationship Id="rId269" Type="http://schemas.openxmlformats.org/officeDocument/2006/relationships/hyperlink" Target="&#49884;&#54200;71&#54200;.pptx" TargetMode="External"/><Relationship Id="rId434" Type="http://schemas.openxmlformats.org/officeDocument/2006/relationships/image" Target="../media/image200.png"/><Relationship Id="rId33" Type="http://schemas.openxmlformats.org/officeDocument/2006/relationships/slide" Target="slide18.xml"/><Relationship Id="rId129" Type="http://schemas.openxmlformats.org/officeDocument/2006/relationships/hyperlink" Target="&#49884;&#54200;27&#54200;.pptx" TargetMode="External"/><Relationship Id="rId280" Type="http://schemas.openxmlformats.org/officeDocument/2006/relationships/image" Target="../media/image123.png"/><Relationship Id="rId336" Type="http://schemas.openxmlformats.org/officeDocument/2006/relationships/image" Target="../media/image151.png"/><Relationship Id="rId75" Type="http://schemas.openxmlformats.org/officeDocument/2006/relationships/hyperlink" Target="&#49884;&#54200;24&#54200;.pptx" TargetMode="External"/><Relationship Id="rId140" Type="http://schemas.openxmlformats.org/officeDocument/2006/relationships/image" Target="../media/image53.png"/><Relationship Id="rId182" Type="http://schemas.openxmlformats.org/officeDocument/2006/relationships/image" Target="../media/image74.png"/><Relationship Id="rId378" Type="http://schemas.openxmlformats.org/officeDocument/2006/relationships/image" Target="../media/image172.png"/><Relationship Id="rId403" Type="http://schemas.openxmlformats.org/officeDocument/2006/relationships/hyperlink" Target="../33&#48120;&#44032;/&#48120;&#44032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102.png"/><Relationship Id="rId445" Type="http://schemas.openxmlformats.org/officeDocument/2006/relationships/hyperlink" Target="../../&#49888;&#50557;PPT/54%20&#46356;&#47784;&#45936;&#51204;&#49436;/&#46356;&#47784;&#45936;&#51204;&#49436;.pptx" TargetMode="External"/><Relationship Id="rId291" Type="http://schemas.openxmlformats.org/officeDocument/2006/relationships/hyperlink" Target="&#49884;&#54200;83&#54200;.pptx" TargetMode="External"/><Relationship Id="rId305" Type="http://schemas.openxmlformats.org/officeDocument/2006/relationships/hyperlink" Target="&#49884;&#54200;80&#54200;.pptx" TargetMode="External"/><Relationship Id="rId347" Type="http://schemas.openxmlformats.org/officeDocument/2006/relationships/hyperlink" Target="../05&#49888;&#47749;&#44592;/&#49888;&#47749;&#44592;.pptx" TargetMode="External"/><Relationship Id="rId44" Type="http://schemas.openxmlformats.org/officeDocument/2006/relationships/image" Target="../media/image5.png"/><Relationship Id="rId86" Type="http://schemas.openxmlformats.org/officeDocument/2006/relationships/image" Target="../media/image26.png"/><Relationship Id="rId151" Type="http://schemas.openxmlformats.org/officeDocument/2006/relationships/hyperlink" Target="&#49884;&#54200;48&#54200;.pptx" TargetMode="External"/><Relationship Id="rId389" Type="http://schemas.openxmlformats.org/officeDocument/2006/relationships/hyperlink" Target="../26&#50640;&#49828;&#44180;/&#50640;&#49828;&#44180;.pptx" TargetMode="External"/><Relationship Id="rId193" Type="http://schemas.openxmlformats.org/officeDocument/2006/relationships/hyperlink" Target="&#49884;&#54200;140&#54200;.pptx" TargetMode="External"/><Relationship Id="rId207" Type="http://schemas.openxmlformats.org/officeDocument/2006/relationships/hyperlink" Target="&#49884;&#54200;127&#54200;.pptx" TargetMode="External"/><Relationship Id="rId249" Type="http://schemas.openxmlformats.org/officeDocument/2006/relationships/hyperlink" Target="&#49884;&#54200;116&#54200;.pptx" TargetMode="External"/><Relationship Id="rId414" Type="http://schemas.openxmlformats.org/officeDocument/2006/relationships/image" Target="../media/image190.png"/><Relationship Id="rId456" Type="http://schemas.openxmlformats.org/officeDocument/2006/relationships/image" Target="../media/image211.png"/><Relationship Id="rId13" Type="http://schemas.openxmlformats.org/officeDocument/2006/relationships/slide" Target="slide26.xml"/><Relationship Id="rId109" Type="http://schemas.openxmlformats.org/officeDocument/2006/relationships/hyperlink" Target="&#49884;&#54200;16&#54200;.pptx" TargetMode="External"/><Relationship Id="rId260" Type="http://schemas.openxmlformats.org/officeDocument/2006/relationships/image" Target="../media/image113.png"/><Relationship Id="rId316" Type="http://schemas.openxmlformats.org/officeDocument/2006/relationships/image" Target="../media/image141.png"/><Relationship Id="rId55" Type="http://schemas.openxmlformats.org/officeDocument/2006/relationships/hyperlink" Target="&#49884;&#54200;03&#54200;.pptx" TargetMode="External"/><Relationship Id="rId97" Type="http://schemas.openxmlformats.org/officeDocument/2006/relationships/hyperlink" Target="&#49884;&#54200;20&#54200;.pptx" TargetMode="External"/><Relationship Id="rId120" Type="http://schemas.openxmlformats.org/officeDocument/2006/relationships/image" Target="../media/image43.png"/><Relationship Id="rId358" Type="http://schemas.openxmlformats.org/officeDocument/2006/relationships/image" Target="../media/image162.png"/><Relationship Id="rId162" Type="http://schemas.openxmlformats.org/officeDocument/2006/relationships/image" Target="../media/image64.png"/><Relationship Id="rId218" Type="http://schemas.openxmlformats.org/officeDocument/2006/relationships/image" Target="../media/image92.png"/><Relationship Id="rId425" Type="http://schemas.openxmlformats.org/officeDocument/2006/relationships/hyperlink" Target="../../&#49888;&#50557;PPT/44%20&#49324;&#46020;&#54665;&#51204;/&#49324;&#46020;&#54665;&#51204;.pptx" TargetMode="External"/><Relationship Id="rId467" Type="http://schemas.openxmlformats.org/officeDocument/2006/relationships/hyperlink" Target="../../&#49888;&#50557;PPT/65%20&#50976;&#45796;&#49436;/&#50976;&#45796;&#49436;1&#51109;.pptx" TargetMode="External"/><Relationship Id="rId271" Type="http://schemas.openxmlformats.org/officeDocument/2006/relationships/hyperlink" Target="&#49884;&#54200;72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6.png"/><Relationship Id="rId131" Type="http://schemas.openxmlformats.org/officeDocument/2006/relationships/hyperlink" Target="&#49884;&#54200;17&#54200;.pptx" TargetMode="External"/><Relationship Id="rId327" Type="http://schemas.openxmlformats.org/officeDocument/2006/relationships/hyperlink" Target="&#49884;&#54200;94&#54200;.pptx" TargetMode="External"/><Relationship Id="rId369" Type="http://schemas.openxmlformats.org/officeDocument/2006/relationships/hyperlink" Target="../16&#45712;&#54756;&#48120;&#50556;/&#45712;&#54756;&#48120;&#50556;.pptx" TargetMode="External"/><Relationship Id="rId173" Type="http://schemas.openxmlformats.org/officeDocument/2006/relationships/hyperlink" Target="&#49884;&#54200;134&#54200;.pptx" TargetMode="External"/><Relationship Id="rId229" Type="http://schemas.openxmlformats.org/officeDocument/2006/relationships/hyperlink" Target="&#49884;&#54200;110&#54200;.pptx" TargetMode="External"/><Relationship Id="rId380" Type="http://schemas.openxmlformats.org/officeDocument/2006/relationships/image" Target="../media/image173.png"/><Relationship Id="rId436" Type="http://schemas.openxmlformats.org/officeDocument/2006/relationships/image" Target="../media/image201.png"/><Relationship Id="rId240" Type="http://schemas.openxmlformats.org/officeDocument/2006/relationships/image" Target="../media/image103.png"/><Relationship Id="rId35" Type="http://schemas.openxmlformats.org/officeDocument/2006/relationships/slide" Target="slide20.xml"/><Relationship Id="rId77" Type="http://schemas.openxmlformats.org/officeDocument/2006/relationships/hyperlink" Target="&#49884;&#54200;54&#54200;.pptx" TargetMode="External"/><Relationship Id="rId100" Type="http://schemas.openxmlformats.org/officeDocument/2006/relationships/image" Target="../media/image33.png"/><Relationship Id="rId282" Type="http://schemas.openxmlformats.org/officeDocument/2006/relationships/image" Target="../media/image124.png"/><Relationship Id="rId338" Type="http://schemas.openxmlformats.org/officeDocument/2006/relationships/image" Target="../media/image152.png"/><Relationship Id="rId8" Type="http://schemas.openxmlformats.org/officeDocument/2006/relationships/slide" Target="slide4.xml"/><Relationship Id="rId142" Type="http://schemas.openxmlformats.org/officeDocument/2006/relationships/image" Target="../media/image54.png"/><Relationship Id="rId184" Type="http://schemas.openxmlformats.org/officeDocument/2006/relationships/image" Target="../media/image75.png"/><Relationship Id="rId391" Type="http://schemas.openxmlformats.org/officeDocument/2006/relationships/hyperlink" Target="../27&#45796;&#45768;&#50648;/&#45796;&#45768;&#50648;.pptx" TargetMode="External"/><Relationship Id="rId405" Type="http://schemas.openxmlformats.org/officeDocument/2006/relationships/hyperlink" Target="../34&#45208;&#54996;/&#45208;&#54996;.pptx" TargetMode="External"/><Relationship Id="rId447" Type="http://schemas.openxmlformats.org/officeDocument/2006/relationships/hyperlink" Target="../../&#49888;&#50557;PPT/55%20&#46356;&#47784;&#45936;&#54980;&#49436;/&#46356;&#47784;&#45936;&#54980;&#49436;.pptx" TargetMode="External"/><Relationship Id="rId251" Type="http://schemas.openxmlformats.org/officeDocument/2006/relationships/hyperlink" Target="&#49884;&#54200;117&#54200;.pptx" TargetMode="External"/><Relationship Id="rId46" Type="http://schemas.openxmlformats.org/officeDocument/2006/relationships/image" Target="../media/image6.png"/><Relationship Id="rId293" Type="http://schemas.openxmlformats.org/officeDocument/2006/relationships/hyperlink" Target="&#49884;&#54200;84&#54200;.pptx" TargetMode="External"/><Relationship Id="rId307" Type="http://schemas.openxmlformats.org/officeDocument/2006/relationships/hyperlink" Target="&#49884;&#54200;90&#54200;.pptx" TargetMode="External"/><Relationship Id="rId349" Type="http://schemas.openxmlformats.org/officeDocument/2006/relationships/hyperlink" Target="../06&#50668;&#54840;&#49688;&#50500;/&#50668;&#54840;&#49688;&#50500;.pptx" TargetMode="External"/><Relationship Id="rId88" Type="http://schemas.openxmlformats.org/officeDocument/2006/relationships/image" Target="../media/image27.png"/><Relationship Id="rId111" Type="http://schemas.openxmlformats.org/officeDocument/2006/relationships/hyperlink" Target="&#49884;&#54200;26&#54200;.pptx" TargetMode="External"/><Relationship Id="rId153" Type="http://schemas.openxmlformats.org/officeDocument/2006/relationships/hyperlink" Target="&#49884;&#54200;38&#54200;.pptx" TargetMode="External"/><Relationship Id="rId195" Type="http://schemas.openxmlformats.org/officeDocument/2006/relationships/hyperlink" Target="&#49884;&#54200;150&#54200;.pptx" TargetMode="External"/><Relationship Id="rId209" Type="http://schemas.openxmlformats.org/officeDocument/2006/relationships/hyperlink" Target="&#49884;&#54200;128&#54200;.pptx" TargetMode="External"/><Relationship Id="rId360" Type="http://schemas.openxmlformats.org/officeDocument/2006/relationships/image" Target="../media/image163.png"/><Relationship Id="rId416" Type="http://schemas.openxmlformats.org/officeDocument/2006/relationships/image" Target="../media/image191.png"/><Relationship Id="rId220" Type="http://schemas.openxmlformats.org/officeDocument/2006/relationships/image" Target="../media/image93.png"/><Relationship Id="rId458" Type="http://schemas.openxmlformats.org/officeDocument/2006/relationships/image" Target="../media/image212.png"/><Relationship Id="rId15" Type="http://schemas.openxmlformats.org/officeDocument/2006/relationships/slide" Target="slide27.xml"/><Relationship Id="rId57" Type="http://schemas.openxmlformats.org/officeDocument/2006/relationships/hyperlink" Target="&#49884;&#54200;13&#54200;.pptx" TargetMode="External"/><Relationship Id="rId262" Type="http://schemas.openxmlformats.org/officeDocument/2006/relationships/image" Target="../media/image114.png"/><Relationship Id="rId318" Type="http://schemas.openxmlformats.org/officeDocument/2006/relationships/image" Target="../media/image142.png"/><Relationship Id="rId99" Type="http://schemas.openxmlformats.org/officeDocument/2006/relationships/hyperlink" Target="&#49884;&#54200;30&#54200;.pptx" TargetMode="External"/><Relationship Id="rId122" Type="http://schemas.openxmlformats.org/officeDocument/2006/relationships/image" Target="../media/image44.png"/><Relationship Id="rId164" Type="http://schemas.openxmlformats.org/officeDocument/2006/relationships/image" Target="../media/image65.png"/><Relationship Id="rId371" Type="http://schemas.openxmlformats.org/officeDocument/2006/relationships/hyperlink" Target="../17&#50640;&#49828;&#45908;/&#50640;&#49828;&#45908;.pptx" TargetMode="External"/><Relationship Id="rId427" Type="http://schemas.openxmlformats.org/officeDocument/2006/relationships/hyperlink" Target="../../&#49888;&#50557;PPT/45%20&#47196;&#47560;&#49436;/&#47196;&#47560;&#49436;.pptx" TargetMode="External"/><Relationship Id="rId469" Type="http://schemas.openxmlformats.org/officeDocument/2006/relationships/hyperlink" Target="../../&#49888;&#50557;PPT/66%20&#50836;&#54620;&#44228;&#49884;&#47197;/&#50836;&#54620;&#44228;&#49884;&#47197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07&#54200;.pptx" TargetMode="External"/><Relationship Id="rId273" Type="http://schemas.openxmlformats.org/officeDocument/2006/relationships/hyperlink" Target="&#49884;&#54200;73&#54200;.pptx" TargetMode="External"/><Relationship Id="rId329" Type="http://schemas.openxmlformats.org/officeDocument/2006/relationships/hyperlink" Target="&#49884;&#54200;93&#54200;.pptx" TargetMode="External"/><Relationship Id="rId68" Type="http://schemas.openxmlformats.org/officeDocument/2006/relationships/image" Target="../media/image17.png"/><Relationship Id="rId133" Type="http://schemas.openxmlformats.org/officeDocument/2006/relationships/hyperlink" Target="&#49884;&#54200;66&#54200;.pptx" TargetMode="External"/><Relationship Id="rId175" Type="http://schemas.openxmlformats.org/officeDocument/2006/relationships/hyperlink" Target="&#49884;&#54200;144&#54200;.pptx" TargetMode="External"/><Relationship Id="rId340" Type="http://schemas.openxmlformats.org/officeDocument/2006/relationships/image" Target="../media/image153.png"/><Relationship Id="rId200" Type="http://schemas.openxmlformats.org/officeDocument/2006/relationships/image" Target="../media/image83.png"/><Relationship Id="rId382" Type="http://schemas.openxmlformats.org/officeDocument/2006/relationships/image" Target="../media/image174.png"/><Relationship Id="rId438" Type="http://schemas.openxmlformats.org/officeDocument/2006/relationships/image" Target="../media/image202.png"/><Relationship Id="rId242" Type="http://schemas.openxmlformats.org/officeDocument/2006/relationships/image" Target="../media/image104.png"/><Relationship Id="rId284" Type="http://schemas.openxmlformats.org/officeDocument/2006/relationships/image" Target="../media/image125.png"/><Relationship Id="rId37" Type="http://schemas.openxmlformats.org/officeDocument/2006/relationships/hyperlink" Target="&#49884;&#54200;12&#54200;.pptx" TargetMode="External"/><Relationship Id="rId79" Type="http://schemas.openxmlformats.org/officeDocument/2006/relationships/hyperlink" Target="&#49884;&#54200;55&#54200;.pptx" TargetMode="External"/><Relationship Id="rId102" Type="http://schemas.openxmlformats.org/officeDocument/2006/relationships/image" Target="../media/image34.png"/><Relationship Id="rId144" Type="http://schemas.openxmlformats.org/officeDocument/2006/relationships/image" Target="../media/image55.png"/><Relationship Id="rId90" Type="http://schemas.openxmlformats.org/officeDocument/2006/relationships/image" Target="../media/image28.png"/><Relationship Id="rId186" Type="http://schemas.openxmlformats.org/officeDocument/2006/relationships/image" Target="../media/image76.png"/><Relationship Id="rId351" Type="http://schemas.openxmlformats.org/officeDocument/2006/relationships/hyperlink" Target="../07&#49324;&#49324;&#44592;/&#49324;&#49324;&#44592;.pptx" TargetMode="External"/><Relationship Id="rId393" Type="http://schemas.openxmlformats.org/officeDocument/2006/relationships/hyperlink" Target="../28&#54840;&#49464;&#50500;/&#54840;&#49464;&#50500;.pptx" TargetMode="External"/><Relationship Id="rId407" Type="http://schemas.openxmlformats.org/officeDocument/2006/relationships/hyperlink" Target="../35&#54616;&#48149;&#44397;/&#54616;&#48149;&#44397;.pptx" TargetMode="External"/><Relationship Id="rId449" Type="http://schemas.openxmlformats.org/officeDocument/2006/relationships/hyperlink" Target="../../&#49888;&#50557;PPT/56%20&#46356;&#46020;&#49436;/&#46356;&#46020;&#49436;.pptx" TargetMode="External"/><Relationship Id="rId211" Type="http://schemas.openxmlformats.org/officeDocument/2006/relationships/hyperlink" Target="&#49884;&#54200;138&#54200;.pptx" TargetMode="External"/><Relationship Id="rId253" Type="http://schemas.openxmlformats.org/officeDocument/2006/relationships/hyperlink" Target="&#49884;&#54200;118&#54200;.pptx" TargetMode="External"/><Relationship Id="rId295" Type="http://schemas.openxmlformats.org/officeDocument/2006/relationships/hyperlink" Target="&#49884;&#54200;85&#54200;.pptx" TargetMode="External"/><Relationship Id="rId309" Type="http://schemas.openxmlformats.org/officeDocument/2006/relationships/hyperlink" Target="&#49884;&#54200;89&#54200;.pptx" TargetMode="External"/><Relationship Id="rId460" Type="http://schemas.openxmlformats.org/officeDocument/2006/relationships/image" Target="../media/image213.png"/><Relationship Id="rId48" Type="http://schemas.openxmlformats.org/officeDocument/2006/relationships/image" Target="../media/image7.png"/><Relationship Id="rId113" Type="http://schemas.openxmlformats.org/officeDocument/2006/relationships/hyperlink" Target="&#49884;&#54200;35&#54200;.pptx" TargetMode="External"/><Relationship Id="rId320" Type="http://schemas.openxmlformats.org/officeDocument/2006/relationships/image" Target="../media/image143.png"/><Relationship Id="rId155" Type="http://schemas.openxmlformats.org/officeDocument/2006/relationships/hyperlink" Target="&#49884;&#54200;28&#54200;.pptx" TargetMode="External"/><Relationship Id="rId197" Type="http://schemas.openxmlformats.org/officeDocument/2006/relationships/hyperlink" Target="&#49884;&#54200;126&#54200;.pptx" TargetMode="External"/><Relationship Id="rId362" Type="http://schemas.openxmlformats.org/officeDocument/2006/relationships/image" Target="../media/image164.png"/><Relationship Id="rId418" Type="http://schemas.openxmlformats.org/officeDocument/2006/relationships/image" Target="../media/image192.png"/><Relationship Id="rId222" Type="http://schemas.openxmlformats.org/officeDocument/2006/relationships/image" Target="../media/image94.png"/><Relationship Id="rId264" Type="http://schemas.openxmlformats.org/officeDocument/2006/relationships/image" Target="../media/image115.png"/><Relationship Id="rId471" Type="http://schemas.openxmlformats.org/officeDocument/2006/relationships/image" Target="../media/image219.png"/><Relationship Id="rId17" Type="http://schemas.openxmlformats.org/officeDocument/2006/relationships/slide" Target="slide9.xml"/><Relationship Id="rId59" Type="http://schemas.openxmlformats.org/officeDocument/2006/relationships/hyperlink" Target="&#49884;&#54200;23&#54200;.pptx" TargetMode="External"/><Relationship Id="rId124" Type="http://schemas.openxmlformats.org/officeDocument/2006/relationships/image" Target="../media/image45.png"/><Relationship Id="rId70" Type="http://schemas.openxmlformats.org/officeDocument/2006/relationships/image" Target="../media/image18.png"/><Relationship Id="rId166" Type="http://schemas.openxmlformats.org/officeDocument/2006/relationships/image" Target="../media/image66.png"/><Relationship Id="rId331" Type="http://schemas.openxmlformats.org/officeDocument/2006/relationships/hyperlink" Target="&#49884;&#54200;92&#54200;.pptx" TargetMode="External"/><Relationship Id="rId373" Type="http://schemas.openxmlformats.org/officeDocument/2006/relationships/hyperlink" Target="../18&#50853;&#44592;/&#50853;&#44592;.pptx" TargetMode="External"/><Relationship Id="rId429" Type="http://schemas.openxmlformats.org/officeDocument/2006/relationships/hyperlink" Target="../../&#49888;&#50557;PPT/46%20&#44256;&#47536;&#46020;&#51204;&#49436;/&#44256;&#47536;&#46020;&#51204;&#49436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6&#54200;.pptx" TargetMode="External"/><Relationship Id="rId440" Type="http://schemas.openxmlformats.org/officeDocument/2006/relationships/image" Target="../media/image203.png"/><Relationship Id="rId28" Type="http://schemas.openxmlformats.org/officeDocument/2006/relationships/slide" Target="slide34.xml"/><Relationship Id="rId275" Type="http://schemas.openxmlformats.org/officeDocument/2006/relationships/hyperlink" Target="&#49884;&#54200;74&#54200;.pptx" TargetMode="External"/><Relationship Id="rId300" Type="http://schemas.openxmlformats.org/officeDocument/2006/relationships/image" Target="../media/image133.png"/><Relationship Id="rId81" Type="http://schemas.openxmlformats.org/officeDocument/2006/relationships/hyperlink" Target="&#49884;&#54200;51&#54200;.pptx" TargetMode="External"/><Relationship Id="rId135" Type="http://schemas.openxmlformats.org/officeDocument/2006/relationships/hyperlink" Target="&#49884;&#54200;61&#54200;.pptx" TargetMode="External"/><Relationship Id="rId177" Type="http://schemas.openxmlformats.org/officeDocument/2006/relationships/hyperlink" Target="&#49884;&#54200;124&#54200;.pptx" TargetMode="External"/><Relationship Id="rId342" Type="http://schemas.openxmlformats.org/officeDocument/2006/relationships/image" Target="../media/image154.png"/><Relationship Id="rId384" Type="http://schemas.openxmlformats.org/officeDocument/2006/relationships/image" Target="../media/image175.png"/><Relationship Id="rId202" Type="http://schemas.openxmlformats.org/officeDocument/2006/relationships/image" Target="../media/image84.png"/><Relationship Id="rId244" Type="http://schemas.openxmlformats.org/officeDocument/2006/relationships/image" Target="../media/image105.png"/><Relationship Id="rId39" Type="http://schemas.openxmlformats.org/officeDocument/2006/relationships/hyperlink" Target="&#49884;&#54200;22&#54200;.pptx" TargetMode="External"/><Relationship Id="rId286" Type="http://schemas.openxmlformats.org/officeDocument/2006/relationships/image" Target="../media/image126.png"/><Relationship Id="rId451" Type="http://schemas.openxmlformats.org/officeDocument/2006/relationships/hyperlink" Target="../../&#49888;&#50557;PPT/57%20&#48716;&#47112;&#47788;&#49436;/&#48716;&#47112;&#47788;&#49436;1&#51109;.pptx" TargetMode="External"/><Relationship Id="rId50" Type="http://schemas.openxmlformats.org/officeDocument/2006/relationships/image" Target="../media/image8.png"/><Relationship Id="rId104" Type="http://schemas.openxmlformats.org/officeDocument/2006/relationships/image" Target="../media/image35.png"/><Relationship Id="rId146" Type="http://schemas.openxmlformats.org/officeDocument/2006/relationships/image" Target="../media/image56.png"/><Relationship Id="rId188" Type="http://schemas.openxmlformats.org/officeDocument/2006/relationships/image" Target="../media/image77.png"/><Relationship Id="rId311" Type="http://schemas.openxmlformats.org/officeDocument/2006/relationships/hyperlink" Target="&#49884;&#54200;100&#54200;.pptx" TargetMode="External"/><Relationship Id="rId353" Type="http://schemas.openxmlformats.org/officeDocument/2006/relationships/hyperlink" Target="../08&#47355;&#44592;/&#47355;&#44592;.pptx" TargetMode="External"/><Relationship Id="rId395" Type="http://schemas.openxmlformats.org/officeDocument/2006/relationships/hyperlink" Target="../29&#50836;&#50648;/&#50836;&#50648;.pptx" TargetMode="External"/><Relationship Id="rId409" Type="http://schemas.openxmlformats.org/officeDocument/2006/relationships/hyperlink" Target="../36&#49828;&#48148;&#45264;/&#49828;&#48148;&#45264;.pptx" TargetMode="External"/><Relationship Id="rId92" Type="http://schemas.openxmlformats.org/officeDocument/2006/relationships/image" Target="../media/image29.png"/><Relationship Id="rId213" Type="http://schemas.openxmlformats.org/officeDocument/2006/relationships/hyperlink" Target="&#49884;&#54200;148&#54200;.pptx" TargetMode="External"/><Relationship Id="rId420" Type="http://schemas.openxmlformats.org/officeDocument/2006/relationships/image" Target="../media/image193.png"/><Relationship Id="rId255" Type="http://schemas.openxmlformats.org/officeDocument/2006/relationships/hyperlink" Target="&#49884;&#54200;119&#54200;.pptx" TargetMode="External"/><Relationship Id="rId297" Type="http://schemas.openxmlformats.org/officeDocument/2006/relationships/hyperlink" Target="&#49884;&#54200;86&#54200;.pptx" TargetMode="External"/><Relationship Id="rId462" Type="http://schemas.openxmlformats.org/officeDocument/2006/relationships/image" Target="../media/image214.png"/><Relationship Id="rId115" Type="http://schemas.openxmlformats.org/officeDocument/2006/relationships/hyperlink" Target="&#49884;&#54200;36&#54200;.pptx" TargetMode="External"/><Relationship Id="rId157" Type="http://schemas.openxmlformats.org/officeDocument/2006/relationships/hyperlink" Target="&#49884;&#54200;18&#54200;.pptx" TargetMode="External"/><Relationship Id="rId322" Type="http://schemas.openxmlformats.org/officeDocument/2006/relationships/image" Target="../media/image144.png"/><Relationship Id="rId364" Type="http://schemas.openxmlformats.org/officeDocument/2006/relationships/image" Target="../media/image165.png"/><Relationship Id="rId61" Type="http://schemas.openxmlformats.org/officeDocument/2006/relationships/hyperlink" Target="&#49884;&#54200;44&#54200;.pptx" TargetMode="External"/><Relationship Id="rId199" Type="http://schemas.openxmlformats.org/officeDocument/2006/relationships/hyperlink" Target="&#49884;&#54200;136&#54200;.pptx" TargetMode="External"/></Relationships>
</file>

<file path=ppt/slides/_rels/slide17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46&#54200;.pptx" TargetMode="External"/><Relationship Id="rId299" Type="http://schemas.openxmlformats.org/officeDocument/2006/relationships/hyperlink" Target="&#49884;&#54200;87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04&#54200;.pptx" TargetMode="External"/><Relationship Id="rId159" Type="http://schemas.openxmlformats.org/officeDocument/2006/relationships/hyperlink" Target="&#49884;&#54200;08&#54200;.pptx" TargetMode="External"/><Relationship Id="rId324" Type="http://schemas.openxmlformats.org/officeDocument/2006/relationships/image" Target="../media/image145.png"/><Relationship Id="rId366" Type="http://schemas.openxmlformats.org/officeDocument/2006/relationships/image" Target="../media/image166.png"/><Relationship Id="rId170" Type="http://schemas.openxmlformats.org/officeDocument/2006/relationships/image" Target="../media/image68.png"/><Relationship Id="rId226" Type="http://schemas.openxmlformats.org/officeDocument/2006/relationships/image" Target="../media/image96.png"/><Relationship Id="rId433" Type="http://schemas.openxmlformats.org/officeDocument/2006/relationships/hyperlink" Target="../../&#49888;&#50557;PPT/48%20&#44040;&#46972;&#46356;&#50500;&#49436;/&#44040;&#46972;&#46356;&#50500;&#49436;.pptx" TargetMode="External"/><Relationship Id="rId268" Type="http://schemas.openxmlformats.org/officeDocument/2006/relationships/image" Target="../media/image117.png"/><Relationship Id="rId32" Type="http://schemas.openxmlformats.org/officeDocument/2006/relationships/slide" Target="slide17.xml"/><Relationship Id="rId74" Type="http://schemas.openxmlformats.org/officeDocument/2006/relationships/image" Target="../media/image20.png"/><Relationship Id="rId128" Type="http://schemas.openxmlformats.org/officeDocument/2006/relationships/image" Target="../media/image47.png"/><Relationship Id="rId335" Type="http://schemas.openxmlformats.org/officeDocument/2006/relationships/hyperlink" Target="&#49884;&#54200;09&#54200;.pptx" TargetMode="External"/><Relationship Id="rId377" Type="http://schemas.openxmlformats.org/officeDocument/2006/relationships/hyperlink" Target="../20&#51104;&#50616;/&#51104;&#50616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42&#54200;.pptx" TargetMode="External"/><Relationship Id="rId237" Type="http://schemas.openxmlformats.org/officeDocument/2006/relationships/hyperlink" Target="&#49884;&#54200;109&#54200;.pptx" TargetMode="External"/><Relationship Id="rId402" Type="http://schemas.openxmlformats.org/officeDocument/2006/relationships/image" Target="../media/image184.png"/><Relationship Id="rId279" Type="http://schemas.openxmlformats.org/officeDocument/2006/relationships/hyperlink" Target="&#49884;&#54200;76&#54200;.pptx" TargetMode="External"/><Relationship Id="rId444" Type="http://schemas.openxmlformats.org/officeDocument/2006/relationships/image" Target="../media/image205.png"/><Relationship Id="rId43" Type="http://schemas.openxmlformats.org/officeDocument/2006/relationships/hyperlink" Target="&#49884;&#54200;11&#54200;.pptx" TargetMode="External"/><Relationship Id="rId139" Type="http://schemas.openxmlformats.org/officeDocument/2006/relationships/hyperlink" Target="&#49884;&#54200;64&#54200;.pptx" TargetMode="External"/><Relationship Id="rId290" Type="http://schemas.openxmlformats.org/officeDocument/2006/relationships/image" Target="../media/image128.png"/><Relationship Id="rId304" Type="http://schemas.openxmlformats.org/officeDocument/2006/relationships/image" Target="../media/image135.png"/><Relationship Id="rId346" Type="http://schemas.openxmlformats.org/officeDocument/2006/relationships/image" Target="../media/image156.png"/><Relationship Id="rId388" Type="http://schemas.openxmlformats.org/officeDocument/2006/relationships/image" Target="../media/image177.png"/><Relationship Id="rId85" Type="http://schemas.openxmlformats.org/officeDocument/2006/relationships/hyperlink" Target="&#49884;&#54200;53&#54200;.pptx" TargetMode="External"/><Relationship Id="rId150" Type="http://schemas.openxmlformats.org/officeDocument/2006/relationships/image" Target="../media/image58.png"/><Relationship Id="rId192" Type="http://schemas.openxmlformats.org/officeDocument/2006/relationships/image" Target="../media/image79.png"/><Relationship Id="rId206" Type="http://schemas.openxmlformats.org/officeDocument/2006/relationships/image" Target="../media/image86.png"/><Relationship Id="rId413" Type="http://schemas.openxmlformats.org/officeDocument/2006/relationships/hyperlink" Target="../38&#49828;&#44032;&#47028;/&#49828;&#44032;&#47028;.pptx" TargetMode="External"/><Relationship Id="rId248" Type="http://schemas.openxmlformats.org/officeDocument/2006/relationships/image" Target="../media/image107.png"/><Relationship Id="rId455" Type="http://schemas.openxmlformats.org/officeDocument/2006/relationships/hyperlink" Target="../../&#49888;&#50557;PPT/59%20&#50556;&#44256;&#48372;&#49436;/&#50556;&#44256;&#48372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7.png"/><Relationship Id="rId315" Type="http://schemas.openxmlformats.org/officeDocument/2006/relationships/hyperlink" Target="&#49884;&#54200;102&#54200;.pptx" TargetMode="External"/><Relationship Id="rId357" Type="http://schemas.openxmlformats.org/officeDocument/2006/relationships/hyperlink" Target="../10&#49324;&#47924;&#50648;&#54616;/&#49324;&#47924;&#50648;&#54616;.pptx" TargetMode="External"/><Relationship Id="rId54" Type="http://schemas.openxmlformats.org/officeDocument/2006/relationships/image" Target="../media/image10.png"/><Relationship Id="rId96" Type="http://schemas.openxmlformats.org/officeDocument/2006/relationships/image" Target="../media/image31.png"/><Relationship Id="rId161" Type="http://schemas.openxmlformats.org/officeDocument/2006/relationships/hyperlink" Target="&#49884;&#54200;122&#54200;.pptx" TargetMode="External"/><Relationship Id="rId217" Type="http://schemas.openxmlformats.org/officeDocument/2006/relationships/hyperlink" Target="&#49884;&#54200;139&#54200;.pptx" TargetMode="External"/><Relationship Id="rId399" Type="http://schemas.openxmlformats.org/officeDocument/2006/relationships/hyperlink" Target="../31&#50724;&#48148;&#45852;/&#50724;&#48148;&#45852;1&#51109;.pptx" TargetMode="External"/><Relationship Id="rId259" Type="http://schemas.openxmlformats.org/officeDocument/2006/relationships/hyperlink" Target="&#49884;&#54200;29&#54200;.pptx" TargetMode="External"/><Relationship Id="rId424" Type="http://schemas.openxmlformats.org/officeDocument/2006/relationships/image" Target="../media/image195.png"/><Relationship Id="rId466" Type="http://schemas.openxmlformats.org/officeDocument/2006/relationships/image" Target="../media/image216.png"/><Relationship Id="rId23" Type="http://schemas.openxmlformats.org/officeDocument/2006/relationships/slide" Target="slide12.xml"/><Relationship Id="rId119" Type="http://schemas.openxmlformats.org/officeDocument/2006/relationships/hyperlink" Target="&#49884;&#54200;60&#54200;.pptx" TargetMode="External"/><Relationship Id="rId270" Type="http://schemas.openxmlformats.org/officeDocument/2006/relationships/image" Target="../media/image118.png"/><Relationship Id="rId326" Type="http://schemas.openxmlformats.org/officeDocument/2006/relationships/image" Target="../media/image146.png"/><Relationship Id="rId65" Type="http://schemas.openxmlformats.org/officeDocument/2006/relationships/hyperlink" Target="&#49884;&#54200;41&#54200;.pptx" TargetMode="External"/><Relationship Id="rId130" Type="http://schemas.openxmlformats.org/officeDocument/2006/relationships/image" Target="../media/image48.png"/><Relationship Id="rId368" Type="http://schemas.openxmlformats.org/officeDocument/2006/relationships/image" Target="../media/image167.png"/><Relationship Id="rId172" Type="http://schemas.openxmlformats.org/officeDocument/2006/relationships/image" Target="../media/image69.png"/><Relationship Id="rId228" Type="http://schemas.openxmlformats.org/officeDocument/2006/relationships/image" Target="../media/image97.png"/><Relationship Id="rId435" Type="http://schemas.openxmlformats.org/officeDocument/2006/relationships/hyperlink" Target="../../&#49888;&#50557;PPT/49%20&#50640;&#48288;&#49548;&#49436;/&#50640;&#48288;&#49548;&#49436;.pptx" TargetMode="External"/><Relationship Id="rId281" Type="http://schemas.openxmlformats.org/officeDocument/2006/relationships/hyperlink" Target="&#49884;&#54200;70&#54200;.pptx" TargetMode="External"/><Relationship Id="rId337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9.xml"/><Relationship Id="rId76" Type="http://schemas.openxmlformats.org/officeDocument/2006/relationships/image" Target="../media/image21.png"/><Relationship Id="rId141" Type="http://schemas.openxmlformats.org/officeDocument/2006/relationships/hyperlink" Target="&#49884;&#54200;63&#54200;.pptx" TargetMode="External"/><Relationship Id="rId379" Type="http://schemas.openxmlformats.org/officeDocument/2006/relationships/hyperlink" Target="../21&#51204;&#46020;&#49436;/&#51204;&#46020;&#4943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41&#54200;.pptx" TargetMode="External"/><Relationship Id="rId239" Type="http://schemas.openxmlformats.org/officeDocument/2006/relationships/hyperlink" Target="&#49884;&#54200;112&#54200;.pptx" TargetMode="External"/><Relationship Id="rId390" Type="http://schemas.openxmlformats.org/officeDocument/2006/relationships/image" Target="../media/image178.png"/><Relationship Id="rId404" Type="http://schemas.openxmlformats.org/officeDocument/2006/relationships/image" Target="../media/image185.png"/><Relationship Id="rId446" Type="http://schemas.openxmlformats.org/officeDocument/2006/relationships/image" Target="../media/image206.png"/><Relationship Id="rId250" Type="http://schemas.openxmlformats.org/officeDocument/2006/relationships/image" Target="../media/image108.png"/><Relationship Id="rId292" Type="http://schemas.openxmlformats.org/officeDocument/2006/relationships/image" Target="../media/image129.png"/><Relationship Id="rId306" Type="http://schemas.openxmlformats.org/officeDocument/2006/relationships/image" Target="../media/image136.png"/><Relationship Id="rId45" Type="http://schemas.openxmlformats.org/officeDocument/2006/relationships/hyperlink" Target="&#49884;&#54200;01&#54200;.pptx" TargetMode="External"/><Relationship Id="rId87" Type="http://schemas.openxmlformats.org/officeDocument/2006/relationships/hyperlink" Target="&#49884;&#54200;05&#54200;.pptx" TargetMode="External"/><Relationship Id="rId110" Type="http://schemas.openxmlformats.org/officeDocument/2006/relationships/image" Target="../media/image38.png"/><Relationship Id="rId348" Type="http://schemas.openxmlformats.org/officeDocument/2006/relationships/image" Target="../media/image157.png"/><Relationship Id="rId152" Type="http://schemas.openxmlformats.org/officeDocument/2006/relationships/image" Target="../media/image59.png"/><Relationship Id="rId194" Type="http://schemas.openxmlformats.org/officeDocument/2006/relationships/image" Target="../media/image80.png"/><Relationship Id="rId208" Type="http://schemas.openxmlformats.org/officeDocument/2006/relationships/image" Target="../media/image87.png"/><Relationship Id="rId415" Type="http://schemas.openxmlformats.org/officeDocument/2006/relationships/hyperlink" Target="../39&#47568;&#46972;&#44592;/&#47568;&#46972;&#44592;.pptx" TargetMode="External"/><Relationship Id="rId457" Type="http://schemas.openxmlformats.org/officeDocument/2006/relationships/hyperlink" Target="../../&#49888;&#50557;PPT/60%20&#48288;&#46300;&#47196;&#51204;&#49436;/&#48288;&#46300;&#47196;&#51204;&#49436;.pptx" TargetMode="External"/><Relationship Id="rId261" Type="http://schemas.openxmlformats.org/officeDocument/2006/relationships/hyperlink" Target="&#49884;&#54200;39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11.png"/><Relationship Id="rId317" Type="http://schemas.openxmlformats.org/officeDocument/2006/relationships/hyperlink" Target="&#49884;&#54200;99&#54200;.pptx" TargetMode="External"/><Relationship Id="rId359" Type="http://schemas.openxmlformats.org/officeDocument/2006/relationships/hyperlink" Target="../12&#50676;&#50773;&#44592;&#54616;/&#50676;&#50773;&#44592;&#54616;.pptx" TargetMode="External"/><Relationship Id="rId98" Type="http://schemas.openxmlformats.org/officeDocument/2006/relationships/image" Target="../media/image32.png"/><Relationship Id="rId121" Type="http://schemas.openxmlformats.org/officeDocument/2006/relationships/hyperlink" Target="&#49884;&#54200;07&#54200;.pptx" TargetMode="External"/><Relationship Id="rId163" Type="http://schemas.openxmlformats.org/officeDocument/2006/relationships/hyperlink" Target="&#49884;&#54200;121&#54200;.pptx" TargetMode="External"/><Relationship Id="rId219" Type="http://schemas.openxmlformats.org/officeDocument/2006/relationships/hyperlink" Target="&#49884;&#54200;129&#54200;.pptx" TargetMode="External"/><Relationship Id="rId370" Type="http://schemas.openxmlformats.org/officeDocument/2006/relationships/image" Target="../media/image168.png"/><Relationship Id="rId426" Type="http://schemas.openxmlformats.org/officeDocument/2006/relationships/image" Target="../media/image196.png"/><Relationship Id="rId230" Type="http://schemas.openxmlformats.org/officeDocument/2006/relationships/image" Target="../media/image98.png"/><Relationship Id="rId468" Type="http://schemas.openxmlformats.org/officeDocument/2006/relationships/image" Target="../media/image217.png"/><Relationship Id="rId25" Type="http://schemas.openxmlformats.org/officeDocument/2006/relationships/slide" Target="slide13.xml"/><Relationship Id="rId67" Type="http://schemas.openxmlformats.org/officeDocument/2006/relationships/hyperlink" Target="&#49884;&#54200;42&#54200;.pptx" TargetMode="External"/><Relationship Id="rId272" Type="http://schemas.openxmlformats.org/officeDocument/2006/relationships/image" Target="../media/image119.png"/><Relationship Id="rId328" Type="http://schemas.openxmlformats.org/officeDocument/2006/relationships/image" Target="../media/image147.png"/><Relationship Id="rId132" Type="http://schemas.openxmlformats.org/officeDocument/2006/relationships/image" Target="../media/image49.png"/><Relationship Id="rId174" Type="http://schemas.openxmlformats.org/officeDocument/2006/relationships/image" Target="../media/image70.png"/><Relationship Id="rId381" Type="http://schemas.openxmlformats.org/officeDocument/2006/relationships/hyperlink" Target="../22&#50500;&#44032;/&#50500;&#44032;.pptx" TargetMode="External"/><Relationship Id="rId241" Type="http://schemas.openxmlformats.org/officeDocument/2006/relationships/hyperlink" Target="&#49884;&#54200;113&#54200;.pptx" TargetMode="External"/><Relationship Id="rId437" Type="http://schemas.openxmlformats.org/officeDocument/2006/relationships/hyperlink" Target="../../&#49888;&#50557;PPT/50%20&#48716;&#47549;&#48372;&#49436;/&#48716;&#47549;&#48372;&#49436;.pptx" TargetMode="External"/><Relationship Id="rId36" Type="http://schemas.openxmlformats.org/officeDocument/2006/relationships/slide" Target="slide8.xml"/><Relationship Id="rId283" Type="http://schemas.openxmlformats.org/officeDocument/2006/relationships/hyperlink" Target="&#49884;&#54200;78&#54200;.pptx" TargetMode="External"/><Relationship Id="rId339" Type="http://schemas.openxmlformats.org/officeDocument/2006/relationships/hyperlink" Target="../02&#52636;&#50528;&#44413;&#44592;/&#52636;&#50528;&#44413;&#44592;.pptx" TargetMode="External"/><Relationship Id="rId78" Type="http://schemas.openxmlformats.org/officeDocument/2006/relationships/image" Target="../media/image22.png"/><Relationship Id="rId101" Type="http://schemas.openxmlformats.org/officeDocument/2006/relationships/hyperlink" Target="&#49884;&#54200;40&#54200;.pptx" TargetMode="External"/><Relationship Id="rId143" Type="http://schemas.openxmlformats.org/officeDocument/2006/relationships/hyperlink" Target="&#49884;&#54200;62&#54200;.pptx" TargetMode="External"/><Relationship Id="rId185" Type="http://schemas.openxmlformats.org/officeDocument/2006/relationships/hyperlink" Target="&#49884;&#54200;125&#54200;.pptx" TargetMode="External"/><Relationship Id="rId350" Type="http://schemas.openxmlformats.org/officeDocument/2006/relationships/image" Target="../media/image158.png"/><Relationship Id="rId406" Type="http://schemas.openxmlformats.org/officeDocument/2006/relationships/image" Target="../media/image186.png"/><Relationship Id="rId9" Type="http://schemas.openxmlformats.org/officeDocument/2006/relationships/slide" Target="slide24.xml"/><Relationship Id="rId210" Type="http://schemas.openxmlformats.org/officeDocument/2006/relationships/image" Target="../media/image88.png"/><Relationship Id="rId392" Type="http://schemas.openxmlformats.org/officeDocument/2006/relationships/image" Target="../media/image179.png"/><Relationship Id="rId448" Type="http://schemas.openxmlformats.org/officeDocument/2006/relationships/image" Target="../media/image207.png"/><Relationship Id="rId252" Type="http://schemas.openxmlformats.org/officeDocument/2006/relationships/image" Target="../media/image109.png"/><Relationship Id="rId294" Type="http://schemas.openxmlformats.org/officeDocument/2006/relationships/image" Target="../media/image130.png"/><Relationship Id="rId308" Type="http://schemas.openxmlformats.org/officeDocument/2006/relationships/image" Target="../media/image137.png"/><Relationship Id="rId47" Type="http://schemas.openxmlformats.org/officeDocument/2006/relationships/hyperlink" Target="&#49884;&#54200;02&#54200;.pptx" TargetMode="External"/><Relationship Id="rId89" Type="http://schemas.openxmlformats.org/officeDocument/2006/relationships/hyperlink" Target="&#49884;&#54200;15&#54200;.pptx" TargetMode="External"/><Relationship Id="rId112" Type="http://schemas.openxmlformats.org/officeDocument/2006/relationships/image" Target="../media/image39.png"/><Relationship Id="rId154" Type="http://schemas.openxmlformats.org/officeDocument/2006/relationships/image" Target="../media/image60.png"/><Relationship Id="rId361" Type="http://schemas.openxmlformats.org/officeDocument/2006/relationships/hyperlink" Target="../11&#50676;&#50773;&#44592;&#49345;/&#50676;&#50773;&#44592;&#49345;.pptx" TargetMode="External"/><Relationship Id="rId196" Type="http://schemas.openxmlformats.org/officeDocument/2006/relationships/image" Target="../media/image81.png"/><Relationship Id="rId417" Type="http://schemas.openxmlformats.org/officeDocument/2006/relationships/hyperlink" Target="../../&#49888;&#50557;PPT/40%20&#47560;&#53468;&#48373;&#51020;/&#47560;&#53468;&#48373;&#51020;.pptx" TargetMode="External"/><Relationship Id="rId459" Type="http://schemas.openxmlformats.org/officeDocument/2006/relationships/hyperlink" Target="../../&#49888;&#50557;PPT/61%20&#48288;&#46300;&#47196;&#54980;&#49436;/&#48288;&#46300;&#47196;&#5498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11&#54200;.pptx" TargetMode="External"/><Relationship Id="rId263" Type="http://schemas.openxmlformats.org/officeDocument/2006/relationships/hyperlink" Target="&#49884;&#54200;49&#54200;.pptx" TargetMode="External"/><Relationship Id="rId319" Type="http://schemas.openxmlformats.org/officeDocument/2006/relationships/hyperlink" Target="&#49884;&#54200;98&#54200;.pptx" TargetMode="External"/><Relationship Id="rId470" Type="http://schemas.openxmlformats.org/officeDocument/2006/relationships/image" Target="../media/image218.png"/><Relationship Id="rId58" Type="http://schemas.openxmlformats.org/officeDocument/2006/relationships/image" Target="../media/image12.png"/><Relationship Id="rId123" Type="http://schemas.openxmlformats.org/officeDocument/2006/relationships/hyperlink" Target="&#49884;&#54200;57&#54200;.pptx" TargetMode="External"/><Relationship Id="rId330" Type="http://schemas.openxmlformats.org/officeDocument/2006/relationships/image" Target="../media/image148.png"/><Relationship Id="rId165" Type="http://schemas.openxmlformats.org/officeDocument/2006/relationships/hyperlink" Target="&#49884;&#54200;123&#54200;.pptx" TargetMode="External"/><Relationship Id="rId372" Type="http://schemas.openxmlformats.org/officeDocument/2006/relationships/image" Target="../media/image169.png"/><Relationship Id="rId428" Type="http://schemas.openxmlformats.org/officeDocument/2006/relationships/image" Target="../media/image197.png"/><Relationship Id="rId232" Type="http://schemas.openxmlformats.org/officeDocument/2006/relationships/image" Target="../media/image99.png"/><Relationship Id="rId274" Type="http://schemas.openxmlformats.org/officeDocument/2006/relationships/image" Target="../media/image120.png"/><Relationship Id="rId27" Type="http://schemas.openxmlformats.org/officeDocument/2006/relationships/slide" Target="slide14.xml"/><Relationship Id="rId69" Type="http://schemas.openxmlformats.org/officeDocument/2006/relationships/hyperlink" Target="&#49884;&#54200;43&#54200;.pptx" TargetMode="External"/><Relationship Id="rId134" Type="http://schemas.openxmlformats.org/officeDocument/2006/relationships/image" Target="../media/image50.png"/><Relationship Id="rId80" Type="http://schemas.openxmlformats.org/officeDocument/2006/relationships/image" Target="../media/image23.png"/><Relationship Id="rId176" Type="http://schemas.openxmlformats.org/officeDocument/2006/relationships/image" Target="../media/image71.png"/><Relationship Id="rId341" Type="http://schemas.openxmlformats.org/officeDocument/2006/relationships/hyperlink" Target="&#52285;&#49464;&#44592;.pptx" TargetMode="External"/><Relationship Id="rId383" Type="http://schemas.openxmlformats.org/officeDocument/2006/relationships/hyperlink" Target="../23&#51060;&#49324;&#50556;/&#51060;&#49324;&#50556;.pptx" TargetMode="External"/><Relationship Id="rId439" Type="http://schemas.openxmlformats.org/officeDocument/2006/relationships/hyperlink" Target="../../&#49888;&#50557;PPT/51%20&#44264;&#47196;&#49352;&#49436;/&#44264;&#47196;&#49352;&#49436;.pptx" TargetMode="External"/><Relationship Id="rId201" Type="http://schemas.openxmlformats.org/officeDocument/2006/relationships/hyperlink" Target="&#49884;&#54200;146&#54200;.pptx" TargetMode="External"/><Relationship Id="rId243" Type="http://schemas.openxmlformats.org/officeDocument/2006/relationships/hyperlink" Target="&#49884;&#54200;114&#54200;.pptx" TargetMode="External"/><Relationship Id="rId285" Type="http://schemas.openxmlformats.org/officeDocument/2006/relationships/hyperlink" Target="&#49884;&#54200;88&#54200;.pptx" TargetMode="External"/><Relationship Id="rId450" Type="http://schemas.openxmlformats.org/officeDocument/2006/relationships/image" Target="../media/image208.png"/><Relationship Id="rId38" Type="http://schemas.openxmlformats.org/officeDocument/2006/relationships/image" Target="../media/image2.png"/><Relationship Id="rId103" Type="http://schemas.openxmlformats.org/officeDocument/2006/relationships/hyperlink" Target="&#49884;&#54200;50&#54200;.pptx" TargetMode="External"/><Relationship Id="rId310" Type="http://schemas.openxmlformats.org/officeDocument/2006/relationships/image" Target="../media/image138.png"/><Relationship Id="rId91" Type="http://schemas.openxmlformats.org/officeDocument/2006/relationships/hyperlink" Target="&#49884;&#54200;25&#54200;.pptx" TargetMode="External"/><Relationship Id="rId145" Type="http://schemas.openxmlformats.org/officeDocument/2006/relationships/hyperlink" Target="&#49884;&#54200;67&#54200;.pptx" TargetMode="External"/><Relationship Id="rId187" Type="http://schemas.openxmlformats.org/officeDocument/2006/relationships/hyperlink" Target="&#49884;&#54200;135&#54200;.pptx" TargetMode="External"/><Relationship Id="rId352" Type="http://schemas.openxmlformats.org/officeDocument/2006/relationships/image" Target="../media/image159.png"/><Relationship Id="rId394" Type="http://schemas.openxmlformats.org/officeDocument/2006/relationships/image" Target="../media/image180.png"/><Relationship Id="rId408" Type="http://schemas.openxmlformats.org/officeDocument/2006/relationships/image" Target="../media/image187.png"/><Relationship Id="rId212" Type="http://schemas.openxmlformats.org/officeDocument/2006/relationships/image" Target="../media/image89.png"/><Relationship Id="rId254" Type="http://schemas.openxmlformats.org/officeDocument/2006/relationships/image" Target="../media/image110.png"/><Relationship Id="rId49" Type="http://schemas.openxmlformats.org/officeDocument/2006/relationships/hyperlink" Target="&#49884;&#54200;33&#54200;.pptx" TargetMode="External"/><Relationship Id="rId114" Type="http://schemas.openxmlformats.org/officeDocument/2006/relationships/image" Target="../media/image40.png"/><Relationship Id="rId296" Type="http://schemas.openxmlformats.org/officeDocument/2006/relationships/image" Target="../media/image131.png"/><Relationship Id="rId461" Type="http://schemas.openxmlformats.org/officeDocument/2006/relationships/hyperlink" Target="../../&#49888;&#50557;PPT/62%20&#50836;&#54620;&#51068;&#49436;/&#50836;&#54620;&#51068;&#49436;.pptx" TargetMode="External"/><Relationship Id="rId60" Type="http://schemas.openxmlformats.org/officeDocument/2006/relationships/image" Target="../media/image13.png"/><Relationship Id="rId156" Type="http://schemas.openxmlformats.org/officeDocument/2006/relationships/image" Target="../media/image61.png"/><Relationship Id="rId198" Type="http://schemas.openxmlformats.org/officeDocument/2006/relationships/image" Target="../media/image82.png"/><Relationship Id="rId321" Type="http://schemas.openxmlformats.org/officeDocument/2006/relationships/hyperlink" Target="&#49884;&#54200;97&#54200;.pptx" TargetMode="External"/><Relationship Id="rId363" Type="http://schemas.openxmlformats.org/officeDocument/2006/relationships/hyperlink" Target="../13&#50669;&#45824;&#49345;/&#50669;&#45824;&#49345;.pptx" TargetMode="External"/><Relationship Id="rId419" Type="http://schemas.openxmlformats.org/officeDocument/2006/relationships/hyperlink" Target="../../&#49888;&#50557;PPT/41%20&#47560;&#44032;&#48373;&#51020;/&#47560;&#44032;&#48373;&#51020;.pptx" TargetMode="External"/><Relationship Id="rId223" Type="http://schemas.openxmlformats.org/officeDocument/2006/relationships/hyperlink" Target="&#49884;&#54200;103&#54200;.pptx" TargetMode="External"/><Relationship Id="rId430" Type="http://schemas.openxmlformats.org/officeDocument/2006/relationships/image" Target="../media/image198.png"/><Relationship Id="rId18" Type="http://schemas.openxmlformats.org/officeDocument/2006/relationships/slide" Target="slide29.xml"/><Relationship Id="rId265" Type="http://schemas.openxmlformats.org/officeDocument/2006/relationships/hyperlink" Target="&#49884;&#54200;59&#54200;.pptx" TargetMode="External"/><Relationship Id="rId472" Type="http://schemas.openxmlformats.org/officeDocument/2006/relationships/image" Target="../media/image236.png"/><Relationship Id="rId125" Type="http://schemas.openxmlformats.org/officeDocument/2006/relationships/hyperlink" Target="&#49884;&#54200;47&#54200;.pptx" TargetMode="External"/><Relationship Id="rId167" Type="http://schemas.openxmlformats.org/officeDocument/2006/relationships/hyperlink" Target="&#49884;&#54200;133&#54200;.pptx" TargetMode="External"/><Relationship Id="rId332" Type="http://schemas.openxmlformats.org/officeDocument/2006/relationships/image" Target="../media/image149.png"/><Relationship Id="rId374" Type="http://schemas.openxmlformats.org/officeDocument/2006/relationships/image" Target="../media/image170.png"/><Relationship Id="rId71" Type="http://schemas.openxmlformats.org/officeDocument/2006/relationships/hyperlink" Target="&#49884;&#54200;34&#54200;.pptx" TargetMode="External"/><Relationship Id="rId234" Type="http://schemas.openxmlformats.org/officeDocument/2006/relationships/image" Target="../media/image100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21.png"/><Relationship Id="rId44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40" Type="http://schemas.openxmlformats.org/officeDocument/2006/relationships/image" Target="../media/image3.png"/><Relationship Id="rId136" Type="http://schemas.openxmlformats.org/officeDocument/2006/relationships/image" Target="../media/image51.png"/><Relationship Id="rId178" Type="http://schemas.openxmlformats.org/officeDocument/2006/relationships/image" Target="../media/image72.png"/><Relationship Id="rId301" Type="http://schemas.openxmlformats.org/officeDocument/2006/relationships/hyperlink" Target="&#49884;&#54200;69&#54200;.pptx" TargetMode="External"/><Relationship Id="rId343" Type="http://schemas.openxmlformats.org/officeDocument/2006/relationships/hyperlink" Target="../03&#47112;&#50948;&#44592;/&#47112;&#50948;&#44592;.pptx" TargetMode="External"/><Relationship Id="rId82" Type="http://schemas.openxmlformats.org/officeDocument/2006/relationships/image" Target="../media/image24.png"/><Relationship Id="rId203" Type="http://schemas.openxmlformats.org/officeDocument/2006/relationships/hyperlink" Target="&#49884;&#54200;147&#54200;.pptx" TargetMode="External"/><Relationship Id="rId385" Type="http://schemas.openxmlformats.org/officeDocument/2006/relationships/hyperlink" Target="../24&#50696;&#47112;&#48120;&#50556;/&#50696;&#47112;&#48120;&#50556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5.png"/><Relationship Id="rId245" Type="http://schemas.openxmlformats.org/officeDocument/2006/relationships/hyperlink" Target="&#49884;&#54200;115&#54200;.pptx" TargetMode="External"/><Relationship Id="rId266" Type="http://schemas.openxmlformats.org/officeDocument/2006/relationships/image" Target="../media/image116.png"/><Relationship Id="rId287" Type="http://schemas.openxmlformats.org/officeDocument/2006/relationships/hyperlink" Target="&#49884;&#54200;81&#54200;.pptx" TargetMode="External"/><Relationship Id="rId410" Type="http://schemas.openxmlformats.org/officeDocument/2006/relationships/image" Target="../media/image188.png"/><Relationship Id="rId431" Type="http://schemas.openxmlformats.org/officeDocument/2006/relationships/hyperlink" Target="../../&#49888;&#50557;PPT/47%20&#44256;&#47536;&#46020;&#54980;&#49436;/&#44256;&#47536;&#46020;&#54980;&#49436;.pptx" TargetMode="External"/><Relationship Id="rId452" Type="http://schemas.openxmlformats.org/officeDocument/2006/relationships/image" Target="../media/image209.png"/><Relationship Id="rId30" Type="http://schemas.openxmlformats.org/officeDocument/2006/relationships/slide" Target="slide35.xml"/><Relationship Id="rId105" Type="http://schemas.openxmlformats.org/officeDocument/2006/relationships/hyperlink" Target="&#49884;&#54200;56&#54200;.pptx" TargetMode="External"/><Relationship Id="rId126" Type="http://schemas.openxmlformats.org/officeDocument/2006/relationships/image" Target="../media/image46.png"/><Relationship Id="rId147" Type="http://schemas.openxmlformats.org/officeDocument/2006/relationships/hyperlink" Target="&#49884;&#54200;68&#54200;.pptx" TargetMode="External"/><Relationship Id="rId168" Type="http://schemas.openxmlformats.org/officeDocument/2006/relationships/image" Target="../media/image67.png"/><Relationship Id="rId312" Type="http://schemas.openxmlformats.org/officeDocument/2006/relationships/image" Target="../media/image139.png"/><Relationship Id="rId333" Type="http://schemas.openxmlformats.org/officeDocument/2006/relationships/hyperlink" Target="&#49884;&#54200;91&#54200;.pptx" TargetMode="External"/><Relationship Id="rId354" Type="http://schemas.openxmlformats.org/officeDocument/2006/relationships/image" Target="../media/image160.png"/><Relationship Id="rId51" Type="http://schemas.openxmlformats.org/officeDocument/2006/relationships/hyperlink" Target="&#49884;&#54200;31&#54200;.pptx" TargetMode="External"/><Relationship Id="rId72" Type="http://schemas.openxmlformats.org/officeDocument/2006/relationships/image" Target="../media/image19.png"/><Relationship Id="rId93" Type="http://schemas.openxmlformats.org/officeDocument/2006/relationships/hyperlink" Target="&#49884;&#54200;45&#54200;.pptx" TargetMode="External"/><Relationship Id="rId189" Type="http://schemas.openxmlformats.org/officeDocument/2006/relationships/hyperlink" Target="&#49884;&#54200;145&#54200;.pptx" TargetMode="External"/><Relationship Id="rId375" Type="http://schemas.openxmlformats.org/officeDocument/2006/relationships/hyperlink" Target="../19&#49884;&#54200;/&#49884;&#54200;.pptx" TargetMode="External"/><Relationship Id="rId396" Type="http://schemas.openxmlformats.org/officeDocument/2006/relationships/image" Target="../media/image181.png"/><Relationship Id="rId3" Type="http://schemas.openxmlformats.org/officeDocument/2006/relationships/slide" Target="slide21.xml"/><Relationship Id="rId214" Type="http://schemas.openxmlformats.org/officeDocument/2006/relationships/image" Target="../media/image90.png"/><Relationship Id="rId235" Type="http://schemas.openxmlformats.org/officeDocument/2006/relationships/hyperlink" Target="&#49884;&#54200;108&#54200;.pptx" TargetMode="External"/><Relationship Id="rId256" Type="http://schemas.openxmlformats.org/officeDocument/2006/relationships/image" Target="../media/image111.png"/><Relationship Id="rId277" Type="http://schemas.openxmlformats.org/officeDocument/2006/relationships/hyperlink" Target="&#49884;&#54200;75&#54200;.pptx" TargetMode="External"/><Relationship Id="rId298" Type="http://schemas.openxmlformats.org/officeDocument/2006/relationships/image" Target="../media/image132.png"/><Relationship Id="rId400" Type="http://schemas.openxmlformats.org/officeDocument/2006/relationships/image" Target="../media/image183.png"/><Relationship Id="rId421" Type="http://schemas.openxmlformats.org/officeDocument/2006/relationships/hyperlink" Target="../../&#49888;&#50557;PPT/42%20&#45572;&#44032;&#48373;&#51020;/&#45572;&#44032;&#48373;&#51020;.pptx" TargetMode="External"/><Relationship Id="rId442" Type="http://schemas.openxmlformats.org/officeDocument/2006/relationships/image" Target="../media/image204.png"/><Relationship Id="rId463" Type="http://schemas.openxmlformats.org/officeDocument/2006/relationships/hyperlink" Target="../../&#49888;&#50557;PPT/63%20&#50836;&#54620;&#51060;&#49436;/&#50836;&#54620;&#51060;&#49436;1&#51109;.pptx" TargetMode="External"/><Relationship Id="rId116" Type="http://schemas.openxmlformats.org/officeDocument/2006/relationships/image" Target="../media/image41.png"/><Relationship Id="rId137" Type="http://schemas.openxmlformats.org/officeDocument/2006/relationships/hyperlink" Target="&#49884;&#54200;65&#54200;.pptx" TargetMode="External"/><Relationship Id="rId158" Type="http://schemas.openxmlformats.org/officeDocument/2006/relationships/image" Target="../media/image62.png"/><Relationship Id="rId302" Type="http://schemas.openxmlformats.org/officeDocument/2006/relationships/image" Target="../media/image134.png"/><Relationship Id="rId323" Type="http://schemas.openxmlformats.org/officeDocument/2006/relationships/hyperlink" Target="&#49884;&#54200;96&#54200;.pptx" TargetMode="External"/><Relationship Id="rId344" Type="http://schemas.openxmlformats.org/officeDocument/2006/relationships/image" Target="../media/image155.png"/><Relationship Id="rId20" Type="http://schemas.openxmlformats.org/officeDocument/2006/relationships/slide" Target="slide30.xml"/><Relationship Id="rId41" Type="http://schemas.openxmlformats.org/officeDocument/2006/relationships/hyperlink" Target="&#49884;&#54200;21&#54200;.pptx" TargetMode="External"/><Relationship Id="rId62" Type="http://schemas.openxmlformats.org/officeDocument/2006/relationships/image" Target="../media/image14.png"/><Relationship Id="rId83" Type="http://schemas.openxmlformats.org/officeDocument/2006/relationships/hyperlink" Target="&#49884;&#54200;52&#54200;.pptx" TargetMode="External"/><Relationship Id="rId179" Type="http://schemas.openxmlformats.org/officeDocument/2006/relationships/hyperlink" Target="&#49884;&#54200;143&#54200;.pptx" TargetMode="External"/><Relationship Id="rId365" Type="http://schemas.openxmlformats.org/officeDocument/2006/relationships/hyperlink" Target="../14&#50669;&#45824;&#54616;/&#50669;&#45824;&#54616;.pptx" TargetMode="External"/><Relationship Id="rId386" Type="http://schemas.openxmlformats.org/officeDocument/2006/relationships/image" Target="../media/image176.png"/><Relationship Id="rId190" Type="http://schemas.openxmlformats.org/officeDocument/2006/relationships/image" Target="../media/image78.png"/><Relationship Id="rId204" Type="http://schemas.openxmlformats.org/officeDocument/2006/relationships/image" Target="../media/image85.png"/><Relationship Id="rId225" Type="http://schemas.openxmlformats.org/officeDocument/2006/relationships/hyperlink" Target="&#49884;&#54200;104&#54200;.pptx" TargetMode="External"/><Relationship Id="rId246" Type="http://schemas.openxmlformats.org/officeDocument/2006/relationships/image" Target="../media/image106.png"/><Relationship Id="rId267" Type="http://schemas.openxmlformats.org/officeDocument/2006/relationships/hyperlink" Target="&#49884;&#54200;77&#54200;.pptx" TargetMode="External"/><Relationship Id="rId288" Type="http://schemas.openxmlformats.org/officeDocument/2006/relationships/image" Target="../media/image127.png"/><Relationship Id="rId411" Type="http://schemas.openxmlformats.org/officeDocument/2006/relationships/hyperlink" Target="../37&#54617;&#44060;/&#54617;&#44060;.pptx" TargetMode="External"/><Relationship Id="rId432" Type="http://schemas.openxmlformats.org/officeDocument/2006/relationships/image" Target="../media/image199.png"/><Relationship Id="rId453" Type="http://schemas.openxmlformats.org/officeDocument/2006/relationships/hyperlink" Target="../../&#49888;&#50557;PPT/58%20&#55176;&#48652;&#47532;&#49436;/&#55176;&#48652;&#47532;&#49436;.pptx" TargetMode="External"/><Relationship Id="rId106" Type="http://schemas.openxmlformats.org/officeDocument/2006/relationships/image" Target="../media/image36.png"/><Relationship Id="rId127" Type="http://schemas.openxmlformats.org/officeDocument/2006/relationships/hyperlink" Target="&#49884;&#54200;37&#54200;.pptx" TargetMode="External"/><Relationship Id="rId313" Type="http://schemas.openxmlformats.org/officeDocument/2006/relationships/hyperlink" Target="&#49884;&#54200;101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9.png"/><Relationship Id="rId73" Type="http://schemas.openxmlformats.org/officeDocument/2006/relationships/hyperlink" Target="&#49884;&#54200;14&#54200;.pptx" TargetMode="External"/><Relationship Id="rId94" Type="http://schemas.openxmlformats.org/officeDocument/2006/relationships/image" Target="../media/image30.png"/><Relationship Id="rId148" Type="http://schemas.openxmlformats.org/officeDocument/2006/relationships/image" Target="../media/image57.png"/><Relationship Id="rId169" Type="http://schemas.openxmlformats.org/officeDocument/2006/relationships/hyperlink" Target="&#49884;&#54200;132&#54200;.pptx" TargetMode="External"/><Relationship Id="rId334" Type="http://schemas.openxmlformats.org/officeDocument/2006/relationships/image" Target="../media/image150.png"/><Relationship Id="rId355" Type="http://schemas.openxmlformats.org/officeDocument/2006/relationships/hyperlink" Target="../09&#49324;&#47924;&#50648;&#49345;/&#49324;&#47924;&#50648;&#49345;.pptx" TargetMode="External"/><Relationship Id="rId376" Type="http://schemas.openxmlformats.org/officeDocument/2006/relationships/image" Target="../media/image171.png"/><Relationship Id="rId397" Type="http://schemas.openxmlformats.org/officeDocument/2006/relationships/hyperlink" Target="../30&#50500;&#47784;&#49828;/&#50500;&#47784;&#49828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73.png"/><Relationship Id="rId215" Type="http://schemas.openxmlformats.org/officeDocument/2006/relationships/hyperlink" Target="&#49884;&#54200;149&#54200;.pptx" TargetMode="External"/><Relationship Id="rId236" Type="http://schemas.openxmlformats.org/officeDocument/2006/relationships/image" Target="../media/image101.png"/><Relationship Id="rId257" Type="http://schemas.openxmlformats.org/officeDocument/2006/relationships/hyperlink" Target="&#49884;&#54200;19&#54200;.pptx" TargetMode="External"/><Relationship Id="rId278" Type="http://schemas.openxmlformats.org/officeDocument/2006/relationships/image" Target="../media/image122.png"/><Relationship Id="rId401" Type="http://schemas.openxmlformats.org/officeDocument/2006/relationships/hyperlink" Target="../32&#50836;&#45208;/&#50836;&#45208;.pptx" TargetMode="External"/><Relationship Id="rId422" Type="http://schemas.openxmlformats.org/officeDocument/2006/relationships/image" Target="../media/image194.png"/><Relationship Id="rId44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64" Type="http://schemas.openxmlformats.org/officeDocument/2006/relationships/image" Target="../media/image215.png"/><Relationship Id="rId303" Type="http://schemas.openxmlformats.org/officeDocument/2006/relationships/hyperlink" Target="&#49884;&#54200;79&#54200;.pptx" TargetMode="External"/><Relationship Id="rId42" Type="http://schemas.openxmlformats.org/officeDocument/2006/relationships/image" Target="../media/image4.png"/><Relationship Id="rId84" Type="http://schemas.openxmlformats.org/officeDocument/2006/relationships/image" Target="../media/image25.png"/><Relationship Id="rId138" Type="http://schemas.openxmlformats.org/officeDocument/2006/relationships/image" Target="../media/image52.png"/><Relationship Id="rId345" Type="http://schemas.openxmlformats.org/officeDocument/2006/relationships/hyperlink" Target="../04&#48124;&#49688;&#44592;/&#48124;&#49688;&#44592;.pptx" TargetMode="External"/><Relationship Id="rId387" Type="http://schemas.openxmlformats.org/officeDocument/2006/relationships/hyperlink" Target="../25&#50696;&#47112;&#48120;&#50556;&#50528;&#44032;/&#50696;&#47112;&#48120;&#50556;&#50528;&#44032;.pptx" TargetMode="External"/><Relationship Id="rId191" Type="http://schemas.openxmlformats.org/officeDocument/2006/relationships/hyperlink" Target="&#49884;&#54200;130&#54200;.pptx" TargetMode="External"/><Relationship Id="rId205" Type="http://schemas.openxmlformats.org/officeDocument/2006/relationships/hyperlink" Target="&#49884;&#54200;137&#54200;.pptx" TargetMode="External"/><Relationship Id="rId247" Type="http://schemas.openxmlformats.org/officeDocument/2006/relationships/hyperlink" Target="&#49884;&#54200;120&#54200;.pptx" TargetMode="External"/><Relationship Id="rId412" Type="http://schemas.openxmlformats.org/officeDocument/2006/relationships/image" Target="../media/image189.png"/><Relationship Id="rId107" Type="http://schemas.openxmlformats.org/officeDocument/2006/relationships/hyperlink" Target="&#49884;&#54200;06&#54200;.pptx" TargetMode="External"/><Relationship Id="rId289" Type="http://schemas.openxmlformats.org/officeDocument/2006/relationships/hyperlink" Target="&#49884;&#54200;82&#54200;.pptx" TargetMode="External"/><Relationship Id="rId454" Type="http://schemas.openxmlformats.org/officeDocument/2006/relationships/image" Target="../media/image210.png"/><Relationship Id="rId11" Type="http://schemas.openxmlformats.org/officeDocument/2006/relationships/slide" Target="slide25.xml"/><Relationship Id="rId53" Type="http://schemas.openxmlformats.org/officeDocument/2006/relationships/hyperlink" Target="&#49884;&#54200;32&#54200;.pptx" TargetMode="External"/><Relationship Id="rId149" Type="http://schemas.openxmlformats.org/officeDocument/2006/relationships/hyperlink" Target="&#49884;&#54200;58&#54200;.pptx" TargetMode="External"/><Relationship Id="rId314" Type="http://schemas.openxmlformats.org/officeDocument/2006/relationships/image" Target="../media/image140.png"/><Relationship Id="rId356" Type="http://schemas.openxmlformats.org/officeDocument/2006/relationships/image" Target="../media/image161.png"/><Relationship Id="rId398" Type="http://schemas.openxmlformats.org/officeDocument/2006/relationships/image" Target="../media/image182.png"/><Relationship Id="rId95" Type="http://schemas.openxmlformats.org/officeDocument/2006/relationships/hyperlink" Target="&#49884;&#54200;10&#54200;.pptx" TargetMode="External"/><Relationship Id="rId160" Type="http://schemas.openxmlformats.org/officeDocument/2006/relationships/image" Target="../media/image63.png"/><Relationship Id="rId216" Type="http://schemas.openxmlformats.org/officeDocument/2006/relationships/image" Target="../media/image91.png"/><Relationship Id="rId423" Type="http://schemas.openxmlformats.org/officeDocument/2006/relationships/hyperlink" Target="../../&#49888;&#50557;PPT/43%20&#50836;&#54620;&#48373;&#51020;/&#50836;&#54620;&#48373;&#51020;.pptx" TargetMode="External"/><Relationship Id="rId258" Type="http://schemas.openxmlformats.org/officeDocument/2006/relationships/image" Target="../media/image112.png"/><Relationship Id="rId465" Type="http://schemas.openxmlformats.org/officeDocument/2006/relationships/hyperlink" Target="../../&#49888;&#50557;PPT/64%20&#50836;&#54620;&#49340;&#49436;/&#50836;&#54620;&#49340;&#49436;1&#51109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5.png"/><Relationship Id="rId118" Type="http://schemas.openxmlformats.org/officeDocument/2006/relationships/image" Target="../media/image42.png"/><Relationship Id="rId325" Type="http://schemas.openxmlformats.org/officeDocument/2006/relationships/hyperlink" Target="&#49884;&#54200;95&#54200;.pptx" TargetMode="External"/><Relationship Id="rId367" Type="http://schemas.openxmlformats.org/officeDocument/2006/relationships/hyperlink" Target="../15&#50640;&#49828;&#46972;/&#50640;&#49828;&#46972;.pptx" TargetMode="External"/><Relationship Id="rId171" Type="http://schemas.openxmlformats.org/officeDocument/2006/relationships/hyperlink" Target="&#49884;&#54200;131&#54200;.pptx" TargetMode="External"/><Relationship Id="rId227" Type="http://schemas.openxmlformats.org/officeDocument/2006/relationships/hyperlink" Target="&#49884;&#54200;105&#54200;.pptx" TargetMode="External"/><Relationship Id="rId269" Type="http://schemas.openxmlformats.org/officeDocument/2006/relationships/hyperlink" Target="&#49884;&#54200;71&#54200;.pptx" TargetMode="External"/><Relationship Id="rId434" Type="http://schemas.openxmlformats.org/officeDocument/2006/relationships/image" Target="../media/image200.png"/><Relationship Id="rId33" Type="http://schemas.openxmlformats.org/officeDocument/2006/relationships/slide" Target="slide18.xml"/><Relationship Id="rId129" Type="http://schemas.openxmlformats.org/officeDocument/2006/relationships/hyperlink" Target="&#49884;&#54200;27&#54200;.pptx" TargetMode="External"/><Relationship Id="rId280" Type="http://schemas.openxmlformats.org/officeDocument/2006/relationships/image" Target="../media/image123.png"/><Relationship Id="rId336" Type="http://schemas.openxmlformats.org/officeDocument/2006/relationships/image" Target="../media/image151.png"/><Relationship Id="rId75" Type="http://schemas.openxmlformats.org/officeDocument/2006/relationships/hyperlink" Target="&#49884;&#54200;24&#54200;.pptx" TargetMode="External"/><Relationship Id="rId140" Type="http://schemas.openxmlformats.org/officeDocument/2006/relationships/image" Target="../media/image53.png"/><Relationship Id="rId182" Type="http://schemas.openxmlformats.org/officeDocument/2006/relationships/image" Target="../media/image74.png"/><Relationship Id="rId378" Type="http://schemas.openxmlformats.org/officeDocument/2006/relationships/image" Target="../media/image172.png"/><Relationship Id="rId403" Type="http://schemas.openxmlformats.org/officeDocument/2006/relationships/hyperlink" Target="../33&#48120;&#44032;/&#48120;&#44032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102.png"/><Relationship Id="rId445" Type="http://schemas.openxmlformats.org/officeDocument/2006/relationships/hyperlink" Target="../../&#49888;&#50557;PPT/54%20&#46356;&#47784;&#45936;&#51204;&#49436;/&#46356;&#47784;&#45936;&#51204;&#49436;.pptx" TargetMode="External"/><Relationship Id="rId291" Type="http://schemas.openxmlformats.org/officeDocument/2006/relationships/hyperlink" Target="&#49884;&#54200;83&#54200;.pptx" TargetMode="External"/><Relationship Id="rId305" Type="http://schemas.openxmlformats.org/officeDocument/2006/relationships/hyperlink" Target="&#49884;&#54200;80&#54200;.pptx" TargetMode="External"/><Relationship Id="rId347" Type="http://schemas.openxmlformats.org/officeDocument/2006/relationships/hyperlink" Target="../05&#49888;&#47749;&#44592;/&#49888;&#47749;&#44592;.pptx" TargetMode="External"/><Relationship Id="rId44" Type="http://schemas.openxmlformats.org/officeDocument/2006/relationships/image" Target="../media/image5.png"/><Relationship Id="rId86" Type="http://schemas.openxmlformats.org/officeDocument/2006/relationships/image" Target="../media/image26.png"/><Relationship Id="rId151" Type="http://schemas.openxmlformats.org/officeDocument/2006/relationships/hyperlink" Target="&#49884;&#54200;48&#54200;.pptx" TargetMode="External"/><Relationship Id="rId389" Type="http://schemas.openxmlformats.org/officeDocument/2006/relationships/hyperlink" Target="../26&#50640;&#49828;&#44180;/&#50640;&#49828;&#44180;.pptx" TargetMode="External"/><Relationship Id="rId193" Type="http://schemas.openxmlformats.org/officeDocument/2006/relationships/hyperlink" Target="&#49884;&#54200;140&#54200;.pptx" TargetMode="External"/><Relationship Id="rId207" Type="http://schemas.openxmlformats.org/officeDocument/2006/relationships/hyperlink" Target="&#49884;&#54200;127&#54200;.pptx" TargetMode="External"/><Relationship Id="rId249" Type="http://schemas.openxmlformats.org/officeDocument/2006/relationships/hyperlink" Target="&#49884;&#54200;116&#54200;.pptx" TargetMode="External"/><Relationship Id="rId414" Type="http://schemas.openxmlformats.org/officeDocument/2006/relationships/image" Target="../media/image190.png"/><Relationship Id="rId456" Type="http://schemas.openxmlformats.org/officeDocument/2006/relationships/image" Target="../media/image211.png"/><Relationship Id="rId13" Type="http://schemas.openxmlformats.org/officeDocument/2006/relationships/slide" Target="slide26.xml"/><Relationship Id="rId109" Type="http://schemas.openxmlformats.org/officeDocument/2006/relationships/hyperlink" Target="&#49884;&#54200;16&#54200;.pptx" TargetMode="External"/><Relationship Id="rId260" Type="http://schemas.openxmlformats.org/officeDocument/2006/relationships/image" Target="../media/image113.png"/><Relationship Id="rId316" Type="http://schemas.openxmlformats.org/officeDocument/2006/relationships/image" Target="../media/image141.png"/><Relationship Id="rId55" Type="http://schemas.openxmlformats.org/officeDocument/2006/relationships/hyperlink" Target="&#49884;&#54200;03&#54200;.pptx" TargetMode="External"/><Relationship Id="rId97" Type="http://schemas.openxmlformats.org/officeDocument/2006/relationships/hyperlink" Target="&#49884;&#54200;20&#54200;.pptx" TargetMode="External"/><Relationship Id="rId120" Type="http://schemas.openxmlformats.org/officeDocument/2006/relationships/image" Target="../media/image43.png"/><Relationship Id="rId358" Type="http://schemas.openxmlformats.org/officeDocument/2006/relationships/image" Target="../media/image162.png"/><Relationship Id="rId162" Type="http://schemas.openxmlformats.org/officeDocument/2006/relationships/image" Target="../media/image64.png"/><Relationship Id="rId218" Type="http://schemas.openxmlformats.org/officeDocument/2006/relationships/image" Target="../media/image92.png"/><Relationship Id="rId425" Type="http://schemas.openxmlformats.org/officeDocument/2006/relationships/hyperlink" Target="../../&#49888;&#50557;PPT/44%20&#49324;&#46020;&#54665;&#51204;/&#49324;&#46020;&#54665;&#51204;.pptx" TargetMode="External"/><Relationship Id="rId467" Type="http://schemas.openxmlformats.org/officeDocument/2006/relationships/hyperlink" Target="../../&#49888;&#50557;PPT/65%20&#50976;&#45796;&#49436;/&#50976;&#45796;&#49436;1&#51109;.pptx" TargetMode="External"/><Relationship Id="rId271" Type="http://schemas.openxmlformats.org/officeDocument/2006/relationships/hyperlink" Target="&#49884;&#54200;72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6.png"/><Relationship Id="rId131" Type="http://schemas.openxmlformats.org/officeDocument/2006/relationships/hyperlink" Target="&#49884;&#54200;17&#54200;.pptx" TargetMode="External"/><Relationship Id="rId327" Type="http://schemas.openxmlformats.org/officeDocument/2006/relationships/hyperlink" Target="&#49884;&#54200;94&#54200;.pptx" TargetMode="External"/><Relationship Id="rId369" Type="http://schemas.openxmlformats.org/officeDocument/2006/relationships/hyperlink" Target="../16&#45712;&#54756;&#48120;&#50556;/&#45712;&#54756;&#48120;&#50556;.pptx" TargetMode="External"/><Relationship Id="rId173" Type="http://schemas.openxmlformats.org/officeDocument/2006/relationships/hyperlink" Target="&#49884;&#54200;134&#54200;.pptx" TargetMode="External"/><Relationship Id="rId229" Type="http://schemas.openxmlformats.org/officeDocument/2006/relationships/hyperlink" Target="&#49884;&#54200;110&#54200;.pptx" TargetMode="External"/><Relationship Id="rId380" Type="http://schemas.openxmlformats.org/officeDocument/2006/relationships/image" Target="../media/image173.png"/><Relationship Id="rId436" Type="http://schemas.openxmlformats.org/officeDocument/2006/relationships/image" Target="../media/image201.png"/><Relationship Id="rId240" Type="http://schemas.openxmlformats.org/officeDocument/2006/relationships/image" Target="../media/image103.png"/><Relationship Id="rId35" Type="http://schemas.openxmlformats.org/officeDocument/2006/relationships/slide" Target="slide20.xml"/><Relationship Id="rId77" Type="http://schemas.openxmlformats.org/officeDocument/2006/relationships/hyperlink" Target="&#49884;&#54200;54&#54200;.pptx" TargetMode="External"/><Relationship Id="rId100" Type="http://schemas.openxmlformats.org/officeDocument/2006/relationships/image" Target="../media/image33.png"/><Relationship Id="rId282" Type="http://schemas.openxmlformats.org/officeDocument/2006/relationships/image" Target="../media/image124.png"/><Relationship Id="rId338" Type="http://schemas.openxmlformats.org/officeDocument/2006/relationships/image" Target="../media/image152.png"/><Relationship Id="rId8" Type="http://schemas.openxmlformats.org/officeDocument/2006/relationships/slide" Target="slide4.xml"/><Relationship Id="rId142" Type="http://schemas.openxmlformats.org/officeDocument/2006/relationships/image" Target="../media/image54.png"/><Relationship Id="rId184" Type="http://schemas.openxmlformats.org/officeDocument/2006/relationships/image" Target="../media/image75.png"/><Relationship Id="rId391" Type="http://schemas.openxmlformats.org/officeDocument/2006/relationships/hyperlink" Target="../27&#45796;&#45768;&#50648;/&#45796;&#45768;&#50648;.pptx" TargetMode="External"/><Relationship Id="rId405" Type="http://schemas.openxmlformats.org/officeDocument/2006/relationships/hyperlink" Target="../34&#45208;&#54996;/&#45208;&#54996;.pptx" TargetMode="External"/><Relationship Id="rId447" Type="http://schemas.openxmlformats.org/officeDocument/2006/relationships/hyperlink" Target="../../&#49888;&#50557;PPT/55%20&#46356;&#47784;&#45936;&#54980;&#49436;/&#46356;&#47784;&#45936;&#54980;&#49436;.pptx" TargetMode="External"/><Relationship Id="rId251" Type="http://schemas.openxmlformats.org/officeDocument/2006/relationships/hyperlink" Target="&#49884;&#54200;117&#54200;.pptx" TargetMode="External"/><Relationship Id="rId46" Type="http://schemas.openxmlformats.org/officeDocument/2006/relationships/image" Target="../media/image6.png"/><Relationship Id="rId293" Type="http://schemas.openxmlformats.org/officeDocument/2006/relationships/hyperlink" Target="&#49884;&#54200;84&#54200;.pptx" TargetMode="External"/><Relationship Id="rId307" Type="http://schemas.openxmlformats.org/officeDocument/2006/relationships/hyperlink" Target="&#49884;&#54200;90&#54200;.pptx" TargetMode="External"/><Relationship Id="rId349" Type="http://schemas.openxmlformats.org/officeDocument/2006/relationships/hyperlink" Target="../06&#50668;&#54840;&#49688;&#50500;/&#50668;&#54840;&#49688;&#50500;.pptx" TargetMode="External"/><Relationship Id="rId88" Type="http://schemas.openxmlformats.org/officeDocument/2006/relationships/image" Target="../media/image27.png"/><Relationship Id="rId111" Type="http://schemas.openxmlformats.org/officeDocument/2006/relationships/hyperlink" Target="&#49884;&#54200;26&#54200;.pptx" TargetMode="External"/><Relationship Id="rId153" Type="http://schemas.openxmlformats.org/officeDocument/2006/relationships/hyperlink" Target="&#49884;&#54200;38&#54200;.pptx" TargetMode="External"/><Relationship Id="rId195" Type="http://schemas.openxmlformats.org/officeDocument/2006/relationships/hyperlink" Target="&#49884;&#54200;150&#54200;.pptx" TargetMode="External"/><Relationship Id="rId209" Type="http://schemas.openxmlformats.org/officeDocument/2006/relationships/hyperlink" Target="&#49884;&#54200;128&#54200;.pptx" TargetMode="External"/><Relationship Id="rId360" Type="http://schemas.openxmlformats.org/officeDocument/2006/relationships/image" Target="../media/image163.png"/><Relationship Id="rId416" Type="http://schemas.openxmlformats.org/officeDocument/2006/relationships/image" Target="../media/image191.png"/><Relationship Id="rId220" Type="http://schemas.openxmlformats.org/officeDocument/2006/relationships/image" Target="../media/image93.png"/><Relationship Id="rId458" Type="http://schemas.openxmlformats.org/officeDocument/2006/relationships/image" Target="../media/image212.png"/><Relationship Id="rId15" Type="http://schemas.openxmlformats.org/officeDocument/2006/relationships/slide" Target="slide27.xml"/><Relationship Id="rId57" Type="http://schemas.openxmlformats.org/officeDocument/2006/relationships/hyperlink" Target="&#49884;&#54200;13&#54200;.pptx" TargetMode="External"/><Relationship Id="rId262" Type="http://schemas.openxmlformats.org/officeDocument/2006/relationships/image" Target="../media/image114.png"/><Relationship Id="rId318" Type="http://schemas.openxmlformats.org/officeDocument/2006/relationships/image" Target="../media/image142.png"/><Relationship Id="rId99" Type="http://schemas.openxmlformats.org/officeDocument/2006/relationships/hyperlink" Target="&#49884;&#54200;30&#54200;.pptx" TargetMode="External"/><Relationship Id="rId122" Type="http://schemas.openxmlformats.org/officeDocument/2006/relationships/image" Target="../media/image44.png"/><Relationship Id="rId164" Type="http://schemas.openxmlformats.org/officeDocument/2006/relationships/image" Target="../media/image65.png"/><Relationship Id="rId371" Type="http://schemas.openxmlformats.org/officeDocument/2006/relationships/hyperlink" Target="../17&#50640;&#49828;&#45908;/&#50640;&#49828;&#45908;.pptx" TargetMode="External"/><Relationship Id="rId427" Type="http://schemas.openxmlformats.org/officeDocument/2006/relationships/hyperlink" Target="../../&#49888;&#50557;PPT/45%20&#47196;&#47560;&#49436;/&#47196;&#47560;&#49436;.pptx" TargetMode="External"/><Relationship Id="rId469" Type="http://schemas.openxmlformats.org/officeDocument/2006/relationships/hyperlink" Target="../../&#49888;&#50557;PPT/66%20&#50836;&#54620;&#44228;&#49884;&#47197;/&#50836;&#54620;&#44228;&#49884;&#47197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07&#54200;.pptx" TargetMode="External"/><Relationship Id="rId273" Type="http://schemas.openxmlformats.org/officeDocument/2006/relationships/hyperlink" Target="&#49884;&#54200;73&#54200;.pptx" TargetMode="External"/><Relationship Id="rId329" Type="http://schemas.openxmlformats.org/officeDocument/2006/relationships/hyperlink" Target="&#49884;&#54200;93&#54200;.pptx" TargetMode="External"/><Relationship Id="rId68" Type="http://schemas.openxmlformats.org/officeDocument/2006/relationships/image" Target="../media/image17.png"/><Relationship Id="rId133" Type="http://schemas.openxmlformats.org/officeDocument/2006/relationships/hyperlink" Target="&#49884;&#54200;66&#54200;.pptx" TargetMode="External"/><Relationship Id="rId175" Type="http://schemas.openxmlformats.org/officeDocument/2006/relationships/hyperlink" Target="&#49884;&#54200;144&#54200;.pptx" TargetMode="External"/><Relationship Id="rId340" Type="http://schemas.openxmlformats.org/officeDocument/2006/relationships/image" Target="../media/image153.png"/><Relationship Id="rId200" Type="http://schemas.openxmlformats.org/officeDocument/2006/relationships/image" Target="../media/image83.png"/><Relationship Id="rId382" Type="http://schemas.openxmlformats.org/officeDocument/2006/relationships/image" Target="../media/image174.png"/><Relationship Id="rId438" Type="http://schemas.openxmlformats.org/officeDocument/2006/relationships/image" Target="../media/image202.png"/><Relationship Id="rId242" Type="http://schemas.openxmlformats.org/officeDocument/2006/relationships/image" Target="../media/image104.png"/><Relationship Id="rId284" Type="http://schemas.openxmlformats.org/officeDocument/2006/relationships/image" Target="../media/image125.png"/><Relationship Id="rId37" Type="http://schemas.openxmlformats.org/officeDocument/2006/relationships/hyperlink" Target="&#49884;&#54200;12&#54200;.pptx" TargetMode="External"/><Relationship Id="rId79" Type="http://schemas.openxmlformats.org/officeDocument/2006/relationships/hyperlink" Target="&#49884;&#54200;55&#54200;.pptx" TargetMode="External"/><Relationship Id="rId102" Type="http://schemas.openxmlformats.org/officeDocument/2006/relationships/image" Target="../media/image34.png"/><Relationship Id="rId144" Type="http://schemas.openxmlformats.org/officeDocument/2006/relationships/image" Target="../media/image55.png"/><Relationship Id="rId90" Type="http://schemas.openxmlformats.org/officeDocument/2006/relationships/image" Target="../media/image28.png"/><Relationship Id="rId186" Type="http://schemas.openxmlformats.org/officeDocument/2006/relationships/image" Target="../media/image76.png"/><Relationship Id="rId351" Type="http://schemas.openxmlformats.org/officeDocument/2006/relationships/hyperlink" Target="../07&#49324;&#49324;&#44592;/&#49324;&#49324;&#44592;.pptx" TargetMode="External"/><Relationship Id="rId393" Type="http://schemas.openxmlformats.org/officeDocument/2006/relationships/hyperlink" Target="../28&#54840;&#49464;&#50500;/&#54840;&#49464;&#50500;.pptx" TargetMode="External"/><Relationship Id="rId407" Type="http://schemas.openxmlformats.org/officeDocument/2006/relationships/hyperlink" Target="../35&#54616;&#48149;&#44397;/&#54616;&#48149;&#44397;.pptx" TargetMode="External"/><Relationship Id="rId449" Type="http://schemas.openxmlformats.org/officeDocument/2006/relationships/hyperlink" Target="../../&#49888;&#50557;PPT/56%20&#46356;&#46020;&#49436;/&#46356;&#46020;&#49436;.pptx" TargetMode="External"/><Relationship Id="rId211" Type="http://schemas.openxmlformats.org/officeDocument/2006/relationships/hyperlink" Target="&#49884;&#54200;138&#54200;.pptx" TargetMode="External"/><Relationship Id="rId253" Type="http://schemas.openxmlformats.org/officeDocument/2006/relationships/hyperlink" Target="&#49884;&#54200;118&#54200;.pptx" TargetMode="External"/><Relationship Id="rId295" Type="http://schemas.openxmlformats.org/officeDocument/2006/relationships/hyperlink" Target="&#49884;&#54200;85&#54200;.pptx" TargetMode="External"/><Relationship Id="rId309" Type="http://schemas.openxmlformats.org/officeDocument/2006/relationships/hyperlink" Target="&#49884;&#54200;89&#54200;.pptx" TargetMode="External"/><Relationship Id="rId460" Type="http://schemas.openxmlformats.org/officeDocument/2006/relationships/image" Target="../media/image213.png"/><Relationship Id="rId48" Type="http://schemas.openxmlformats.org/officeDocument/2006/relationships/image" Target="../media/image7.png"/><Relationship Id="rId113" Type="http://schemas.openxmlformats.org/officeDocument/2006/relationships/hyperlink" Target="&#49884;&#54200;35&#54200;.pptx" TargetMode="External"/><Relationship Id="rId320" Type="http://schemas.openxmlformats.org/officeDocument/2006/relationships/image" Target="../media/image143.png"/><Relationship Id="rId155" Type="http://schemas.openxmlformats.org/officeDocument/2006/relationships/hyperlink" Target="&#49884;&#54200;28&#54200;.pptx" TargetMode="External"/><Relationship Id="rId197" Type="http://schemas.openxmlformats.org/officeDocument/2006/relationships/hyperlink" Target="&#49884;&#54200;126&#54200;.pptx" TargetMode="External"/><Relationship Id="rId362" Type="http://schemas.openxmlformats.org/officeDocument/2006/relationships/image" Target="../media/image164.png"/><Relationship Id="rId418" Type="http://schemas.openxmlformats.org/officeDocument/2006/relationships/image" Target="../media/image192.png"/><Relationship Id="rId222" Type="http://schemas.openxmlformats.org/officeDocument/2006/relationships/image" Target="../media/image94.png"/><Relationship Id="rId264" Type="http://schemas.openxmlformats.org/officeDocument/2006/relationships/image" Target="../media/image115.png"/><Relationship Id="rId471" Type="http://schemas.openxmlformats.org/officeDocument/2006/relationships/image" Target="../media/image219.png"/><Relationship Id="rId17" Type="http://schemas.openxmlformats.org/officeDocument/2006/relationships/slide" Target="slide9.xml"/><Relationship Id="rId59" Type="http://schemas.openxmlformats.org/officeDocument/2006/relationships/hyperlink" Target="&#49884;&#54200;23&#54200;.pptx" TargetMode="External"/><Relationship Id="rId124" Type="http://schemas.openxmlformats.org/officeDocument/2006/relationships/image" Target="../media/image45.png"/><Relationship Id="rId70" Type="http://schemas.openxmlformats.org/officeDocument/2006/relationships/image" Target="../media/image18.png"/><Relationship Id="rId166" Type="http://schemas.openxmlformats.org/officeDocument/2006/relationships/image" Target="../media/image66.png"/><Relationship Id="rId331" Type="http://schemas.openxmlformats.org/officeDocument/2006/relationships/hyperlink" Target="&#49884;&#54200;92&#54200;.pptx" TargetMode="External"/><Relationship Id="rId373" Type="http://schemas.openxmlformats.org/officeDocument/2006/relationships/hyperlink" Target="../18&#50853;&#44592;/&#50853;&#44592;.pptx" TargetMode="External"/><Relationship Id="rId429" Type="http://schemas.openxmlformats.org/officeDocument/2006/relationships/hyperlink" Target="../../&#49888;&#50557;PPT/46%20&#44256;&#47536;&#46020;&#51204;&#49436;/&#44256;&#47536;&#46020;&#51204;&#49436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6&#54200;.pptx" TargetMode="External"/><Relationship Id="rId440" Type="http://schemas.openxmlformats.org/officeDocument/2006/relationships/image" Target="../media/image203.png"/><Relationship Id="rId28" Type="http://schemas.openxmlformats.org/officeDocument/2006/relationships/slide" Target="slide34.xml"/><Relationship Id="rId275" Type="http://schemas.openxmlformats.org/officeDocument/2006/relationships/hyperlink" Target="&#49884;&#54200;74&#54200;.pptx" TargetMode="External"/><Relationship Id="rId300" Type="http://schemas.openxmlformats.org/officeDocument/2006/relationships/image" Target="../media/image133.png"/><Relationship Id="rId81" Type="http://schemas.openxmlformats.org/officeDocument/2006/relationships/hyperlink" Target="&#49884;&#54200;51&#54200;.pptx" TargetMode="External"/><Relationship Id="rId135" Type="http://schemas.openxmlformats.org/officeDocument/2006/relationships/hyperlink" Target="&#49884;&#54200;61&#54200;.pptx" TargetMode="External"/><Relationship Id="rId177" Type="http://schemas.openxmlformats.org/officeDocument/2006/relationships/hyperlink" Target="&#49884;&#54200;124&#54200;.pptx" TargetMode="External"/><Relationship Id="rId342" Type="http://schemas.openxmlformats.org/officeDocument/2006/relationships/image" Target="../media/image154.png"/><Relationship Id="rId384" Type="http://schemas.openxmlformats.org/officeDocument/2006/relationships/image" Target="../media/image175.png"/><Relationship Id="rId202" Type="http://schemas.openxmlformats.org/officeDocument/2006/relationships/image" Target="../media/image84.png"/><Relationship Id="rId244" Type="http://schemas.openxmlformats.org/officeDocument/2006/relationships/image" Target="../media/image105.png"/><Relationship Id="rId39" Type="http://schemas.openxmlformats.org/officeDocument/2006/relationships/hyperlink" Target="&#49884;&#54200;22&#54200;.pptx" TargetMode="External"/><Relationship Id="rId286" Type="http://schemas.openxmlformats.org/officeDocument/2006/relationships/image" Target="../media/image126.png"/><Relationship Id="rId451" Type="http://schemas.openxmlformats.org/officeDocument/2006/relationships/hyperlink" Target="../../&#49888;&#50557;PPT/57%20&#48716;&#47112;&#47788;&#49436;/&#48716;&#47112;&#47788;&#49436;1&#51109;.pptx" TargetMode="External"/><Relationship Id="rId50" Type="http://schemas.openxmlformats.org/officeDocument/2006/relationships/image" Target="../media/image8.png"/><Relationship Id="rId104" Type="http://schemas.openxmlformats.org/officeDocument/2006/relationships/image" Target="../media/image35.png"/><Relationship Id="rId146" Type="http://schemas.openxmlformats.org/officeDocument/2006/relationships/image" Target="../media/image56.png"/><Relationship Id="rId188" Type="http://schemas.openxmlformats.org/officeDocument/2006/relationships/image" Target="../media/image77.png"/><Relationship Id="rId311" Type="http://schemas.openxmlformats.org/officeDocument/2006/relationships/hyperlink" Target="&#49884;&#54200;100&#54200;.pptx" TargetMode="External"/><Relationship Id="rId353" Type="http://schemas.openxmlformats.org/officeDocument/2006/relationships/hyperlink" Target="../08&#47355;&#44592;/&#47355;&#44592;.pptx" TargetMode="External"/><Relationship Id="rId395" Type="http://schemas.openxmlformats.org/officeDocument/2006/relationships/hyperlink" Target="../29&#50836;&#50648;/&#50836;&#50648;.pptx" TargetMode="External"/><Relationship Id="rId409" Type="http://schemas.openxmlformats.org/officeDocument/2006/relationships/hyperlink" Target="../36&#49828;&#48148;&#45264;/&#49828;&#48148;&#45264;.pptx" TargetMode="External"/><Relationship Id="rId92" Type="http://schemas.openxmlformats.org/officeDocument/2006/relationships/image" Target="../media/image29.png"/><Relationship Id="rId213" Type="http://schemas.openxmlformats.org/officeDocument/2006/relationships/hyperlink" Target="&#49884;&#54200;148&#54200;.pptx" TargetMode="External"/><Relationship Id="rId420" Type="http://schemas.openxmlformats.org/officeDocument/2006/relationships/image" Target="../media/image193.png"/><Relationship Id="rId255" Type="http://schemas.openxmlformats.org/officeDocument/2006/relationships/hyperlink" Target="&#49884;&#54200;119&#54200;.pptx" TargetMode="External"/><Relationship Id="rId297" Type="http://schemas.openxmlformats.org/officeDocument/2006/relationships/hyperlink" Target="&#49884;&#54200;86&#54200;.pptx" TargetMode="External"/><Relationship Id="rId462" Type="http://schemas.openxmlformats.org/officeDocument/2006/relationships/image" Target="../media/image214.png"/><Relationship Id="rId115" Type="http://schemas.openxmlformats.org/officeDocument/2006/relationships/hyperlink" Target="&#49884;&#54200;36&#54200;.pptx" TargetMode="External"/><Relationship Id="rId157" Type="http://schemas.openxmlformats.org/officeDocument/2006/relationships/hyperlink" Target="&#49884;&#54200;18&#54200;.pptx" TargetMode="External"/><Relationship Id="rId322" Type="http://schemas.openxmlformats.org/officeDocument/2006/relationships/image" Target="../media/image144.png"/><Relationship Id="rId364" Type="http://schemas.openxmlformats.org/officeDocument/2006/relationships/image" Target="../media/image165.png"/><Relationship Id="rId61" Type="http://schemas.openxmlformats.org/officeDocument/2006/relationships/hyperlink" Target="&#49884;&#54200;44&#54200;.pptx" TargetMode="External"/><Relationship Id="rId199" Type="http://schemas.openxmlformats.org/officeDocument/2006/relationships/hyperlink" Target="&#49884;&#54200;136&#54200;.pptx" TargetMode="External"/></Relationships>
</file>

<file path=ppt/slides/_rels/slide18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46&#54200;.pptx" TargetMode="External"/><Relationship Id="rId299" Type="http://schemas.openxmlformats.org/officeDocument/2006/relationships/hyperlink" Target="&#49884;&#54200;87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04&#54200;.pptx" TargetMode="External"/><Relationship Id="rId159" Type="http://schemas.openxmlformats.org/officeDocument/2006/relationships/hyperlink" Target="&#49884;&#54200;08&#54200;.pptx" TargetMode="External"/><Relationship Id="rId324" Type="http://schemas.openxmlformats.org/officeDocument/2006/relationships/image" Target="../media/image145.png"/><Relationship Id="rId366" Type="http://schemas.openxmlformats.org/officeDocument/2006/relationships/image" Target="../media/image166.png"/><Relationship Id="rId170" Type="http://schemas.openxmlformats.org/officeDocument/2006/relationships/image" Target="../media/image68.png"/><Relationship Id="rId226" Type="http://schemas.openxmlformats.org/officeDocument/2006/relationships/image" Target="../media/image96.png"/><Relationship Id="rId433" Type="http://schemas.openxmlformats.org/officeDocument/2006/relationships/hyperlink" Target="../../&#49888;&#50557;PPT/48%20&#44040;&#46972;&#46356;&#50500;&#49436;/&#44040;&#46972;&#46356;&#50500;&#49436;.pptx" TargetMode="External"/><Relationship Id="rId268" Type="http://schemas.openxmlformats.org/officeDocument/2006/relationships/image" Target="../media/image117.png"/><Relationship Id="rId32" Type="http://schemas.openxmlformats.org/officeDocument/2006/relationships/slide" Target="slide17.xml"/><Relationship Id="rId74" Type="http://schemas.openxmlformats.org/officeDocument/2006/relationships/image" Target="../media/image20.png"/><Relationship Id="rId128" Type="http://schemas.openxmlformats.org/officeDocument/2006/relationships/image" Target="../media/image47.png"/><Relationship Id="rId335" Type="http://schemas.openxmlformats.org/officeDocument/2006/relationships/hyperlink" Target="&#49884;&#54200;09&#54200;.pptx" TargetMode="External"/><Relationship Id="rId377" Type="http://schemas.openxmlformats.org/officeDocument/2006/relationships/hyperlink" Target="../20&#51104;&#50616;/&#51104;&#50616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42&#54200;.pptx" TargetMode="External"/><Relationship Id="rId237" Type="http://schemas.openxmlformats.org/officeDocument/2006/relationships/hyperlink" Target="&#49884;&#54200;109&#54200;.pptx" TargetMode="External"/><Relationship Id="rId402" Type="http://schemas.openxmlformats.org/officeDocument/2006/relationships/image" Target="../media/image184.png"/><Relationship Id="rId279" Type="http://schemas.openxmlformats.org/officeDocument/2006/relationships/hyperlink" Target="&#49884;&#54200;76&#54200;.pptx" TargetMode="External"/><Relationship Id="rId444" Type="http://schemas.openxmlformats.org/officeDocument/2006/relationships/image" Target="../media/image205.png"/><Relationship Id="rId43" Type="http://schemas.openxmlformats.org/officeDocument/2006/relationships/hyperlink" Target="&#49884;&#54200;11&#54200;.pptx" TargetMode="External"/><Relationship Id="rId139" Type="http://schemas.openxmlformats.org/officeDocument/2006/relationships/hyperlink" Target="&#49884;&#54200;64&#54200;.pptx" TargetMode="External"/><Relationship Id="rId290" Type="http://schemas.openxmlformats.org/officeDocument/2006/relationships/image" Target="../media/image128.png"/><Relationship Id="rId304" Type="http://schemas.openxmlformats.org/officeDocument/2006/relationships/image" Target="../media/image135.png"/><Relationship Id="rId346" Type="http://schemas.openxmlformats.org/officeDocument/2006/relationships/image" Target="../media/image156.png"/><Relationship Id="rId388" Type="http://schemas.openxmlformats.org/officeDocument/2006/relationships/image" Target="../media/image177.png"/><Relationship Id="rId85" Type="http://schemas.openxmlformats.org/officeDocument/2006/relationships/hyperlink" Target="&#49884;&#54200;53&#54200;.pptx" TargetMode="External"/><Relationship Id="rId150" Type="http://schemas.openxmlformats.org/officeDocument/2006/relationships/image" Target="../media/image58.png"/><Relationship Id="rId192" Type="http://schemas.openxmlformats.org/officeDocument/2006/relationships/image" Target="../media/image79.png"/><Relationship Id="rId206" Type="http://schemas.openxmlformats.org/officeDocument/2006/relationships/image" Target="../media/image86.png"/><Relationship Id="rId413" Type="http://schemas.openxmlformats.org/officeDocument/2006/relationships/hyperlink" Target="../38&#49828;&#44032;&#47028;/&#49828;&#44032;&#47028;.pptx" TargetMode="External"/><Relationship Id="rId248" Type="http://schemas.openxmlformats.org/officeDocument/2006/relationships/image" Target="../media/image107.png"/><Relationship Id="rId455" Type="http://schemas.openxmlformats.org/officeDocument/2006/relationships/hyperlink" Target="../../&#49888;&#50557;PPT/59%20&#50556;&#44256;&#48372;&#49436;/&#50556;&#44256;&#48372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7.png"/><Relationship Id="rId315" Type="http://schemas.openxmlformats.org/officeDocument/2006/relationships/hyperlink" Target="&#49884;&#54200;102&#54200;.pptx" TargetMode="External"/><Relationship Id="rId357" Type="http://schemas.openxmlformats.org/officeDocument/2006/relationships/hyperlink" Target="../10&#49324;&#47924;&#50648;&#54616;/&#49324;&#47924;&#50648;&#54616;.pptx" TargetMode="External"/><Relationship Id="rId54" Type="http://schemas.openxmlformats.org/officeDocument/2006/relationships/image" Target="../media/image10.png"/><Relationship Id="rId96" Type="http://schemas.openxmlformats.org/officeDocument/2006/relationships/image" Target="../media/image31.png"/><Relationship Id="rId161" Type="http://schemas.openxmlformats.org/officeDocument/2006/relationships/hyperlink" Target="&#49884;&#54200;122&#54200;.pptx" TargetMode="External"/><Relationship Id="rId217" Type="http://schemas.openxmlformats.org/officeDocument/2006/relationships/hyperlink" Target="&#49884;&#54200;139&#54200;.pptx" TargetMode="External"/><Relationship Id="rId399" Type="http://schemas.openxmlformats.org/officeDocument/2006/relationships/hyperlink" Target="../31&#50724;&#48148;&#45852;/&#50724;&#48148;&#45852;1&#51109;.pptx" TargetMode="External"/><Relationship Id="rId259" Type="http://schemas.openxmlformats.org/officeDocument/2006/relationships/hyperlink" Target="&#49884;&#54200;29&#54200;.pptx" TargetMode="External"/><Relationship Id="rId424" Type="http://schemas.openxmlformats.org/officeDocument/2006/relationships/image" Target="../media/image195.png"/><Relationship Id="rId466" Type="http://schemas.openxmlformats.org/officeDocument/2006/relationships/image" Target="../media/image216.png"/><Relationship Id="rId23" Type="http://schemas.openxmlformats.org/officeDocument/2006/relationships/slide" Target="slide12.xml"/><Relationship Id="rId119" Type="http://schemas.openxmlformats.org/officeDocument/2006/relationships/hyperlink" Target="&#49884;&#54200;60&#54200;.pptx" TargetMode="External"/><Relationship Id="rId270" Type="http://schemas.openxmlformats.org/officeDocument/2006/relationships/image" Target="../media/image118.png"/><Relationship Id="rId326" Type="http://schemas.openxmlformats.org/officeDocument/2006/relationships/image" Target="../media/image146.png"/><Relationship Id="rId65" Type="http://schemas.openxmlformats.org/officeDocument/2006/relationships/hyperlink" Target="&#49884;&#54200;41&#54200;.pptx" TargetMode="External"/><Relationship Id="rId130" Type="http://schemas.openxmlformats.org/officeDocument/2006/relationships/image" Target="../media/image48.png"/><Relationship Id="rId368" Type="http://schemas.openxmlformats.org/officeDocument/2006/relationships/image" Target="../media/image167.png"/><Relationship Id="rId172" Type="http://schemas.openxmlformats.org/officeDocument/2006/relationships/image" Target="../media/image69.png"/><Relationship Id="rId228" Type="http://schemas.openxmlformats.org/officeDocument/2006/relationships/image" Target="../media/image97.png"/><Relationship Id="rId435" Type="http://schemas.openxmlformats.org/officeDocument/2006/relationships/hyperlink" Target="../../&#49888;&#50557;PPT/49%20&#50640;&#48288;&#49548;&#49436;/&#50640;&#48288;&#49548;&#49436;.pptx" TargetMode="External"/><Relationship Id="rId281" Type="http://schemas.openxmlformats.org/officeDocument/2006/relationships/hyperlink" Target="&#49884;&#54200;70&#54200;.pptx" TargetMode="External"/><Relationship Id="rId337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9.xml"/><Relationship Id="rId76" Type="http://schemas.openxmlformats.org/officeDocument/2006/relationships/image" Target="../media/image21.png"/><Relationship Id="rId141" Type="http://schemas.openxmlformats.org/officeDocument/2006/relationships/hyperlink" Target="&#49884;&#54200;63&#54200;.pptx" TargetMode="External"/><Relationship Id="rId379" Type="http://schemas.openxmlformats.org/officeDocument/2006/relationships/hyperlink" Target="../21&#51204;&#46020;&#49436;/&#51204;&#46020;&#4943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41&#54200;.pptx" TargetMode="External"/><Relationship Id="rId239" Type="http://schemas.openxmlformats.org/officeDocument/2006/relationships/hyperlink" Target="&#49884;&#54200;112&#54200;.pptx" TargetMode="External"/><Relationship Id="rId390" Type="http://schemas.openxmlformats.org/officeDocument/2006/relationships/image" Target="../media/image178.png"/><Relationship Id="rId404" Type="http://schemas.openxmlformats.org/officeDocument/2006/relationships/image" Target="../media/image185.png"/><Relationship Id="rId446" Type="http://schemas.openxmlformats.org/officeDocument/2006/relationships/image" Target="../media/image206.png"/><Relationship Id="rId250" Type="http://schemas.openxmlformats.org/officeDocument/2006/relationships/image" Target="../media/image108.png"/><Relationship Id="rId292" Type="http://schemas.openxmlformats.org/officeDocument/2006/relationships/image" Target="../media/image129.png"/><Relationship Id="rId306" Type="http://schemas.openxmlformats.org/officeDocument/2006/relationships/image" Target="../media/image136.png"/><Relationship Id="rId45" Type="http://schemas.openxmlformats.org/officeDocument/2006/relationships/hyperlink" Target="&#49884;&#54200;01&#54200;.pptx" TargetMode="External"/><Relationship Id="rId87" Type="http://schemas.openxmlformats.org/officeDocument/2006/relationships/hyperlink" Target="&#49884;&#54200;05&#54200;.pptx" TargetMode="External"/><Relationship Id="rId110" Type="http://schemas.openxmlformats.org/officeDocument/2006/relationships/image" Target="../media/image38.png"/><Relationship Id="rId348" Type="http://schemas.openxmlformats.org/officeDocument/2006/relationships/image" Target="../media/image157.png"/><Relationship Id="rId152" Type="http://schemas.openxmlformats.org/officeDocument/2006/relationships/image" Target="../media/image59.png"/><Relationship Id="rId194" Type="http://schemas.openxmlformats.org/officeDocument/2006/relationships/image" Target="../media/image80.png"/><Relationship Id="rId208" Type="http://schemas.openxmlformats.org/officeDocument/2006/relationships/image" Target="../media/image87.png"/><Relationship Id="rId415" Type="http://schemas.openxmlformats.org/officeDocument/2006/relationships/hyperlink" Target="../39&#47568;&#46972;&#44592;/&#47568;&#46972;&#44592;.pptx" TargetMode="External"/><Relationship Id="rId457" Type="http://schemas.openxmlformats.org/officeDocument/2006/relationships/hyperlink" Target="../../&#49888;&#50557;PPT/60%20&#48288;&#46300;&#47196;&#51204;&#49436;/&#48288;&#46300;&#47196;&#51204;&#49436;.pptx" TargetMode="External"/><Relationship Id="rId261" Type="http://schemas.openxmlformats.org/officeDocument/2006/relationships/hyperlink" Target="&#49884;&#54200;39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11.png"/><Relationship Id="rId317" Type="http://schemas.openxmlformats.org/officeDocument/2006/relationships/hyperlink" Target="&#49884;&#54200;99&#54200;.pptx" TargetMode="External"/><Relationship Id="rId359" Type="http://schemas.openxmlformats.org/officeDocument/2006/relationships/hyperlink" Target="../12&#50676;&#50773;&#44592;&#54616;/&#50676;&#50773;&#44592;&#54616;.pptx" TargetMode="External"/><Relationship Id="rId98" Type="http://schemas.openxmlformats.org/officeDocument/2006/relationships/image" Target="../media/image32.png"/><Relationship Id="rId121" Type="http://schemas.openxmlformats.org/officeDocument/2006/relationships/hyperlink" Target="&#49884;&#54200;07&#54200;.pptx" TargetMode="External"/><Relationship Id="rId163" Type="http://schemas.openxmlformats.org/officeDocument/2006/relationships/hyperlink" Target="&#49884;&#54200;121&#54200;.pptx" TargetMode="External"/><Relationship Id="rId219" Type="http://schemas.openxmlformats.org/officeDocument/2006/relationships/hyperlink" Target="&#49884;&#54200;129&#54200;.pptx" TargetMode="External"/><Relationship Id="rId370" Type="http://schemas.openxmlformats.org/officeDocument/2006/relationships/image" Target="../media/image168.png"/><Relationship Id="rId426" Type="http://schemas.openxmlformats.org/officeDocument/2006/relationships/image" Target="../media/image196.png"/><Relationship Id="rId230" Type="http://schemas.openxmlformats.org/officeDocument/2006/relationships/image" Target="../media/image98.png"/><Relationship Id="rId468" Type="http://schemas.openxmlformats.org/officeDocument/2006/relationships/image" Target="../media/image217.png"/><Relationship Id="rId25" Type="http://schemas.openxmlformats.org/officeDocument/2006/relationships/slide" Target="slide13.xml"/><Relationship Id="rId67" Type="http://schemas.openxmlformats.org/officeDocument/2006/relationships/hyperlink" Target="&#49884;&#54200;42&#54200;.pptx" TargetMode="External"/><Relationship Id="rId272" Type="http://schemas.openxmlformats.org/officeDocument/2006/relationships/image" Target="../media/image119.png"/><Relationship Id="rId328" Type="http://schemas.openxmlformats.org/officeDocument/2006/relationships/image" Target="../media/image147.png"/><Relationship Id="rId132" Type="http://schemas.openxmlformats.org/officeDocument/2006/relationships/image" Target="../media/image49.png"/><Relationship Id="rId174" Type="http://schemas.openxmlformats.org/officeDocument/2006/relationships/image" Target="../media/image70.png"/><Relationship Id="rId381" Type="http://schemas.openxmlformats.org/officeDocument/2006/relationships/hyperlink" Target="../22&#50500;&#44032;/&#50500;&#44032;.pptx" TargetMode="External"/><Relationship Id="rId241" Type="http://schemas.openxmlformats.org/officeDocument/2006/relationships/hyperlink" Target="&#49884;&#54200;113&#54200;.pptx" TargetMode="External"/><Relationship Id="rId437" Type="http://schemas.openxmlformats.org/officeDocument/2006/relationships/hyperlink" Target="../../&#49888;&#50557;PPT/50%20&#48716;&#47549;&#48372;&#49436;/&#48716;&#47549;&#48372;&#49436;.pptx" TargetMode="External"/><Relationship Id="rId36" Type="http://schemas.openxmlformats.org/officeDocument/2006/relationships/slide" Target="slide8.xml"/><Relationship Id="rId283" Type="http://schemas.openxmlformats.org/officeDocument/2006/relationships/hyperlink" Target="&#49884;&#54200;78&#54200;.pptx" TargetMode="External"/><Relationship Id="rId339" Type="http://schemas.openxmlformats.org/officeDocument/2006/relationships/hyperlink" Target="../02&#52636;&#50528;&#44413;&#44592;/&#52636;&#50528;&#44413;&#44592;.pptx" TargetMode="External"/><Relationship Id="rId78" Type="http://schemas.openxmlformats.org/officeDocument/2006/relationships/image" Target="../media/image22.png"/><Relationship Id="rId101" Type="http://schemas.openxmlformats.org/officeDocument/2006/relationships/hyperlink" Target="&#49884;&#54200;40&#54200;.pptx" TargetMode="External"/><Relationship Id="rId143" Type="http://schemas.openxmlformats.org/officeDocument/2006/relationships/hyperlink" Target="&#49884;&#54200;62&#54200;.pptx" TargetMode="External"/><Relationship Id="rId185" Type="http://schemas.openxmlformats.org/officeDocument/2006/relationships/hyperlink" Target="&#49884;&#54200;125&#54200;.pptx" TargetMode="External"/><Relationship Id="rId350" Type="http://schemas.openxmlformats.org/officeDocument/2006/relationships/image" Target="../media/image158.png"/><Relationship Id="rId406" Type="http://schemas.openxmlformats.org/officeDocument/2006/relationships/image" Target="../media/image186.png"/><Relationship Id="rId9" Type="http://schemas.openxmlformats.org/officeDocument/2006/relationships/slide" Target="slide24.xml"/><Relationship Id="rId210" Type="http://schemas.openxmlformats.org/officeDocument/2006/relationships/image" Target="../media/image88.png"/><Relationship Id="rId392" Type="http://schemas.openxmlformats.org/officeDocument/2006/relationships/image" Target="../media/image179.png"/><Relationship Id="rId448" Type="http://schemas.openxmlformats.org/officeDocument/2006/relationships/image" Target="../media/image207.png"/><Relationship Id="rId252" Type="http://schemas.openxmlformats.org/officeDocument/2006/relationships/image" Target="../media/image109.png"/><Relationship Id="rId294" Type="http://schemas.openxmlformats.org/officeDocument/2006/relationships/image" Target="../media/image130.png"/><Relationship Id="rId308" Type="http://schemas.openxmlformats.org/officeDocument/2006/relationships/image" Target="../media/image137.png"/><Relationship Id="rId47" Type="http://schemas.openxmlformats.org/officeDocument/2006/relationships/hyperlink" Target="&#49884;&#54200;02&#54200;.pptx" TargetMode="External"/><Relationship Id="rId89" Type="http://schemas.openxmlformats.org/officeDocument/2006/relationships/hyperlink" Target="&#49884;&#54200;15&#54200;.pptx" TargetMode="External"/><Relationship Id="rId112" Type="http://schemas.openxmlformats.org/officeDocument/2006/relationships/image" Target="../media/image39.png"/><Relationship Id="rId154" Type="http://schemas.openxmlformats.org/officeDocument/2006/relationships/image" Target="../media/image60.png"/><Relationship Id="rId361" Type="http://schemas.openxmlformats.org/officeDocument/2006/relationships/hyperlink" Target="../11&#50676;&#50773;&#44592;&#49345;/&#50676;&#50773;&#44592;&#49345;.pptx" TargetMode="External"/><Relationship Id="rId196" Type="http://schemas.openxmlformats.org/officeDocument/2006/relationships/image" Target="../media/image81.png"/><Relationship Id="rId417" Type="http://schemas.openxmlformats.org/officeDocument/2006/relationships/hyperlink" Target="../../&#49888;&#50557;PPT/40%20&#47560;&#53468;&#48373;&#51020;/&#47560;&#53468;&#48373;&#51020;.pptx" TargetMode="External"/><Relationship Id="rId459" Type="http://schemas.openxmlformats.org/officeDocument/2006/relationships/hyperlink" Target="../../&#49888;&#50557;PPT/61%20&#48288;&#46300;&#47196;&#54980;&#49436;/&#48288;&#46300;&#47196;&#5498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11&#54200;.pptx" TargetMode="External"/><Relationship Id="rId263" Type="http://schemas.openxmlformats.org/officeDocument/2006/relationships/hyperlink" Target="&#49884;&#54200;49&#54200;.pptx" TargetMode="External"/><Relationship Id="rId319" Type="http://schemas.openxmlformats.org/officeDocument/2006/relationships/hyperlink" Target="&#49884;&#54200;98&#54200;.pptx" TargetMode="External"/><Relationship Id="rId470" Type="http://schemas.openxmlformats.org/officeDocument/2006/relationships/image" Target="../media/image218.png"/><Relationship Id="rId58" Type="http://schemas.openxmlformats.org/officeDocument/2006/relationships/image" Target="../media/image12.png"/><Relationship Id="rId123" Type="http://schemas.openxmlformats.org/officeDocument/2006/relationships/hyperlink" Target="&#49884;&#54200;57&#54200;.pptx" TargetMode="External"/><Relationship Id="rId330" Type="http://schemas.openxmlformats.org/officeDocument/2006/relationships/image" Target="../media/image148.png"/><Relationship Id="rId165" Type="http://schemas.openxmlformats.org/officeDocument/2006/relationships/hyperlink" Target="&#49884;&#54200;123&#54200;.pptx" TargetMode="External"/><Relationship Id="rId372" Type="http://schemas.openxmlformats.org/officeDocument/2006/relationships/image" Target="../media/image169.png"/><Relationship Id="rId428" Type="http://schemas.openxmlformats.org/officeDocument/2006/relationships/image" Target="../media/image197.png"/><Relationship Id="rId232" Type="http://schemas.openxmlformats.org/officeDocument/2006/relationships/image" Target="../media/image99.png"/><Relationship Id="rId274" Type="http://schemas.openxmlformats.org/officeDocument/2006/relationships/image" Target="../media/image120.png"/><Relationship Id="rId27" Type="http://schemas.openxmlformats.org/officeDocument/2006/relationships/slide" Target="slide14.xml"/><Relationship Id="rId69" Type="http://schemas.openxmlformats.org/officeDocument/2006/relationships/hyperlink" Target="&#49884;&#54200;43&#54200;.pptx" TargetMode="External"/><Relationship Id="rId134" Type="http://schemas.openxmlformats.org/officeDocument/2006/relationships/image" Target="../media/image50.png"/><Relationship Id="rId80" Type="http://schemas.openxmlformats.org/officeDocument/2006/relationships/image" Target="../media/image23.png"/><Relationship Id="rId176" Type="http://schemas.openxmlformats.org/officeDocument/2006/relationships/image" Target="../media/image71.png"/><Relationship Id="rId341" Type="http://schemas.openxmlformats.org/officeDocument/2006/relationships/hyperlink" Target="&#52285;&#49464;&#44592;.pptx" TargetMode="External"/><Relationship Id="rId383" Type="http://schemas.openxmlformats.org/officeDocument/2006/relationships/hyperlink" Target="../23&#51060;&#49324;&#50556;/&#51060;&#49324;&#50556;.pptx" TargetMode="External"/><Relationship Id="rId439" Type="http://schemas.openxmlformats.org/officeDocument/2006/relationships/hyperlink" Target="../../&#49888;&#50557;PPT/51%20&#44264;&#47196;&#49352;&#49436;/&#44264;&#47196;&#49352;&#49436;.pptx" TargetMode="External"/><Relationship Id="rId201" Type="http://schemas.openxmlformats.org/officeDocument/2006/relationships/hyperlink" Target="&#49884;&#54200;146&#54200;.pptx" TargetMode="External"/><Relationship Id="rId243" Type="http://schemas.openxmlformats.org/officeDocument/2006/relationships/hyperlink" Target="&#49884;&#54200;114&#54200;.pptx" TargetMode="External"/><Relationship Id="rId285" Type="http://schemas.openxmlformats.org/officeDocument/2006/relationships/hyperlink" Target="&#49884;&#54200;88&#54200;.pptx" TargetMode="External"/><Relationship Id="rId450" Type="http://schemas.openxmlformats.org/officeDocument/2006/relationships/image" Target="../media/image208.png"/><Relationship Id="rId38" Type="http://schemas.openxmlformats.org/officeDocument/2006/relationships/image" Target="../media/image2.png"/><Relationship Id="rId103" Type="http://schemas.openxmlformats.org/officeDocument/2006/relationships/hyperlink" Target="&#49884;&#54200;50&#54200;.pptx" TargetMode="External"/><Relationship Id="rId310" Type="http://schemas.openxmlformats.org/officeDocument/2006/relationships/image" Target="../media/image138.png"/><Relationship Id="rId91" Type="http://schemas.openxmlformats.org/officeDocument/2006/relationships/hyperlink" Target="&#49884;&#54200;25&#54200;.pptx" TargetMode="External"/><Relationship Id="rId145" Type="http://schemas.openxmlformats.org/officeDocument/2006/relationships/hyperlink" Target="&#49884;&#54200;67&#54200;.pptx" TargetMode="External"/><Relationship Id="rId187" Type="http://schemas.openxmlformats.org/officeDocument/2006/relationships/hyperlink" Target="&#49884;&#54200;135&#54200;.pptx" TargetMode="External"/><Relationship Id="rId352" Type="http://schemas.openxmlformats.org/officeDocument/2006/relationships/image" Target="../media/image159.png"/><Relationship Id="rId394" Type="http://schemas.openxmlformats.org/officeDocument/2006/relationships/image" Target="../media/image180.png"/><Relationship Id="rId408" Type="http://schemas.openxmlformats.org/officeDocument/2006/relationships/image" Target="../media/image187.png"/><Relationship Id="rId212" Type="http://schemas.openxmlformats.org/officeDocument/2006/relationships/image" Target="../media/image89.png"/><Relationship Id="rId254" Type="http://schemas.openxmlformats.org/officeDocument/2006/relationships/image" Target="../media/image110.png"/><Relationship Id="rId49" Type="http://schemas.openxmlformats.org/officeDocument/2006/relationships/hyperlink" Target="&#49884;&#54200;33&#54200;.pptx" TargetMode="External"/><Relationship Id="rId114" Type="http://schemas.openxmlformats.org/officeDocument/2006/relationships/image" Target="../media/image40.png"/><Relationship Id="rId296" Type="http://schemas.openxmlformats.org/officeDocument/2006/relationships/image" Target="../media/image131.png"/><Relationship Id="rId461" Type="http://schemas.openxmlformats.org/officeDocument/2006/relationships/hyperlink" Target="../../&#49888;&#50557;PPT/62%20&#50836;&#54620;&#51068;&#49436;/&#50836;&#54620;&#51068;&#49436;.pptx" TargetMode="External"/><Relationship Id="rId60" Type="http://schemas.openxmlformats.org/officeDocument/2006/relationships/image" Target="../media/image13.png"/><Relationship Id="rId156" Type="http://schemas.openxmlformats.org/officeDocument/2006/relationships/image" Target="../media/image61.png"/><Relationship Id="rId198" Type="http://schemas.openxmlformats.org/officeDocument/2006/relationships/image" Target="../media/image82.png"/><Relationship Id="rId321" Type="http://schemas.openxmlformats.org/officeDocument/2006/relationships/hyperlink" Target="&#49884;&#54200;97&#54200;.pptx" TargetMode="External"/><Relationship Id="rId363" Type="http://schemas.openxmlformats.org/officeDocument/2006/relationships/hyperlink" Target="../13&#50669;&#45824;&#49345;/&#50669;&#45824;&#49345;.pptx" TargetMode="External"/><Relationship Id="rId419" Type="http://schemas.openxmlformats.org/officeDocument/2006/relationships/hyperlink" Target="../../&#49888;&#50557;PPT/41%20&#47560;&#44032;&#48373;&#51020;/&#47560;&#44032;&#48373;&#51020;.pptx" TargetMode="External"/><Relationship Id="rId223" Type="http://schemas.openxmlformats.org/officeDocument/2006/relationships/hyperlink" Target="&#49884;&#54200;103&#54200;.pptx" TargetMode="External"/><Relationship Id="rId430" Type="http://schemas.openxmlformats.org/officeDocument/2006/relationships/image" Target="../media/image198.png"/><Relationship Id="rId18" Type="http://schemas.openxmlformats.org/officeDocument/2006/relationships/slide" Target="slide29.xml"/><Relationship Id="rId265" Type="http://schemas.openxmlformats.org/officeDocument/2006/relationships/hyperlink" Target="&#49884;&#54200;59&#54200;.pptx" TargetMode="External"/><Relationship Id="rId472" Type="http://schemas.openxmlformats.org/officeDocument/2006/relationships/image" Target="../media/image237.png"/><Relationship Id="rId125" Type="http://schemas.openxmlformats.org/officeDocument/2006/relationships/hyperlink" Target="&#49884;&#54200;47&#54200;.pptx" TargetMode="External"/><Relationship Id="rId167" Type="http://schemas.openxmlformats.org/officeDocument/2006/relationships/hyperlink" Target="&#49884;&#54200;133&#54200;.pptx" TargetMode="External"/><Relationship Id="rId332" Type="http://schemas.openxmlformats.org/officeDocument/2006/relationships/image" Target="../media/image149.png"/><Relationship Id="rId374" Type="http://schemas.openxmlformats.org/officeDocument/2006/relationships/image" Target="../media/image170.png"/><Relationship Id="rId71" Type="http://schemas.openxmlformats.org/officeDocument/2006/relationships/hyperlink" Target="&#49884;&#54200;34&#54200;.pptx" TargetMode="External"/><Relationship Id="rId234" Type="http://schemas.openxmlformats.org/officeDocument/2006/relationships/image" Target="../media/image100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21.png"/><Relationship Id="rId44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40" Type="http://schemas.openxmlformats.org/officeDocument/2006/relationships/image" Target="../media/image3.png"/><Relationship Id="rId136" Type="http://schemas.openxmlformats.org/officeDocument/2006/relationships/image" Target="../media/image51.png"/><Relationship Id="rId178" Type="http://schemas.openxmlformats.org/officeDocument/2006/relationships/image" Target="../media/image72.png"/><Relationship Id="rId301" Type="http://schemas.openxmlformats.org/officeDocument/2006/relationships/hyperlink" Target="&#49884;&#54200;69&#54200;.pptx" TargetMode="External"/><Relationship Id="rId343" Type="http://schemas.openxmlformats.org/officeDocument/2006/relationships/hyperlink" Target="../03&#47112;&#50948;&#44592;/&#47112;&#50948;&#44592;.pptx" TargetMode="External"/><Relationship Id="rId82" Type="http://schemas.openxmlformats.org/officeDocument/2006/relationships/image" Target="../media/image24.png"/><Relationship Id="rId203" Type="http://schemas.openxmlformats.org/officeDocument/2006/relationships/hyperlink" Target="&#49884;&#54200;147&#54200;.pptx" TargetMode="External"/><Relationship Id="rId385" Type="http://schemas.openxmlformats.org/officeDocument/2006/relationships/hyperlink" Target="../24&#50696;&#47112;&#48120;&#50556;/&#50696;&#47112;&#48120;&#50556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5.png"/><Relationship Id="rId245" Type="http://schemas.openxmlformats.org/officeDocument/2006/relationships/hyperlink" Target="&#49884;&#54200;115&#54200;.pptx" TargetMode="External"/><Relationship Id="rId266" Type="http://schemas.openxmlformats.org/officeDocument/2006/relationships/image" Target="../media/image116.png"/><Relationship Id="rId287" Type="http://schemas.openxmlformats.org/officeDocument/2006/relationships/hyperlink" Target="&#49884;&#54200;81&#54200;.pptx" TargetMode="External"/><Relationship Id="rId410" Type="http://schemas.openxmlformats.org/officeDocument/2006/relationships/image" Target="../media/image188.png"/><Relationship Id="rId431" Type="http://schemas.openxmlformats.org/officeDocument/2006/relationships/hyperlink" Target="../../&#49888;&#50557;PPT/47%20&#44256;&#47536;&#46020;&#54980;&#49436;/&#44256;&#47536;&#46020;&#54980;&#49436;.pptx" TargetMode="External"/><Relationship Id="rId452" Type="http://schemas.openxmlformats.org/officeDocument/2006/relationships/image" Target="../media/image209.png"/><Relationship Id="rId30" Type="http://schemas.openxmlformats.org/officeDocument/2006/relationships/slide" Target="slide35.xml"/><Relationship Id="rId105" Type="http://schemas.openxmlformats.org/officeDocument/2006/relationships/hyperlink" Target="&#49884;&#54200;56&#54200;.pptx" TargetMode="External"/><Relationship Id="rId126" Type="http://schemas.openxmlformats.org/officeDocument/2006/relationships/image" Target="../media/image46.png"/><Relationship Id="rId147" Type="http://schemas.openxmlformats.org/officeDocument/2006/relationships/hyperlink" Target="&#49884;&#54200;68&#54200;.pptx" TargetMode="External"/><Relationship Id="rId168" Type="http://schemas.openxmlformats.org/officeDocument/2006/relationships/image" Target="../media/image67.png"/><Relationship Id="rId312" Type="http://schemas.openxmlformats.org/officeDocument/2006/relationships/image" Target="../media/image139.png"/><Relationship Id="rId333" Type="http://schemas.openxmlformats.org/officeDocument/2006/relationships/hyperlink" Target="&#49884;&#54200;91&#54200;.pptx" TargetMode="External"/><Relationship Id="rId354" Type="http://schemas.openxmlformats.org/officeDocument/2006/relationships/image" Target="../media/image160.png"/><Relationship Id="rId51" Type="http://schemas.openxmlformats.org/officeDocument/2006/relationships/hyperlink" Target="&#49884;&#54200;31&#54200;.pptx" TargetMode="External"/><Relationship Id="rId72" Type="http://schemas.openxmlformats.org/officeDocument/2006/relationships/image" Target="../media/image19.png"/><Relationship Id="rId93" Type="http://schemas.openxmlformats.org/officeDocument/2006/relationships/hyperlink" Target="&#49884;&#54200;45&#54200;.pptx" TargetMode="External"/><Relationship Id="rId189" Type="http://schemas.openxmlformats.org/officeDocument/2006/relationships/hyperlink" Target="&#49884;&#54200;145&#54200;.pptx" TargetMode="External"/><Relationship Id="rId375" Type="http://schemas.openxmlformats.org/officeDocument/2006/relationships/hyperlink" Target="../19&#49884;&#54200;/&#49884;&#54200;.pptx" TargetMode="External"/><Relationship Id="rId396" Type="http://schemas.openxmlformats.org/officeDocument/2006/relationships/image" Target="../media/image181.png"/><Relationship Id="rId3" Type="http://schemas.openxmlformats.org/officeDocument/2006/relationships/slide" Target="slide21.xml"/><Relationship Id="rId214" Type="http://schemas.openxmlformats.org/officeDocument/2006/relationships/image" Target="../media/image90.png"/><Relationship Id="rId235" Type="http://schemas.openxmlformats.org/officeDocument/2006/relationships/hyperlink" Target="&#49884;&#54200;108&#54200;.pptx" TargetMode="External"/><Relationship Id="rId256" Type="http://schemas.openxmlformats.org/officeDocument/2006/relationships/image" Target="../media/image111.png"/><Relationship Id="rId277" Type="http://schemas.openxmlformats.org/officeDocument/2006/relationships/hyperlink" Target="&#49884;&#54200;75&#54200;.pptx" TargetMode="External"/><Relationship Id="rId298" Type="http://schemas.openxmlformats.org/officeDocument/2006/relationships/image" Target="../media/image132.png"/><Relationship Id="rId400" Type="http://schemas.openxmlformats.org/officeDocument/2006/relationships/image" Target="../media/image183.png"/><Relationship Id="rId421" Type="http://schemas.openxmlformats.org/officeDocument/2006/relationships/hyperlink" Target="../../&#49888;&#50557;PPT/42%20&#45572;&#44032;&#48373;&#51020;/&#45572;&#44032;&#48373;&#51020;.pptx" TargetMode="External"/><Relationship Id="rId442" Type="http://schemas.openxmlformats.org/officeDocument/2006/relationships/image" Target="../media/image204.png"/><Relationship Id="rId463" Type="http://schemas.openxmlformats.org/officeDocument/2006/relationships/hyperlink" Target="../../&#49888;&#50557;PPT/63%20&#50836;&#54620;&#51060;&#49436;/&#50836;&#54620;&#51060;&#49436;1&#51109;.pptx" TargetMode="External"/><Relationship Id="rId116" Type="http://schemas.openxmlformats.org/officeDocument/2006/relationships/image" Target="../media/image41.png"/><Relationship Id="rId137" Type="http://schemas.openxmlformats.org/officeDocument/2006/relationships/hyperlink" Target="&#49884;&#54200;65&#54200;.pptx" TargetMode="External"/><Relationship Id="rId158" Type="http://schemas.openxmlformats.org/officeDocument/2006/relationships/image" Target="../media/image62.png"/><Relationship Id="rId302" Type="http://schemas.openxmlformats.org/officeDocument/2006/relationships/image" Target="../media/image134.png"/><Relationship Id="rId323" Type="http://schemas.openxmlformats.org/officeDocument/2006/relationships/hyperlink" Target="&#49884;&#54200;96&#54200;.pptx" TargetMode="External"/><Relationship Id="rId344" Type="http://schemas.openxmlformats.org/officeDocument/2006/relationships/image" Target="../media/image155.png"/><Relationship Id="rId20" Type="http://schemas.openxmlformats.org/officeDocument/2006/relationships/slide" Target="slide30.xml"/><Relationship Id="rId41" Type="http://schemas.openxmlformats.org/officeDocument/2006/relationships/hyperlink" Target="&#49884;&#54200;21&#54200;.pptx" TargetMode="External"/><Relationship Id="rId62" Type="http://schemas.openxmlformats.org/officeDocument/2006/relationships/image" Target="../media/image14.png"/><Relationship Id="rId83" Type="http://schemas.openxmlformats.org/officeDocument/2006/relationships/hyperlink" Target="&#49884;&#54200;52&#54200;.pptx" TargetMode="External"/><Relationship Id="rId179" Type="http://schemas.openxmlformats.org/officeDocument/2006/relationships/hyperlink" Target="&#49884;&#54200;143&#54200;.pptx" TargetMode="External"/><Relationship Id="rId365" Type="http://schemas.openxmlformats.org/officeDocument/2006/relationships/hyperlink" Target="../14&#50669;&#45824;&#54616;/&#50669;&#45824;&#54616;.pptx" TargetMode="External"/><Relationship Id="rId386" Type="http://schemas.openxmlformats.org/officeDocument/2006/relationships/image" Target="../media/image176.png"/><Relationship Id="rId190" Type="http://schemas.openxmlformats.org/officeDocument/2006/relationships/image" Target="../media/image78.png"/><Relationship Id="rId204" Type="http://schemas.openxmlformats.org/officeDocument/2006/relationships/image" Target="../media/image85.png"/><Relationship Id="rId225" Type="http://schemas.openxmlformats.org/officeDocument/2006/relationships/hyperlink" Target="&#49884;&#54200;104&#54200;.pptx" TargetMode="External"/><Relationship Id="rId246" Type="http://schemas.openxmlformats.org/officeDocument/2006/relationships/image" Target="../media/image106.png"/><Relationship Id="rId267" Type="http://schemas.openxmlformats.org/officeDocument/2006/relationships/hyperlink" Target="&#49884;&#54200;77&#54200;.pptx" TargetMode="External"/><Relationship Id="rId288" Type="http://schemas.openxmlformats.org/officeDocument/2006/relationships/image" Target="../media/image127.png"/><Relationship Id="rId411" Type="http://schemas.openxmlformats.org/officeDocument/2006/relationships/hyperlink" Target="../37&#54617;&#44060;/&#54617;&#44060;.pptx" TargetMode="External"/><Relationship Id="rId432" Type="http://schemas.openxmlformats.org/officeDocument/2006/relationships/image" Target="../media/image199.png"/><Relationship Id="rId453" Type="http://schemas.openxmlformats.org/officeDocument/2006/relationships/hyperlink" Target="../../&#49888;&#50557;PPT/58%20&#55176;&#48652;&#47532;&#49436;/&#55176;&#48652;&#47532;&#49436;.pptx" TargetMode="External"/><Relationship Id="rId106" Type="http://schemas.openxmlformats.org/officeDocument/2006/relationships/image" Target="../media/image36.png"/><Relationship Id="rId127" Type="http://schemas.openxmlformats.org/officeDocument/2006/relationships/hyperlink" Target="&#49884;&#54200;37&#54200;.pptx" TargetMode="External"/><Relationship Id="rId313" Type="http://schemas.openxmlformats.org/officeDocument/2006/relationships/hyperlink" Target="&#49884;&#54200;101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9.png"/><Relationship Id="rId73" Type="http://schemas.openxmlformats.org/officeDocument/2006/relationships/hyperlink" Target="&#49884;&#54200;14&#54200;.pptx" TargetMode="External"/><Relationship Id="rId94" Type="http://schemas.openxmlformats.org/officeDocument/2006/relationships/image" Target="../media/image30.png"/><Relationship Id="rId148" Type="http://schemas.openxmlformats.org/officeDocument/2006/relationships/image" Target="../media/image57.png"/><Relationship Id="rId169" Type="http://schemas.openxmlformats.org/officeDocument/2006/relationships/hyperlink" Target="&#49884;&#54200;132&#54200;.pptx" TargetMode="External"/><Relationship Id="rId334" Type="http://schemas.openxmlformats.org/officeDocument/2006/relationships/image" Target="../media/image150.png"/><Relationship Id="rId355" Type="http://schemas.openxmlformats.org/officeDocument/2006/relationships/hyperlink" Target="../09&#49324;&#47924;&#50648;&#49345;/&#49324;&#47924;&#50648;&#49345;.pptx" TargetMode="External"/><Relationship Id="rId376" Type="http://schemas.openxmlformats.org/officeDocument/2006/relationships/image" Target="../media/image171.png"/><Relationship Id="rId397" Type="http://schemas.openxmlformats.org/officeDocument/2006/relationships/hyperlink" Target="../30&#50500;&#47784;&#49828;/&#50500;&#47784;&#49828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73.png"/><Relationship Id="rId215" Type="http://schemas.openxmlformats.org/officeDocument/2006/relationships/hyperlink" Target="&#49884;&#54200;149&#54200;.pptx" TargetMode="External"/><Relationship Id="rId236" Type="http://schemas.openxmlformats.org/officeDocument/2006/relationships/image" Target="../media/image101.png"/><Relationship Id="rId257" Type="http://schemas.openxmlformats.org/officeDocument/2006/relationships/hyperlink" Target="&#49884;&#54200;19&#54200;.pptx" TargetMode="External"/><Relationship Id="rId278" Type="http://schemas.openxmlformats.org/officeDocument/2006/relationships/image" Target="../media/image122.png"/><Relationship Id="rId401" Type="http://schemas.openxmlformats.org/officeDocument/2006/relationships/hyperlink" Target="../32&#50836;&#45208;/&#50836;&#45208;.pptx" TargetMode="External"/><Relationship Id="rId422" Type="http://schemas.openxmlformats.org/officeDocument/2006/relationships/image" Target="../media/image194.png"/><Relationship Id="rId44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64" Type="http://schemas.openxmlformats.org/officeDocument/2006/relationships/image" Target="../media/image215.png"/><Relationship Id="rId303" Type="http://schemas.openxmlformats.org/officeDocument/2006/relationships/hyperlink" Target="&#49884;&#54200;79&#54200;.pptx" TargetMode="External"/><Relationship Id="rId42" Type="http://schemas.openxmlformats.org/officeDocument/2006/relationships/image" Target="../media/image4.png"/><Relationship Id="rId84" Type="http://schemas.openxmlformats.org/officeDocument/2006/relationships/image" Target="../media/image25.png"/><Relationship Id="rId138" Type="http://schemas.openxmlformats.org/officeDocument/2006/relationships/image" Target="../media/image52.png"/><Relationship Id="rId345" Type="http://schemas.openxmlformats.org/officeDocument/2006/relationships/hyperlink" Target="../04&#48124;&#49688;&#44592;/&#48124;&#49688;&#44592;.pptx" TargetMode="External"/><Relationship Id="rId387" Type="http://schemas.openxmlformats.org/officeDocument/2006/relationships/hyperlink" Target="../25&#50696;&#47112;&#48120;&#50556;&#50528;&#44032;/&#50696;&#47112;&#48120;&#50556;&#50528;&#44032;.pptx" TargetMode="External"/><Relationship Id="rId191" Type="http://schemas.openxmlformats.org/officeDocument/2006/relationships/hyperlink" Target="&#49884;&#54200;130&#54200;.pptx" TargetMode="External"/><Relationship Id="rId205" Type="http://schemas.openxmlformats.org/officeDocument/2006/relationships/hyperlink" Target="&#49884;&#54200;137&#54200;.pptx" TargetMode="External"/><Relationship Id="rId247" Type="http://schemas.openxmlformats.org/officeDocument/2006/relationships/hyperlink" Target="&#49884;&#54200;120&#54200;.pptx" TargetMode="External"/><Relationship Id="rId412" Type="http://schemas.openxmlformats.org/officeDocument/2006/relationships/image" Target="../media/image189.png"/><Relationship Id="rId107" Type="http://schemas.openxmlformats.org/officeDocument/2006/relationships/hyperlink" Target="&#49884;&#54200;06&#54200;.pptx" TargetMode="External"/><Relationship Id="rId289" Type="http://schemas.openxmlformats.org/officeDocument/2006/relationships/hyperlink" Target="&#49884;&#54200;82&#54200;.pptx" TargetMode="External"/><Relationship Id="rId454" Type="http://schemas.openxmlformats.org/officeDocument/2006/relationships/image" Target="../media/image210.png"/><Relationship Id="rId11" Type="http://schemas.openxmlformats.org/officeDocument/2006/relationships/slide" Target="slide25.xml"/><Relationship Id="rId53" Type="http://schemas.openxmlformats.org/officeDocument/2006/relationships/hyperlink" Target="&#49884;&#54200;32&#54200;.pptx" TargetMode="External"/><Relationship Id="rId149" Type="http://schemas.openxmlformats.org/officeDocument/2006/relationships/hyperlink" Target="&#49884;&#54200;58&#54200;.pptx" TargetMode="External"/><Relationship Id="rId314" Type="http://schemas.openxmlformats.org/officeDocument/2006/relationships/image" Target="../media/image140.png"/><Relationship Id="rId356" Type="http://schemas.openxmlformats.org/officeDocument/2006/relationships/image" Target="../media/image161.png"/><Relationship Id="rId398" Type="http://schemas.openxmlformats.org/officeDocument/2006/relationships/image" Target="../media/image182.png"/><Relationship Id="rId95" Type="http://schemas.openxmlformats.org/officeDocument/2006/relationships/hyperlink" Target="&#49884;&#54200;10&#54200;.pptx" TargetMode="External"/><Relationship Id="rId160" Type="http://schemas.openxmlformats.org/officeDocument/2006/relationships/image" Target="../media/image63.png"/><Relationship Id="rId216" Type="http://schemas.openxmlformats.org/officeDocument/2006/relationships/image" Target="../media/image91.png"/><Relationship Id="rId423" Type="http://schemas.openxmlformats.org/officeDocument/2006/relationships/hyperlink" Target="../../&#49888;&#50557;PPT/43%20&#50836;&#54620;&#48373;&#51020;/&#50836;&#54620;&#48373;&#51020;.pptx" TargetMode="External"/><Relationship Id="rId258" Type="http://schemas.openxmlformats.org/officeDocument/2006/relationships/image" Target="../media/image112.png"/><Relationship Id="rId465" Type="http://schemas.openxmlformats.org/officeDocument/2006/relationships/hyperlink" Target="../../&#49888;&#50557;PPT/64%20&#50836;&#54620;&#49340;&#49436;/&#50836;&#54620;&#49340;&#49436;1&#51109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5.png"/><Relationship Id="rId118" Type="http://schemas.openxmlformats.org/officeDocument/2006/relationships/image" Target="../media/image42.png"/><Relationship Id="rId325" Type="http://schemas.openxmlformats.org/officeDocument/2006/relationships/hyperlink" Target="&#49884;&#54200;95&#54200;.pptx" TargetMode="External"/><Relationship Id="rId367" Type="http://schemas.openxmlformats.org/officeDocument/2006/relationships/hyperlink" Target="../15&#50640;&#49828;&#46972;/&#50640;&#49828;&#46972;.pptx" TargetMode="External"/><Relationship Id="rId171" Type="http://schemas.openxmlformats.org/officeDocument/2006/relationships/hyperlink" Target="&#49884;&#54200;131&#54200;.pptx" TargetMode="External"/><Relationship Id="rId227" Type="http://schemas.openxmlformats.org/officeDocument/2006/relationships/hyperlink" Target="&#49884;&#54200;105&#54200;.pptx" TargetMode="External"/><Relationship Id="rId269" Type="http://schemas.openxmlformats.org/officeDocument/2006/relationships/hyperlink" Target="&#49884;&#54200;71&#54200;.pptx" TargetMode="External"/><Relationship Id="rId434" Type="http://schemas.openxmlformats.org/officeDocument/2006/relationships/image" Target="../media/image200.png"/><Relationship Id="rId33" Type="http://schemas.openxmlformats.org/officeDocument/2006/relationships/slide" Target="slide18.xml"/><Relationship Id="rId129" Type="http://schemas.openxmlformats.org/officeDocument/2006/relationships/hyperlink" Target="&#49884;&#54200;27&#54200;.pptx" TargetMode="External"/><Relationship Id="rId280" Type="http://schemas.openxmlformats.org/officeDocument/2006/relationships/image" Target="../media/image123.png"/><Relationship Id="rId336" Type="http://schemas.openxmlformats.org/officeDocument/2006/relationships/image" Target="../media/image151.png"/><Relationship Id="rId75" Type="http://schemas.openxmlformats.org/officeDocument/2006/relationships/hyperlink" Target="&#49884;&#54200;24&#54200;.pptx" TargetMode="External"/><Relationship Id="rId140" Type="http://schemas.openxmlformats.org/officeDocument/2006/relationships/image" Target="../media/image53.png"/><Relationship Id="rId182" Type="http://schemas.openxmlformats.org/officeDocument/2006/relationships/image" Target="../media/image74.png"/><Relationship Id="rId378" Type="http://schemas.openxmlformats.org/officeDocument/2006/relationships/image" Target="../media/image172.png"/><Relationship Id="rId403" Type="http://schemas.openxmlformats.org/officeDocument/2006/relationships/hyperlink" Target="../33&#48120;&#44032;/&#48120;&#44032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102.png"/><Relationship Id="rId445" Type="http://schemas.openxmlformats.org/officeDocument/2006/relationships/hyperlink" Target="../../&#49888;&#50557;PPT/54%20&#46356;&#47784;&#45936;&#51204;&#49436;/&#46356;&#47784;&#45936;&#51204;&#49436;.pptx" TargetMode="External"/><Relationship Id="rId291" Type="http://schemas.openxmlformats.org/officeDocument/2006/relationships/hyperlink" Target="&#49884;&#54200;83&#54200;.pptx" TargetMode="External"/><Relationship Id="rId305" Type="http://schemas.openxmlformats.org/officeDocument/2006/relationships/hyperlink" Target="&#49884;&#54200;80&#54200;.pptx" TargetMode="External"/><Relationship Id="rId347" Type="http://schemas.openxmlformats.org/officeDocument/2006/relationships/hyperlink" Target="../05&#49888;&#47749;&#44592;/&#49888;&#47749;&#44592;.pptx" TargetMode="External"/><Relationship Id="rId44" Type="http://schemas.openxmlformats.org/officeDocument/2006/relationships/image" Target="../media/image5.png"/><Relationship Id="rId86" Type="http://schemas.openxmlformats.org/officeDocument/2006/relationships/image" Target="../media/image26.png"/><Relationship Id="rId151" Type="http://schemas.openxmlformats.org/officeDocument/2006/relationships/hyperlink" Target="&#49884;&#54200;48&#54200;.pptx" TargetMode="External"/><Relationship Id="rId389" Type="http://schemas.openxmlformats.org/officeDocument/2006/relationships/hyperlink" Target="../26&#50640;&#49828;&#44180;/&#50640;&#49828;&#44180;.pptx" TargetMode="External"/><Relationship Id="rId193" Type="http://schemas.openxmlformats.org/officeDocument/2006/relationships/hyperlink" Target="&#49884;&#54200;140&#54200;.pptx" TargetMode="External"/><Relationship Id="rId207" Type="http://schemas.openxmlformats.org/officeDocument/2006/relationships/hyperlink" Target="&#49884;&#54200;127&#54200;.pptx" TargetMode="External"/><Relationship Id="rId249" Type="http://schemas.openxmlformats.org/officeDocument/2006/relationships/hyperlink" Target="&#49884;&#54200;116&#54200;.pptx" TargetMode="External"/><Relationship Id="rId414" Type="http://schemas.openxmlformats.org/officeDocument/2006/relationships/image" Target="../media/image190.png"/><Relationship Id="rId456" Type="http://schemas.openxmlformats.org/officeDocument/2006/relationships/image" Target="../media/image211.png"/><Relationship Id="rId13" Type="http://schemas.openxmlformats.org/officeDocument/2006/relationships/slide" Target="slide26.xml"/><Relationship Id="rId109" Type="http://schemas.openxmlformats.org/officeDocument/2006/relationships/hyperlink" Target="&#49884;&#54200;16&#54200;.pptx" TargetMode="External"/><Relationship Id="rId260" Type="http://schemas.openxmlformats.org/officeDocument/2006/relationships/image" Target="../media/image113.png"/><Relationship Id="rId316" Type="http://schemas.openxmlformats.org/officeDocument/2006/relationships/image" Target="../media/image141.png"/><Relationship Id="rId55" Type="http://schemas.openxmlformats.org/officeDocument/2006/relationships/hyperlink" Target="&#49884;&#54200;03&#54200;.pptx" TargetMode="External"/><Relationship Id="rId97" Type="http://schemas.openxmlformats.org/officeDocument/2006/relationships/hyperlink" Target="&#49884;&#54200;20&#54200;.pptx" TargetMode="External"/><Relationship Id="rId120" Type="http://schemas.openxmlformats.org/officeDocument/2006/relationships/image" Target="../media/image43.png"/><Relationship Id="rId358" Type="http://schemas.openxmlformats.org/officeDocument/2006/relationships/image" Target="../media/image162.png"/><Relationship Id="rId162" Type="http://schemas.openxmlformats.org/officeDocument/2006/relationships/image" Target="../media/image64.png"/><Relationship Id="rId218" Type="http://schemas.openxmlformats.org/officeDocument/2006/relationships/image" Target="../media/image92.png"/><Relationship Id="rId425" Type="http://schemas.openxmlformats.org/officeDocument/2006/relationships/hyperlink" Target="../../&#49888;&#50557;PPT/44%20&#49324;&#46020;&#54665;&#51204;/&#49324;&#46020;&#54665;&#51204;.pptx" TargetMode="External"/><Relationship Id="rId467" Type="http://schemas.openxmlformats.org/officeDocument/2006/relationships/hyperlink" Target="../../&#49888;&#50557;PPT/65%20&#50976;&#45796;&#49436;/&#50976;&#45796;&#49436;1&#51109;.pptx" TargetMode="External"/><Relationship Id="rId271" Type="http://schemas.openxmlformats.org/officeDocument/2006/relationships/hyperlink" Target="&#49884;&#54200;72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6.png"/><Relationship Id="rId131" Type="http://schemas.openxmlformats.org/officeDocument/2006/relationships/hyperlink" Target="&#49884;&#54200;17&#54200;.pptx" TargetMode="External"/><Relationship Id="rId327" Type="http://schemas.openxmlformats.org/officeDocument/2006/relationships/hyperlink" Target="&#49884;&#54200;94&#54200;.pptx" TargetMode="External"/><Relationship Id="rId369" Type="http://schemas.openxmlformats.org/officeDocument/2006/relationships/hyperlink" Target="../16&#45712;&#54756;&#48120;&#50556;/&#45712;&#54756;&#48120;&#50556;.pptx" TargetMode="External"/><Relationship Id="rId173" Type="http://schemas.openxmlformats.org/officeDocument/2006/relationships/hyperlink" Target="&#49884;&#54200;134&#54200;.pptx" TargetMode="External"/><Relationship Id="rId229" Type="http://schemas.openxmlformats.org/officeDocument/2006/relationships/hyperlink" Target="&#49884;&#54200;110&#54200;.pptx" TargetMode="External"/><Relationship Id="rId380" Type="http://schemas.openxmlformats.org/officeDocument/2006/relationships/image" Target="../media/image173.png"/><Relationship Id="rId436" Type="http://schemas.openxmlformats.org/officeDocument/2006/relationships/image" Target="../media/image201.png"/><Relationship Id="rId240" Type="http://schemas.openxmlformats.org/officeDocument/2006/relationships/image" Target="../media/image103.png"/><Relationship Id="rId35" Type="http://schemas.openxmlformats.org/officeDocument/2006/relationships/slide" Target="slide20.xml"/><Relationship Id="rId77" Type="http://schemas.openxmlformats.org/officeDocument/2006/relationships/hyperlink" Target="&#49884;&#54200;54&#54200;.pptx" TargetMode="External"/><Relationship Id="rId100" Type="http://schemas.openxmlformats.org/officeDocument/2006/relationships/image" Target="../media/image33.png"/><Relationship Id="rId282" Type="http://schemas.openxmlformats.org/officeDocument/2006/relationships/image" Target="../media/image124.png"/><Relationship Id="rId338" Type="http://schemas.openxmlformats.org/officeDocument/2006/relationships/image" Target="../media/image152.png"/><Relationship Id="rId8" Type="http://schemas.openxmlformats.org/officeDocument/2006/relationships/slide" Target="slide4.xml"/><Relationship Id="rId142" Type="http://schemas.openxmlformats.org/officeDocument/2006/relationships/image" Target="../media/image54.png"/><Relationship Id="rId184" Type="http://schemas.openxmlformats.org/officeDocument/2006/relationships/image" Target="../media/image75.png"/><Relationship Id="rId391" Type="http://schemas.openxmlformats.org/officeDocument/2006/relationships/hyperlink" Target="../27&#45796;&#45768;&#50648;/&#45796;&#45768;&#50648;.pptx" TargetMode="External"/><Relationship Id="rId405" Type="http://schemas.openxmlformats.org/officeDocument/2006/relationships/hyperlink" Target="../34&#45208;&#54996;/&#45208;&#54996;.pptx" TargetMode="External"/><Relationship Id="rId447" Type="http://schemas.openxmlformats.org/officeDocument/2006/relationships/hyperlink" Target="../../&#49888;&#50557;PPT/55%20&#46356;&#47784;&#45936;&#54980;&#49436;/&#46356;&#47784;&#45936;&#54980;&#49436;.pptx" TargetMode="External"/><Relationship Id="rId251" Type="http://schemas.openxmlformats.org/officeDocument/2006/relationships/hyperlink" Target="&#49884;&#54200;117&#54200;.pptx" TargetMode="External"/><Relationship Id="rId46" Type="http://schemas.openxmlformats.org/officeDocument/2006/relationships/image" Target="../media/image6.png"/><Relationship Id="rId293" Type="http://schemas.openxmlformats.org/officeDocument/2006/relationships/hyperlink" Target="&#49884;&#54200;84&#54200;.pptx" TargetMode="External"/><Relationship Id="rId307" Type="http://schemas.openxmlformats.org/officeDocument/2006/relationships/hyperlink" Target="&#49884;&#54200;90&#54200;.pptx" TargetMode="External"/><Relationship Id="rId349" Type="http://schemas.openxmlformats.org/officeDocument/2006/relationships/hyperlink" Target="../06&#50668;&#54840;&#49688;&#50500;/&#50668;&#54840;&#49688;&#50500;.pptx" TargetMode="External"/><Relationship Id="rId88" Type="http://schemas.openxmlformats.org/officeDocument/2006/relationships/image" Target="../media/image27.png"/><Relationship Id="rId111" Type="http://schemas.openxmlformats.org/officeDocument/2006/relationships/hyperlink" Target="&#49884;&#54200;26&#54200;.pptx" TargetMode="External"/><Relationship Id="rId153" Type="http://schemas.openxmlformats.org/officeDocument/2006/relationships/hyperlink" Target="&#49884;&#54200;38&#54200;.pptx" TargetMode="External"/><Relationship Id="rId195" Type="http://schemas.openxmlformats.org/officeDocument/2006/relationships/hyperlink" Target="&#49884;&#54200;150&#54200;.pptx" TargetMode="External"/><Relationship Id="rId209" Type="http://schemas.openxmlformats.org/officeDocument/2006/relationships/hyperlink" Target="&#49884;&#54200;128&#54200;.pptx" TargetMode="External"/><Relationship Id="rId360" Type="http://schemas.openxmlformats.org/officeDocument/2006/relationships/image" Target="../media/image163.png"/><Relationship Id="rId416" Type="http://schemas.openxmlformats.org/officeDocument/2006/relationships/image" Target="../media/image191.png"/><Relationship Id="rId220" Type="http://schemas.openxmlformats.org/officeDocument/2006/relationships/image" Target="../media/image93.png"/><Relationship Id="rId458" Type="http://schemas.openxmlformats.org/officeDocument/2006/relationships/image" Target="../media/image212.png"/><Relationship Id="rId15" Type="http://schemas.openxmlformats.org/officeDocument/2006/relationships/slide" Target="slide27.xml"/><Relationship Id="rId57" Type="http://schemas.openxmlformats.org/officeDocument/2006/relationships/hyperlink" Target="&#49884;&#54200;13&#54200;.pptx" TargetMode="External"/><Relationship Id="rId262" Type="http://schemas.openxmlformats.org/officeDocument/2006/relationships/image" Target="../media/image114.png"/><Relationship Id="rId318" Type="http://schemas.openxmlformats.org/officeDocument/2006/relationships/image" Target="../media/image142.png"/><Relationship Id="rId99" Type="http://schemas.openxmlformats.org/officeDocument/2006/relationships/hyperlink" Target="&#49884;&#54200;30&#54200;.pptx" TargetMode="External"/><Relationship Id="rId122" Type="http://schemas.openxmlformats.org/officeDocument/2006/relationships/image" Target="../media/image44.png"/><Relationship Id="rId164" Type="http://schemas.openxmlformats.org/officeDocument/2006/relationships/image" Target="../media/image65.png"/><Relationship Id="rId371" Type="http://schemas.openxmlformats.org/officeDocument/2006/relationships/hyperlink" Target="../17&#50640;&#49828;&#45908;/&#50640;&#49828;&#45908;.pptx" TargetMode="External"/><Relationship Id="rId427" Type="http://schemas.openxmlformats.org/officeDocument/2006/relationships/hyperlink" Target="../../&#49888;&#50557;PPT/45%20&#47196;&#47560;&#49436;/&#47196;&#47560;&#49436;.pptx" TargetMode="External"/><Relationship Id="rId469" Type="http://schemas.openxmlformats.org/officeDocument/2006/relationships/hyperlink" Target="../../&#49888;&#50557;PPT/66%20&#50836;&#54620;&#44228;&#49884;&#47197;/&#50836;&#54620;&#44228;&#49884;&#47197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07&#54200;.pptx" TargetMode="External"/><Relationship Id="rId273" Type="http://schemas.openxmlformats.org/officeDocument/2006/relationships/hyperlink" Target="&#49884;&#54200;73&#54200;.pptx" TargetMode="External"/><Relationship Id="rId329" Type="http://schemas.openxmlformats.org/officeDocument/2006/relationships/hyperlink" Target="&#49884;&#54200;93&#54200;.pptx" TargetMode="External"/><Relationship Id="rId68" Type="http://schemas.openxmlformats.org/officeDocument/2006/relationships/image" Target="../media/image17.png"/><Relationship Id="rId133" Type="http://schemas.openxmlformats.org/officeDocument/2006/relationships/hyperlink" Target="&#49884;&#54200;66&#54200;.pptx" TargetMode="External"/><Relationship Id="rId175" Type="http://schemas.openxmlformats.org/officeDocument/2006/relationships/hyperlink" Target="&#49884;&#54200;144&#54200;.pptx" TargetMode="External"/><Relationship Id="rId340" Type="http://schemas.openxmlformats.org/officeDocument/2006/relationships/image" Target="../media/image153.png"/><Relationship Id="rId200" Type="http://schemas.openxmlformats.org/officeDocument/2006/relationships/image" Target="../media/image83.png"/><Relationship Id="rId382" Type="http://schemas.openxmlformats.org/officeDocument/2006/relationships/image" Target="../media/image174.png"/><Relationship Id="rId438" Type="http://schemas.openxmlformats.org/officeDocument/2006/relationships/image" Target="../media/image202.png"/><Relationship Id="rId242" Type="http://schemas.openxmlformats.org/officeDocument/2006/relationships/image" Target="../media/image104.png"/><Relationship Id="rId284" Type="http://schemas.openxmlformats.org/officeDocument/2006/relationships/image" Target="../media/image125.png"/><Relationship Id="rId37" Type="http://schemas.openxmlformats.org/officeDocument/2006/relationships/hyperlink" Target="&#49884;&#54200;12&#54200;.pptx" TargetMode="External"/><Relationship Id="rId79" Type="http://schemas.openxmlformats.org/officeDocument/2006/relationships/hyperlink" Target="&#49884;&#54200;55&#54200;.pptx" TargetMode="External"/><Relationship Id="rId102" Type="http://schemas.openxmlformats.org/officeDocument/2006/relationships/image" Target="../media/image34.png"/><Relationship Id="rId144" Type="http://schemas.openxmlformats.org/officeDocument/2006/relationships/image" Target="../media/image55.png"/><Relationship Id="rId90" Type="http://schemas.openxmlformats.org/officeDocument/2006/relationships/image" Target="../media/image28.png"/><Relationship Id="rId186" Type="http://schemas.openxmlformats.org/officeDocument/2006/relationships/image" Target="../media/image76.png"/><Relationship Id="rId351" Type="http://schemas.openxmlformats.org/officeDocument/2006/relationships/hyperlink" Target="../07&#49324;&#49324;&#44592;/&#49324;&#49324;&#44592;.pptx" TargetMode="External"/><Relationship Id="rId393" Type="http://schemas.openxmlformats.org/officeDocument/2006/relationships/hyperlink" Target="../28&#54840;&#49464;&#50500;/&#54840;&#49464;&#50500;.pptx" TargetMode="External"/><Relationship Id="rId407" Type="http://schemas.openxmlformats.org/officeDocument/2006/relationships/hyperlink" Target="../35&#54616;&#48149;&#44397;/&#54616;&#48149;&#44397;.pptx" TargetMode="External"/><Relationship Id="rId449" Type="http://schemas.openxmlformats.org/officeDocument/2006/relationships/hyperlink" Target="../../&#49888;&#50557;PPT/56%20&#46356;&#46020;&#49436;/&#46356;&#46020;&#49436;.pptx" TargetMode="External"/><Relationship Id="rId211" Type="http://schemas.openxmlformats.org/officeDocument/2006/relationships/hyperlink" Target="&#49884;&#54200;138&#54200;.pptx" TargetMode="External"/><Relationship Id="rId253" Type="http://schemas.openxmlformats.org/officeDocument/2006/relationships/hyperlink" Target="&#49884;&#54200;118&#54200;.pptx" TargetMode="External"/><Relationship Id="rId295" Type="http://schemas.openxmlformats.org/officeDocument/2006/relationships/hyperlink" Target="&#49884;&#54200;85&#54200;.pptx" TargetMode="External"/><Relationship Id="rId309" Type="http://schemas.openxmlformats.org/officeDocument/2006/relationships/hyperlink" Target="&#49884;&#54200;89&#54200;.pptx" TargetMode="External"/><Relationship Id="rId460" Type="http://schemas.openxmlformats.org/officeDocument/2006/relationships/image" Target="../media/image213.png"/><Relationship Id="rId48" Type="http://schemas.openxmlformats.org/officeDocument/2006/relationships/image" Target="../media/image7.png"/><Relationship Id="rId113" Type="http://schemas.openxmlformats.org/officeDocument/2006/relationships/hyperlink" Target="&#49884;&#54200;35&#54200;.pptx" TargetMode="External"/><Relationship Id="rId320" Type="http://schemas.openxmlformats.org/officeDocument/2006/relationships/image" Target="../media/image143.png"/><Relationship Id="rId155" Type="http://schemas.openxmlformats.org/officeDocument/2006/relationships/hyperlink" Target="&#49884;&#54200;28&#54200;.pptx" TargetMode="External"/><Relationship Id="rId197" Type="http://schemas.openxmlformats.org/officeDocument/2006/relationships/hyperlink" Target="&#49884;&#54200;126&#54200;.pptx" TargetMode="External"/><Relationship Id="rId362" Type="http://schemas.openxmlformats.org/officeDocument/2006/relationships/image" Target="../media/image164.png"/><Relationship Id="rId418" Type="http://schemas.openxmlformats.org/officeDocument/2006/relationships/image" Target="../media/image192.png"/><Relationship Id="rId222" Type="http://schemas.openxmlformats.org/officeDocument/2006/relationships/image" Target="../media/image94.png"/><Relationship Id="rId264" Type="http://schemas.openxmlformats.org/officeDocument/2006/relationships/image" Target="../media/image115.png"/><Relationship Id="rId471" Type="http://schemas.openxmlformats.org/officeDocument/2006/relationships/image" Target="../media/image219.png"/><Relationship Id="rId17" Type="http://schemas.openxmlformats.org/officeDocument/2006/relationships/slide" Target="slide9.xml"/><Relationship Id="rId59" Type="http://schemas.openxmlformats.org/officeDocument/2006/relationships/hyperlink" Target="&#49884;&#54200;23&#54200;.pptx" TargetMode="External"/><Relationship Id="rId124" Type="http://schemas.openxmlformats.org/officeDocument/2006/relationships/image" Target="../media/image45.png"/><Relationship Id="rId70" Type="http://schemas.openxmlformats.org/officeDocument/2006/relationships/image" Target="../media/image18.png"/><Relationship Id="rId166" Type="http://schemas.openxmlformats.org/officeDocument/2006/relationships/image" Target="../media/image66.png"/><Relationship Id="rId331" Type="http://schemas.openxmlformats.org/officeDocument/2006/relationships/hyperlink" Target="&#49884;&#54200;92&#54200;.pptx" TargetMode="External"/><Relationship Id="rId373" Type="http://schemas.openxmlformats.org/officeDocument/2006/relationships/hyperlink" Target="../18&#50853;&#44592;/&#50853;&#44592;.pptx" TargetMode="External"/><Relationship Id="rId429" Type="http://schemas.openxmlformats.org/officeDocument/2006/relationships/hyperlink" Target="../../&#49888;&#50557;PPT/46%20&#44256;&#47536;&#46020;&#51204;&#49436;/&#44256;&#47536;&#46020;&#51204;&#49436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6&#54200;.pptx" TargetMode="External"/><Relationship Id="rId440" Type="http://schemas.openxmlformats.org/officeDocument/2006/relationships/image" Target="../media/image203.png"/><Relationship Id="rId28" Type="http://schemas.openxmlformats.org/officeDocument/2006/relationships/slide" Target="slide34.xml"/><Relationship Id="rId275" Type="http://schemas.openxmlformats.org/officeDocument/2006/relationships/hyperlink" Target="&#49884;&#54200;74&#54200;.pptx" TargetMode="External"/><Relationship Id="rId300" Type="http://schemas.openxmlformats.org/officeDocument/2006/relationships/image" Target="../media/image133.png"/><Relationship Id="rId81" Type="http://schemas.openxmlformats.org/officeDocument/2006/relationships/hyperlink" Target="&#49884;&#54200;51&#54200;.pptx" TargetMode="External"/><Relationship Id="rId135" Type="http://schemas.openxmlformats.org/officeDocument/2006/relationships/hyperlink" Target="&#49884;&#54200;61&#54200;.pptx" TargetMode="External"/><Relationship Id="rId177" Type="http://schemas.openxmlformats.org/officeDocument/2006/relationships/hyperlink" Target="&#49884;&#54200;124&#54200;.pptx" TargetMode="External"/><Relationship Id="rId342" Type="http://schemas.openxmlformats.org/officeDocument/2006/relationships/image" Target="../media/image154.png"/><Relationship Id="rId384" Type="http://schemas.openxmlformats.org/officeDocument/2006/relationships/image" Target="../media/image175.png"/><Relationship Id="rId202" Type="http://schemas.openxmlformats.org/officeDocument/2006/relationships/image" Target="../media/image84.png"/><Relationship Id="rId244" Type="http://schemas.openxmlformats.org/officeDocument/2006/relationships/image" Target="../media/image105.png"/><Relationship Id="rId39" Type="http://schemas.openxmlformats.org/officeDocument/2006/relationships/hyperlink" Target="&#49884;&#54200;22&#54200;.pptx" TargetMode="External"/><Relationship Id="rId286" Type="http://schemas.openxmlformats.org/officeDocument/2006/relationships/image" Target="../media/image126.png"/><Relationship Id="rId451" Type="http://schemas.openxmlformats.org/officeDocument/2006/relationships/hyperlink" Target="../../&#49888;&#50557;PPT/57%20&#48716;&#47112;&#47788;&#49436;/&#48716;&#47112;&#47788;&#49436;1&#51109;.pptx" TargetMode="External"/><Relationship Id="rId50" Type="http://schemas.openxmlformats.org/officeDocument/2006/relationships/image" Target="../media/image8.png"/><Relationship Id="rId104" Type="http://schemas.openxmlformats.org/officeDocument/2006/relationships/image" Target="../media/image35.png"/><Relationship Id="rId146" Type="http://schemas.openxmlformats.org/officeDocument/2006/relationships/image" Target="../media/image56.png"/><Relationship Id="rId188" Type="http://schemas.openxmlformats.org/officeDocument/2006/relationships/image" Target="../media/image77.png"/><Relationship Id="rId311" Type="http://schemas.openxmlformats.org/officeDocument/2006/relationships/hyperlink" Target="&#49884;&#54200;100&#54200;.pptx" TargetMode="External"/><Relationship Id="rId353" Type="http://schemas.openxmlformats.org/officeDocument/2006/relationships/hyperlink" Target="../08&#47355;&#44592;/&#47355;&#44592;.pptx" TargetMode="External"/><Relationship Id="rId395" Type="http://schemas.openxmlformats.org/officeDocument/2006/relationships/hyperlink" Target="../29&#50836;&#50648;/&#50836;&#50648;.pptx" TargetMode="External"/><Relationship Id="rId409" Type="http://schemas.openxmlformats.org/officeDocument/2006/relationships/hyperlink" Target="../36&#49828;&#48148;&#45264;/&#49828;&#48148;&#45264;.pptx" TargetMode="External"/><Relationship Id="rId92" Type="http://schemas.openxmlformats.org/officeDocument/2006/relationships/image" Target="../media/image29.png"/><Relationship Id="rId213" Type="http://schemas.openxmlformats.org/officeDocument/2006/relationships/hyperlink" Target="&#49884;&#54200;148&#54200;.pptx" TargetMode="External"/><Relationship Id="rId420" Type="http://schemas.openxmlformats.org/officeDocument/2006/relationships/image" Target="../media/image193.png"/><Relationship Id="rId255" Type="http://schemas.openxmlformats.org/officeDocument/2006/relationships/hyperlink" Target="&#49884;&#54200;119&#54200;.pptx" TargetMode="External"/><Relationship Id="rId297" Type="http://schemas.openxmlformats.org/officeDocument/2006/relationships/hyperlink" Target="&#49884;&#54200;86&#54200;.pptx" TargetMode="External"/><Relationship Id="rId462" Type="http://schemas.openxmlformats.org/officeDocument/2006/relationships/image" Target="../media/image214.png"/><Relationship Id="rId115" Type="http://schemas.openxmlformats.org/officeDocument/2006/relationships/hyperlink" Target="&#49884;&#54200;36&#54200;.pptx" TargetMode="External"/><Relationship Id="rId157" Type="http://schemas.openxmlformats.org/officeDocument/2006/relationships/hyperlink" Target="&#49884;&#54200;18&#54200;.pptx" TargetMode="External"/><Relationship Id="rId322" Type="http://schemas.openxmlformats.org/officeDocument/2006/relationships/image" Target="../media/image144.png"/><Relationship Id="rId364" Type="http://schemas.openxmlformats.org/officeDocument/2006/relationships/image" Target="../media/image165.png"/><Relationship Id="rId61" Type="http://schemas.openxmlformats.org/officeDocument/2006/relationships/hyperlink" Target="&#49884;&#54200;44&#54200;.pptx" TargetMode="External"/><Relationship Id="rId199" Type="http://schemas.openxmlformats.org/officeDocument/2006/relationships/hyperlink" Target="&#49884;&#54200;136&#54200;.pptx" TargetMode="External"/></Relationships>
</file>

<file path=ppt/slides/_rels/slide19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46&#54200;.pptx" TargetMode="External"/><Relationship Id="rId299" Type="http://schemas.openxmlformats.org/officeDocument/2006/relationships/hyperlink" Target="&#49884;&#54200;87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04&#54200;.pptx" TargetMode="External"/><Relationship Id="rId159" Type="http://schemas.openxmlformats.org/officeDocument/2006/relationships/hyperlink" Target="&#49884;&#54200;08&#54200;.pptx" TargetMode="External"/><Relationship Id="rId324" Type="http://schemas.openxmlformats.org/officeDocument/2006/relationships/image" Target="../media/image145.png"/><Relationship Id="rId366" Type="http://schemas.openxmlformats.org/officeDocument/2006/relationships/image" Target="../media/image166.png"/><Relationship Id="rId170" Type="http://schemas.openxmlformats.org/officeDocument/2006/relationships/image" Target="../media/image68.png"/><Relationship Id="rId226" Type="http://schemas.openxmlformats.org/officeDocument/2006/relationships/image" Target="../media/image96.png"/><Relationship Id="rId433" Type="http://schemas.openxmlformats.org/officeDocument/2006/relationships/hyperlink" Target="../../&#49888;&#50557;PPT/48%20&#44040;&#46972;&#46356;&#50500;&#49436;/&#44040;&#46972;&#46356;&#50500;&#49436;.pptx" TargetMode="External"/><Relationship Id="rId268" Type="http://schemas.openxmlformats.org/officeDocument/2006/relationships/image" Target="../media/image117.png"/><Relationship Id="rId32" Type="http://schemas.openxmlformats.org/officeDocument/2006/relationships/slide" Target="slide17.xml"/><Relationship Id="rId74" Type="http://schemas.openxmlformats.org/officeDocument/2006/relationships/image" Target="../media/image20.png"/><Relationship Id="rId128" Type="http://schemas.openxmlformats.org/officeDocument/2006/relationships/image" Target="../media/image47.png"/><Relationship Id="rId335" Type="http://schemas.openxmlformats.org/officeDocument/2006/relationships/hyperlink" Target="&#49884;&#54200;09&#54200;.pptx" TargetMode="External"/><Relationship Id="rId377" Type="http://schemas.openxmlformats.org/officeDocument/2006/relationships/hyperlink" Target="../20&#51104;&#50616;/&#51104;&#50616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42&#54200;.pptx" TargetMode="External"/><Relationship Id="rId237" Type="http://schemas.openxmlformats.org/officeDocument/2006/relationships/hyperlink" Target="&#49884;&#54200;109&#54200;.pptx" TargetMode="External"/><Relationship Id="rId402" Type="http://schemas.openxmlformats.org/officeDocument/2006/relationships/image" Target="../media/image184.png"/><Relationship Id="rId279" Type="http://schemas.openxmlformats.org/officeDocument/2006/relationships/hyperlink" Target="&#49884;&#54200;76&#54200;.pptx" TargetMode="External"/><Relationship Id="rId444" Type="http://schemas.openxmlformats.org/officeDocument/2006/relationships/image" Target="../media/image205.png"/><Relationship Id="rId43" Type="http://schemas.openxmlformats.org/officeDocument/2006/relationships/hyperlink" Target="&#49884;&#54200;11&#54200;.pptx" TargetMode="External"/><Relationship Id="rId139" Type="http://schemas.openxmlformats.org/officeDocument/2006/relationships/hyperlink" Target="&#49884;&#54200;64&#54200;.pptx" TargetMode="External"/><Relationship Id="rId290" Type="http://schemas.openxmlformats.org/officeDocument/2006/relationships/image" Target="../media/image128.png"/><Relationship Id="rId304" Type="http://schemas.openxmlformats.org/officeDocument/2006/relationships/image" Target="../media/image135.png"/><Relationship Id="rId346" Type="http://schemas.openxmlformats.org/officeDocument/2006/relationships/image" Target="../media/image156.png"/><Relationship Id="rId388" Type="http://schemas.openxmlformats.org/officeDocument/2006/relationships/image" Target="../media/image177.png"/><Relationship Id="rId85" Type="http://schemas.openxmlformats.org/officeDocument/2006/relationships/hyperlink" Target="&#49884;&#54200;53&#54200;.pptx" TargetMode="External"/><Relationship Id="rId150" Type="http://schemas.openxmlformats.org/officeDocument/2006/relationships/image" Target="../media/image58.png"/><Relationship Id="rId192" Type="http://schemas.openxmlformats.org/officeDocument/2006/relationships/image" Target="../media/image79.png"/><Relationship Id="rId206" Type="http://schemas.openxmlformats.org/officeDocument/2006/relationships/image" Target="../media/image86.png"/><Relationship Id="rId413" Type="http://schemas.openxmlformats.org/officeDocument/2006/relationships/hyperlink" Target="../38&#49828;&#44032;&#47028;/&#49828;&#44032;&#47028;.pptx" TargetMode="External"/><Relationship Id="rId248" Type="http://schemas.openxmlformats.org/officeDocument/2006/relationships/image" Target="../media/image107.png"/><Relationship Id="rId455" Type="http://schemas.openxmlformats.org/officeDocument/2006/relationships/hyperlink" Target="../../&#49888;&#50557;PPT/59%20&#50556;&#44256;&#48372;&#49436;/&#50556;&#44256;&#48372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7.png"/><Relationship Id="rId315" Type="http://schemas.openxmlformats.org/officeDocument/2006/relationships/hyperlink" Target="&#49884;&#54200;102&#54200;.pptx" TargetMode="External"/><Relationship Id="rId357" Type="http://schemas.openxmlformats.org/officeDocument/2006/relationships/hyperlink" Target="../10&#49324;&#47924;&#50648;&#54616;/&#49324;&#47924;&#50648;&#54616;.pptx" TargetMode="External"/><Relationship Id="rId54" Type="http://schemas.openxmlformats.org/officeDocument/2006/relationships/image" Target="../media/image10.png"/><Relationship Id="rId96" Type="http://schemas.openxmlformats.org/officeDocument/2006/relationships/image" Target="../media/image31.png"/><Relationship Id="rId161" Type="http://schemas.openxmlformats.org/officeDocument/2006/relationships/hyperlink" Target="&#49884;&#54200;122&#54200;.pptx" TargetMode="External"/><Relationship Id="rId217" Type="http://schemas.openxmlformats.org/officeDocument/2006/relationships/hyperlink" Target="&#49884;&#54200;139&#54200;.pptx" TargetMode="External"/><Relationship Id="rId399" Type="http://schemas.openxmlformats.org/officeDocument/2006/relationships/hyperlink" Target="../31&#50724;&#48148;&#45852;/&#50724;&#48148;&#45852;1&#51109;.pptx" TargetMode="External"/><Relationship Id="rId259" Type="http://schemas.openxmlformats.org/officeDocument/2006/relationships/hyperlink" Target="&#49884;&#54200;29&#54200;.pptx" TargetMode="External"/><Relationship Id="rId424" Type="http://schemas.openxmlformats.org/officeDocument/2006/relationships/image" Target="../media/image195.png"/><Relationship Id="rId466" Type="http://schemas.openxmlformats.org/officeDocument/2006/relationships/image" Target="../media/image216.png"/><Relationship Id="rId23" Type="http://schemas.openxmlformats.org/officeDocument/2006/relationships/slide" Target="slide12.xml"/><Relationship Id="rId119" Type="http://schemas.openxmlformats.org/officeDocument/2006/relationships/hyperlink" Target="&#49884;&#54200;60&#54200;.pptx" TargetMode="External"/><Relationship Id="rId270" Type="http://schemas.openxmlformats.org/officeDocument/2006/relationships/image" Target="../media/image118.png"/><Relationship Id="rId326" Type="http://schemas.openxmlformats.org/officeDocument/2006/relationships/image" Target="../media/image146.png"/><Relationship Id="rId65" Type="http://schemas.openxmlformats.org/officeDocument/2006/relationships/hyperlink" Target="&#49884;&#54200;41&#54200;.pptx" TargetMode="External"/><Relationship Id="rId130" Type="http://schemas.openxmlformats.org/officeDocument/2006/relationships/image" Target="../media/image48.png"/><Relationship Id="rId368" Type="http://schemas.openxmlformats.org/officeDocument/2006/relationships/image" Target="../media/image167.png"/><Relationship Id="rId172" Type="http://schemas.openxmlformats.org/officeDocument/2006/relationships/image" Target="../media/image69.png"/><Relationship Id="rId228" Type="http://schemas.openxmlformats.org/officeDocument/2006/relationships/image" Target="../media/image97.png"/><Relationship Id="rId435" Type="http://schemas.openxmlformats.org/officeDocument/2006/relationships/hyperlink" Target="../../&#49888;&#50557;PPT/49%20&#50640;&#48288;&#49548;&#49436;/&#50640;&#48288;&#49548;&#49436;.pptx" TargetMode="External"/><Relationship Id="rId281" Type="http://schemas.openxmlformats.org/officeDocument/2006/relationships/hyperlink" Target="&#49884;&#54200;70&#54200;.pptx" TargetMode="External"/><Relationship Id="rId337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9.xml"/><Relationship Id="rId76" Type="http://schemas.openxmlformats.org/officeDocument/2006/relationships/image" Target="../media/image21.png"/><Relationship Id="rId141" Type="http://schemas.openxmlformats.org/officeDocument/2006/relationships/hyperlink" Target="&#49884;&#54200;63&#54200;.pptx" TargetMode="External"/><Relationship Id="rId379" Type="http://schemas.openxmlformats.org/officeDocument/2006/relationships/hyperlink" Target="../21&#51204;&#46020;&#49436;/&#51204;&#46020;&#4943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41&#54200;.pptx" TargetMode="External"/><Relationship Id="rId239" Type="http://schemas.openxmlformats.org/officeDocument/2006/relationships/hyperlink" Target="&#49884;&#54200;112&#54200;.pptx" TargetMode="External"/><Relationship Id="rId390" Type="http://schemas.openxmlformats.org/officeDocument/2006/relationships/image" Target="../media/image178.png"/><Relationship Id="rId404" Type="http://schemas.openxmlformats.org/officeDocument/2006/relationships/image" Target="../media/image185.png"/><Relationship Id="rId446" Type="http://schemas.openxmlformats.org/officeDocument/2006/relationships/image" Target="../media/image206.png"/><Relationship Id="rId250" Type="http://schemas.openxmlformats.org/officeDocument/2006/relationships/image" Target="../media/image108.png"/><Relationship Id="rId292" Type="http://schemas.openxmlformats.org/officeDocument/2006/relationships/image" Target="../media/image129.png"/><Relationship Id="rId306" Type="http://schemas.openxmlformats.org/officeDocument/2006/relationships/image" Target="../media/image136.png"/><Relationship Id="rId45" Type="http://schemas.openxmlformats.org/officeDocument/2006/relationships/hyperlink" Target="&#49884;&#54200;01&#54200;.pptx" TargetMode="External"/><Relationship Id="rId87" Type="http://schemas.openxmlformats.org/officeDocument/2006/relationships/hyperlink" Target="&#49884;&#54200;05&#54200;.pptx" TargetMode="External"/><Relationship Id="rId110" Type="http://schemas.openxmlformats.org/officeDocument/2006/relationships/image" Target="../media/image38.png"/><Relationship Id="rId348" Type="http://schemas.openxmlformats.org/officeDocument/2006/relationships/image" Target="../media/image157.png"/><Relationship Id="rId152" Type="http://schemas.openxmlformats.org/officeDocument/2006/relationships/image" Target="../media/image59.png"/><Relationship Id="rId194" Type="http://schemas.openxmlformats.org/officeDocument/2006/relationships/image" Target="../media/image80.png"/><Relationship Id="rId208" Type="http://schemas.openxmlformats.org/officeDocument/2006/relationships/image" Target="../media/image87.png"/><Relationship Id="rId415" Type="http://schemas.openxmlformats.org/officeDocument/2006/relationships/hyperlink" Target="../39&#47568;&#46972;&#44592;/&#47568;&#46972;&#44592;.pptx" TargetMode="External"/><Relationship Id="rId457" Type="http://schemas.openxmlformats.org/officeDocument/2006/relationships/hyperlink" Target="../../&#49888;&#50557;PPT/60%20&#48288;&#46300;&#47196;&#51204;&#49436;/&#48288;&#46300;&#47196;&#51204;&#49436;.pptx" TargetMode="External"/><Relationship Id="rId261" Type="http://schemas.openxmlformats.org/officeDocument/2006/relationships/hyperlink" Target="&#49884;&#54200;39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11.png"/><Relationship Id="rId317" Type="http://schemas.openxmlformats.org/officeDocument/2006/relationships/hyperlink" Target="&#49884;&#54200;99&#54200;.pptx" TargetMode="External"/><Relationship Id="rId359" Type="http://schemas.openxmlformats.org/officeDocument/2006/relationships/hyperlink" Target="../12&#50676;&#50773;&#44592;&#54616;/&#50676;&#50773;&#44592;&#54616;.pptx" TargetMode="External"/><Relationship Id="rId98" Type="http://schemas.openxmlformats.org/officeDocument/2006/relationships/image" Target="../media/image32.png"/><Relationship Id="rId121" Type="http://schemas.openxmlformats.org/officeDocument/2006/relationships/hyperlink" Target="&#49884;&#54200;07&#54200;.pptx" TargetMode="External"/><Relationship Id="rId163" Type="http://schemas.openxmlformats.org/officeDocument/2006/relationships/hyperlink" Target="&#49884;&#54200;121&#54200;.pptx" TargetMode="External"/><Relationship Id="rId219" Type="http://schemas.openxmlformats.org/officeDocument/2006/relationships/hyperlink" Target="&#49884;&#54200;129&#54200;.pptx" TargetMode="External"/><Relationship Id="rId370" Type="http://schemas.openxmlformats.org/officeDocument/2006/relationships/image" Target="../media/image168.png"/><Relationship Id="rId426" Type="http://schemas.openxmlformats.org/officeDocument/2006/relationships/image" Target="../media/image196.png"/><Relationship Id="rId230" Type="http://schemas.openxmlformats.org/officeDocument/2006/relationships/image" Target="../media/image98.png"/><Relationship Id="rId468" Type="http://schemas.openxmlformats.org/officeDocument/2006/relationships/image" Target="../media/image217.png"/><Relationship Id="rId25" Type="http://schemas.openxmlformats.org/officeDocument/2006/relationships/slide" Target="slide13.xml"/><Relationship Id="rId67" Type="http://schemas.openxmlformats.org/officeDocument/2006/relationships/hyperlink" Target="&#49884;&#54200;42&#54200;.pptx" TargetMode="External"/><Relationship Id="rId272" Type="http://schemas.openxmlformats.org/officeDocument/2006/relationships/image" Target="../media/image119.png"/><Relationship Id="rId328" Type="http://schemas.openxmlformats.org/officeDocument/2006/relationships/image" Target="../media/image147.png"/><Relationship Id="rId132" Type="http://schemas.openxmlformats.org/officeDocument/2006/relationships/image" Target="../media/image49.png"/><Relationship Id="rId174" Type="http://schemas.openxmlformats.org/officeDocument/2006/relationships/image" Target="../media/image70.png"/><Relationship Id="rId381" Type="http://schemas.openxmlformats.org/officeDocument/2006/relationships/hyperlink" Target="../22&#50500;&#44032;/&#50500;&#44032;.pptx" TargetMode="External"/><Relationship Id="rId241" Type="http://schemas.openxmlformats.org/officeDocument/2006/relationships/hyperlink" Target="&#49884;&#54200;113&#54200;.pptx" TargetMode="External"/><Relationship Id="rId437" Type="http://schemas.openxmlformats.org/officeDocument/2006/relationships/hyperlink" Target="../../&#49888;&#50557;PPT/50%20&#48716;&#47549;&#48372;&#49436;/&#48716;&#47549;&#48372;&#49436;.pptx" TargetMode="External"/><Relationship Id="rId36" Type="http://schemas.openxmlformats.org/officeDocument/2006/relationships/slide" Target="slide8.xml"/><Relationship Id="rId283" Type="http://schemas.openxmlformats.org/officeDocument/2006/relationships/hyperlink" Target="&#49884;&#54200;78&#54200;.pptx" TargetMode="External"/><Relationship Id="rId339" Type="http://schemas.openxmlformats.org/officeDocument/2006/relationships/hyperlink" Target="../02&#52636;&#50528;&#44413;&#44592;/&#52636;&#50528;&#44413;&#44592;.pptx" TargetMode="External"/><Relationship Id="rId78" Type="http://schemas.openxmlformats.org/officeDocument/2006/relationships/image" Target="../media/image22.png"/><Relationship Id="rId101" Type="http://schemas.openxmlformats.org/officeDocument/2006/relationships/hyperlink" Target="&#49884;&#54200;40&#54200;.pptx" TargetMode="External"/><Relationship Id="rId143" Type="http://schemas.openxmlformats.org/officeDocument/2006/relationships/hyperlink" Target="&#49884;&#54200;62&#54200;.pptx" TargetMode="External"/><Relationship Id="rId185" Type="http://schemas.openxmlformats.org/officeDocument/2006/relationships/hyperlink" Target="&#49884;&#54200;125&#54200;.pptx" TargetMode="External"/><Relationship Id="rId350" Type="http://schemas.openxmlformats.org/officeDocument/2006/relationships/image" Target="../media/image158.png"/><Relationship Id="rId406" Type="http://schemas.openxmlformats.org/officeDocument/2006/relationships/image" Target="../media/image186.png"/><Relationship Id="rId9" Type="http://schemas.openxmlformats.org/officeDocument/2006/relationships/slide" Target="slide24.xml"/><Relationship Id="rId210" Type="http://schemas.openxmlformats.org/officeDocument/2006/relationships/image" Target="../media/image88.png"/><Relationship Id="rId392" Type="http://schemas.openxmlformats.org/officeDocument/2006/relationships/image" Target="../media/image179.png"/><Relationship Id="rId448" Type="http://schemas.openxmlformats.org/officeDocument/2006/relationships/image" Target="../media/image207.png"/><Relationship Id="rId252" Type="http://schemas.openxmlformats.org/officeDocument/2006/relationships/image" Target="../media/image109.png"/><Relationship Id="rId294" Type="http://schemas.openxmlformats.org/officeDocument/2006/relationships/image" Target="../media/image130.png"/><Relationship Id="rId308" Type="http://schemas.openxmlformats.org/officeDocument/2006/relationships/image" Target="../media/image137.png"/><Relationship Id="rId47" Type="http://schemas.openxmlformats.org/officeDocument/2006/relationships/hyperlink" Target="&#49884;&#54200;02&#54200;.pptx" TargetMode="External"/><Relationship Id="rId89" Type="http://schemas.openxmlformats.org/officeDocument/2006/relationships/hyperlink" Target="&#49884;&#54200;15&#54200;.pptx" TargetMode="External"/><Relationship Id="rId112" Type="http://schemas.openxmlformats.org/officeDocument/2006/relationships/image" Target="../media/image39.png"/><Relationship Id="rId154" Type="http://schemas.openxmlformats.org/officeDocument/2006/relationships/image" Target="../media/image60.png"/><Relationship Id="rId361" Type="http://schemas.openxmlformats.org/officeDocument/2006/relationships/hyperlink" Target="../11&#50676;&#50773;&#44592;&#49345;/&#50676;&#50773;&#44592;&#49345;.pptx" TargetMode="External"/><Relationship Id="rId196" Type="http://schemas.openxmlformats.org/officeDocument/2006/relationships/image" Target="../media/image81.png"/><Relationship Id="rId417" Type="http://schemas.openxmlformats.org/officeDocument/2006/relationships/hyperlink" Target="../../&#49888;&#50557;PPT/40%20&#47560;&#53468;&#48373;&#51020;/&#47560;&#53468;&#48373;&#51020;.pptx" TargetMode="External"/><Relationship Id="rId459" Type="http://schemas.openxmlformats.org/officeDocument/2006/relationships/hyperlink" Target="../../&#49888;&#50557;PPT/61%20&#48288;&#46300;&#47196;&#54980;&#49436;/&#48288;&#46300;&#47196;&#5498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11&#54200;.pptx" TargetMode="External"/><Relationship Id="rId263" Type="http://schemas.openxmlformats.org/officeDocument/2006/relationships/hyperlink" Target="&#49884;&#54200;49&#54200;.pptx" TargetMode="External"/><Relationship Id="rId319" Type="http://schemas.openxmlformats.org/officeDocument/2006/relationships/hyperlink" Target="&#49884;&#54200;98&#54200;.pptx" TargetMode="External"/><Relationship Id="rId470" Type="http://schemas.openxmlformats.org/officeDocument/2006/relationships/image" Target="../media/image218.png"/><Relationship Id="rId58" Type="http://schemas.openxmlformats.org/officeDocument/2006/relationships/image" Target="../media/image12.png"/><Relationship Id="rId123" Type="http://schemas.openxmlformats.org/officeDocument/2006/relationships/hyperlink" Target="&#49884;&#54200;57&#54200;.pptx" TargetMode="External"/><Relationship Id="rId330" Type="http://schemas.openxmlformats.org/officeDocument/2006/relationships/image" Target="../media/image148.png"/><Relationship Id="rId165" Type="http://schemas.openxmlformats.org/officeDocument/2006/relationships/hyperlink" Target="&#49884;&#54200;123&#54200;.pptx" TargetMode="External"/><Relationship Id="rId372" Type="http://schemas.openxmlformats.org/officeDocument/2006/relationships/image" Target="../media/image169.png"/><Relationship Id="rId428" Type="http://schemas.openxmlformats.org/officeDocument/2006/relationships/image" Target="../media/image197.png"/><Relationship Id="rId232" Type="http://schemas.openxmlformats.org/officeDocument/2006/relationships/image" Target="../media/image99.png"/><Relationship Id="rId274" Type="http://schemas.openxmlformats.org/officeDocument/2006/relationships/image" Target="../media/image120.png"/><Relationship Id="rId27" Type="http://schemas.openxmlformats.org/officeDocument/2006/relationships/slide" Target="slide14.xml"/><Relationship Id="rId69" Type="http://schemas.openxmlformats.org/officeDocument/2006/relationships/hyperlink" Target="&#49884;&#54200;43&#54200;.pptx" TargetMode="External"/><Relationship Id="rId134" Type="http://schemas.openxmlformats.org/officeDocument/2006/relationships/image" Target="../media/image50.png"/><Relationship Id="rId80" Type="http://schemas.openxmlformats.org/officeDocument/2006/relationships/image" Target="../media/image23.png"/><Relationship Id="rId176" Type="http://schemas.openxmlformats.org/officeDocument/2006/relationships/image" Target="../media/image71.png"/><Relationship Id="rId341" Type="http://schemas.openxmlformats.org/officeDocument/2006/relationships/hyperlink" Target="&#52285;&#49464;&#44592;.pptx" TargetMode="External"/><Relationship Id="rId383" Type="http://schemas.openxmlformats.org/officeDocument/2006/relationships/hyperlink" Target="../23&#51060;&#49324;&#50556;/&#51060;&#49324;&#50556;.pptx" TargetMode="External"/><Relationship Id="rId439" Type="http://schemas.openxmlformats.org/officeDocument/2006/relationships/hyperlink" Target="../../&#49888;&#50557;PPT/51%20&#44264;&#47196;&#49352;&#49436;/&#44264;&#47196;&#49352;&#49436;.pptx" TargetMode="External"/><Relationship Id="rId201" Type="http://schemas.openxmlformats.org/officeDocument/2006/relationships/hyperlink" Target="&#49884;&#54200;146&#54200;.pptx" TargetMode="External"/><Relationship Id="rId243" Type="http://schemas.openxmlformats.org/officeDocument/2006/relationships/hyperlink" Target="&#49884;&#54200;114&#54200;.pptx" TargetMode="External"/><Relationship Id="rId285" Type="http://schemas.openxmlformats.org/officeDocument/2006/relationships/hyperlink" Target="&#49884;&#54200;88&#54200;.pptx" TargetMode="External"/><Relationship Id="rId450" Type="http://schemas.openxmlformats.org/officeDocument/2006/relationships/image" Target="../media/image208.png"/><Relationship Id="rId38" Type="http://schemas.openxmlformats.org/officeDocument/2006/relationships/image" Target="../media/image2.png"/><Relationship Id="rId103" Type="http://schemas.openxmlformats.org/officeDocument/2006/relationships/hyperlink" Target="&#49884;&#54200;50&#54200;.pptx" TargetMode="External"/><Relationship Id="rId310" Type="http://schemas.openxmlformats.org/officeDocument/2006/relationships/image" Target="../media/image138.png"/><Relationship Id="rId91" Type="http://schemas.openxmlformats.org/officeDocument/2006/relationships/hyperlink" Target="&#49884;&#54200;25&#54200;.pptx" TargetMode="External"/><Relationship Id="rId145" Type="http://schemas.openxmlformats.org/officeDocument/2006/relationships/hyperlink" Target="&#49884;&#54200;67&#54200;.pptx" TargetMode="External"/><Relationship Id="rId187" Type="http://schemas.openxmlformats.org/officeDocument/2006/relationships/hyperlink" Target="&#49884;&#54200;135&#54200;.pptx" TargetMode="External"/><Relationship Id="rId352" Type="http://schemas.openxmlformats.org/officeDocument/2006/relationships/image" Target="../media/image159.png"/><Relationship Id="rId394" Type="http://schemas.openxmlformats.org/officeDocument/2006/relationships/image" Target="../media/image180.png"/><Relationship Id="rId408" Type="http://schemas.openxmlformats.org/officeDocument/2006/relationships/image" Target="../media/image187.png"/><Relationship Id="rId212" Type="http://schemas.openxmlformats.org/officeDocument/2006/relationships/image" Target="../media/image89.png"/><Relationship Id="rId254" Type="http://schemas.openxmlformats.org/officeDocument/2006/relationships/image" Target="../media/image110.png"/><Relationship Id="rId49" Type="http://schemas.openxmlformats.org/officeDocument/2006/relationships/hyperlink" Target="&#49884;&#54200;33&#54200;.pptx" TargetMode="External"/><Relationship Id="rId114" Type="http://schemas.openxmlformats.org/officeDocument/2006/relationships/image" Target="../media/image40.png"/><Relationship Id="rId296" Type="http://schemas.openxmlformats.org/officeDocument/2006/relationships/image" Target="../media/image131.png"/><Relationship Id="rId461" Type="http://schemas.openxmlformats.org/officeDocument/2006/relationships/hyperlink" Target="../../&#49888;&#50557;PPT/62%20&#50836;&#54620;&#51068;&#49436;/&#50836;&#54620;&#51068;&#49436;.pptx" TargetMode="External"/><Relationship Id="rId60" Type="http://schemas.openxmlformats.org/officeDocument/2006/relationships/image" Target="../media/image13.png"/><Relationship Id="rId156" Type="http://schemas.openxmlformats.org/officeDocument/2006/relationships/image" Target="../media/image61.png"/><Relationship Id="rId198" Type="http://schemas.openxmlformats.org/officeDocument/2006/relationships/image" Target="../media/image82.png"/><Relationship Id="rId321" Type="http://schemas.openxmlformats.org/officeDocument/2006/relationships/hyperlink" Target="&#49884;&#54200;97&#54200;.pptx" TargetMode="External"/><Relationship Id="rId363" Type="http://schemas.openxmlformats.org/officeDocument/2006/relationships/hyperlink" Target="../13&#50669;&#45824;&#49345;/&#50669;&#45824;&#49345;.pptx" TargetMode="External"/><Relationship Id="rId419" Type="http://schemas.openxmlformats.org/officeDocument/2006/relationships/hyperlink" Target="../../&#49888;&#50557;PPT/41%20&#47560;&#44032;&#48373;&#51020;/&#47560;&#44032;&#48373;&#51020;.pptx" TargetMode="External"/><Relationship Id="rId223" Type="http://schemas.openxmlformats.org/officeDocument/2006/relationships/hyperlink" Target="&#49884;&#54200;103&#54200;.pptx" TargetMode="External"/><Relationship Id="rId430" Type="http://schemas.openxmlformats.org/officeDocument/2006/relationships/image" Target="../media/image198.png"/><Relationship Id="rId18" Type="http://schemas.openxmlformats.org/officeDocument/2006/relationships/slide" Target="slide29.xml"/><Relationship Id="rId265" Type="http://schemas.openxmlformats.org/officeDocument/2006/relationships/hyperlink" Target="&#49884;&#54200;59&#54200;.pptx" TargetMode="External"/><Relationship Id="rId472" Type="http://schemas.openxmlformats.org/officeDocument/2006/relationships/image" Target="../media/image238.png"/><Relationship Id="rId125" Type="http://schemas.openxmlformats.org/officeDocument/2006/relationships/hyperlink" Target="&#49884;&#54200;47&#54200;.pptx" TargetMode="External"/><Relationship Id="rId167" Type="http://schemas.openxmlformats.org/officeDocument/2006/relationships/hyperlink" Target="&#49884;&#54200;133&#54200;.pptx" TargetMode="External"/><Relationship Id="rId332" Type="http://schemas.openxmlformats.org/officeDocument/2006/relationships/image" Target="../media/image149.png"/><Relationship Id="rId374" Type="http://schemas.openxmlformats.org/officeDocument/2006/relationships/image" Target="../media/image170.png"/><Relationship Id="rId71" Type="http://schemas.openxmlformats.org/officeDocument/2006/relationships/hyperlink" Target="&#49884;&#54200;34&#54200;.pptx" TargetMode="External"/><Relationship Id="rId234" Type="http://schemas.openxmlformats.org/officeDocument/2006/relationships/image" Target="../media/image100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21.png"/><Relationship Id="rId44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40" Type="http://schemas.openxmlformats.org/officeDocument/2006/relationships/image" Target="../media/image3.png"/><Relationship Id="rId136" Type="http://schemas.openxmlformats.org/officeDocument/2006/relationships/image" Target="../media/image51.png"/><Relationship Id="rId178" Type="http://schemas.openxmlformats.org/officeDocument/2006/relationships/image" Target="../media/image72.png"/><Relationship Id="rId301" Type="http://schemas.openxmlformats.org/officeDocument/2006/relationships/hyperlink" Target="&#49884;&#54200;69&#54200;.pptx" TargetMode="External"/><Relationship Id="rId343" Type="http://schemas.openxmlformats.org/officeDocument/2006/relationships/hyperlink" Target="../03&#47112;&#50948;&#44592;/&#47112;&#50948;&#44592;.pptx" TargetMode="External"/><Relationship Id="rId82" Type="http://schemas.openxmlformats.org/officeDocument/2006/relationships/image" Target="../media/image24.png"/><Relationship Id="rId203" Type="http://schemas.openxmlformats.org/officeDocument/2006/relationships/hyperlink" Target="&#49884;&#54200;147&#54200;.pptx" TargetMode="External"/><Relationship Id="rId385" Type="http://schemas.openxmlformats.org/officeDocument/2006/relationships/hyperlink" Target="../24&#50696;&#47112;&#48120;&#50556;/&#50696;&#47112;&#48120;&#50556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5.png"/><Relationship Id="rId245" Type="http://schemas.openxmlformats.org/officeDocument/2006/relationships/hyperlink" Target="&#49884;&#54200;115&#54200;.pptx" TargetMode="External"/><Relationship Id="rId266" Type="http://schemas.openxmlformats.org/officeDocument/2006/relationships/image" Target="../media/image116.png"/><Relationship Id="rId287" Type="http://schemas.openxmlformats.org/officeDocument/2006/relationships/hyperlink" Target="&#49884;&#54200;81&#54200;.pptx" TargetMode="External"/><Relationship Id="rId410" Type="http://schemas.openxmlformats.org/officeDocument/2006/relationships/image" Target="../media/image188.png"/><Relationship Id="rId431" Type="http://schemas.openxmlformats.org/officeDocument/2006/relationships/hyperlink" Target="../../&#49888;&#50557;PPT/47%20&#44256;&#47536;&#46020;&#54980;&#49436;/&#44256;&#47536;&#46020;&#54980;&#49436;.pptx" TargetMode="External"/><Relationship Id="rId452" Type="http://schemas.openxmlformats.org/officeDocument/2006/relationships/image" Target="../media/image209.png"/><Relationship Id="rId30" Type="http://schemas.openxmlformats.org/officeDocument/2006/relationships/slide" Target="slide35.xml"/><Relationship Id="rId105" Type="http://schemas.openxmlformats.org/officeDocument/2006/relationships/hyperlink" Target="&#49884;&#54200;56&#54200;.pptx" TargetMode="External"/><Relationship Id="rId126" Type="http://schemas.openxmlformats.org/officeDocument/2006/relationships/image" Target="../media/image46.png"/><Relationship Id="rId147" Type="http://schemas.openxmlformats.org/officeDocument/2006/relationships/hyperlink" Target="&#49884;&#54200;68&#54200;.pptx" TargetMode="External"/><Relationship Id="rId168" Type="http://schemas.openxmlformats.org/officeDocument/2006/relationships/image" Target="../media/image67.png"/><Relationship Id="rId312" Type="http://schemas.openxmlformats.org/officeDocument/2006/relationships/image" Target="../media/image139.png"/><Relationship Id="rId333" Type="http://schemas.openxmlformats.org/officeDocument/2006/relationships/hyperlink" Target="&#49884;&#54200;91&#54200;.pptx" TargetMode="External"/><Relationship Id="rId354" Type="http://schemas.openxmlformats.org/officeDocument/2006/relationships/image" Target="../media/image160.png"/><Relationship Id="rId51" Type="http://schemas.openxmlformats.org/officeDocument/2006/relationships/hyperlink" Target="&#49884;&#54200;31&#54200;.pptx" TargetMode="External"/><Relationship Id="rId72" Type="http://schemas.openxmlformats.org/officeDocument/2006/relationships/image" Target="../media/image19.png"/><Relationship Id="rId93" Type="http://schemas.openxmlformats.org/officeDocument/2006/relationships/hyperlink" Target="&#49884;&#54200;45&#54200;.pptx" TargetMode="External"/><Relationship Id="rId189" Type="http://schemas.openxmlformats.org/officeDocument/2006/relationships/hyperlink" Target="&#49884;&#54200;145&#54200;.pptx" TargetMode="External"/><Relationship Id="rId375" Type="http://schemas.openxmlformats.org/officeDocument/2006/relationships/hyperlink" Target="../19&#49884;&#54200;/&#49884;&#54200;.pptx" TargetMode="External"/><Relationship Id="rId396" Type="http://schemas.openxmlformats.org/officeDocument/2006/relationships/image" Target="../media/image181.png"/><Relationship Id="rId3" Type="http://schemas.openxmlformats.org/officeDocument/2006/relationships/slide" Target="slide21.xml"/><Relationship Id="rId214" Type="http://schemas.openxmlformats.org/officeDocument/2006/relationships/image" Target="../media/image90.png"/><Relationship Id="rId235" Type="http://schemas.openxmlformats.org/officeDocument/2006/relationships/hyperlink" Target="&#49884;&#54200;108&#54200;.pptx" TargetMode="External"/><Relationship Id="rId256" Type="http://schemas.openxmlformats.org/officeDocument/2006/relationships/image" Target="../media/image111.png"/><Relationship Id="rId277" Type="http://schemas.openxmlformats.org/officeDocument/2006/relationships/hyperlink" Target="&#49884;&#54200;75&#54200;.pptx" TargetMode="External"/><Relationship Id="rId298" Type="http://schemas.openxmlformats.org/officeDocument/2006/relationships/image" Target="../media/image132.png"/><Relationship Id="rId400" Type="http://schemas.openxmlformats.org/officeDocument/2006/relationships/image" Target="../media/image183.png"/><Relationship Id="rId421" Type="http://schemas.openxmlformats.org/officeDocument/2006/relationships/hyperlink" Target="../../&#49888;&#50557;PPT/42%20&#45572;&#44032;&#48373;&#51020;/&#45572;&#44032;&#48373;&#51020;.pptx" TargetMode="External"/><Relationship Id="rId442" Type="http://schemas.openxmlformats.org/officeDocument/2006/relationships/image" Target="../media/image204.png"/><Relationship Id="rId463" Type="http://schemas.openxmlformats.org/officeDocument/2006/relationships/hyperlink" Target="../../&#49888;&#50557;PPT/63%20&#50836;&#54620;&#51060;&#49436;/&#50836;&#54620;&#51060;&#49436;1&#51109;.pptx" TargetMode="External"/><Relationship Id="rId116" Type="http://schemas.openxmlformats.org/officeDocument/2006/relationships/image" Target="../media/image41.png"/><Relationship Id="rId137" Type="http://schemas.openxmlformats.org/officeDocument/2006/relationships/hyperlink" Target="&#49884;&#54200;65&#54200;.pptx" TargetMode="External"/><Relationship Id="rId158" Type="http://schemas.openxmlformats.org/officeDocument/2006/relationships/image" Target="../media/image62.png"/><Relationship Id="rId302" Type="http://schemas.openxmlformats.org/officeDocument/2006/relationships/image" Target="../media/image134.png"/><Relationship Id="rId323" Type="http://schemas.openxmlformats.org/officeDocument/2006/relationships/hyperlink" Target="&#49884;&#54200;96&#54200;.pptx" TargetMode="External"/><Relationship Id="rId344" Type="http://schemas.openxmlformats.org/officeDocument/2006/relationships/image" Target="../media/image155.png"/><Relationship Id="rId20" Type="http://schemas.openxmlformats.org/officeDocument/2006/relationships/slide" Target="slide30.xml"/><Relationship Id="rId41" Type="http://schemas.openxmlformats.org/officeDocument/2006/relationships/hyperlink" Target="&#49884;&#54200;21&#54200;.pptx" TargetMode="External"/><Relationship Id="rId62" Type="http://schemas.openxmlformats.org/officeDocument/2006/relationships/image" Target="../media/image14.png"/><Relationship Id="rId83" Type="http://schemas.openxmlformats.org/officeDocument/2006/relationships/hyperlink" Target="&#49884;&#54200;52&#54200;.pptx" TargetMode="External"/><Relationship Id="rId179" Type="http://schemas.openxmlformats.org/officeDocument/2006/relationships/hyperlink" Target="&#49884;&#54200;143&#54200;.pptx" TargetMode="External"/><Relationship Id="rId365" Type="http://schemas.openxmlformats.org/officeDocument/2006/relationships/hyperlink" Target="../14&#50669;&#45824;&#54616;/&#50669;&#45824;&#54616;.pptx" TargetMode="External"/><Relationship Id="rId386" Type="http://schemas.openxmlformats.org/officeDocument/2006/relationships/image" Target="../media/image176.png"/><Relationship Id="rId190" Type="http://schemas.openxmlformats.org/officeDocument/2006/relationships/image" Target="../media/image78.png"/><Relationship Id="rId204" Type="http://schemas.openxmlformats.org/officeDocument/2006/relationships/image" Target="../media/image85.png"/><Relationship Id="rId225" Type="http://schemas.openxmlformats.org/officeDocument/2006/relationships/hyperlink" Target="&#49884;&#54200;104&#54200;.pptx" TargetMode="External"/><Relationship Id="rId246" Type="http://schemas.openxmlformats.org/officeDocument/2006/relationships/image" Target="../media/image106.png"/><Relationship Id="rId267" Type="http://schemas.openxmlformats.org/officeDocument/2006/relationships/hyperlink" Target="&#49884;&#54200;77&#54200;.pptx" TargetMode="External"/><Relationship Id="rId288" Type="http://schemas.openxmlformats.org/officeDocument/2006/relationships/image" Target="../media/image127.png"/><Relationship Id="rId411" Type="http://schemas.openxmlformats.org/officeDocument/2006/relationships/hyperlink" Target="../37&#54617;&#44060;/&#54617;&#44060;.pptx" TargetMode="External"/><Relationship Id="rId432" Type="http://schemas.openxmlformats.org/officeDocument/2006/relationships/image" Target="../media/image199.png"/><Relationship Id="rId453" Type="http://schemas.openxmlformats.org/officeDocument/2006/relationships/hyperlink" Target="../../&#49888;&#50557;PPT/58%20&#55176;&#48652;&#47532;&#49436;/&#55176;&#48652;&#47532;&#49436;.pptx" TargetMode="External"/><Relationship Id="rId106" Type="http://schemas.openxmlformats.org/officeDocument/2006/relationships/image" Target="../media/image36.png"/><Relationship Id="rId127" Type="http://schemas.openxmlformats.org/officeDocument/2006/relationships/hyperlink" Target="&#49884;&#54200;37&#54200;.pptx" TargetMode="External"/><Relationship Id="rId313" Type="http://schemas.openxmlformats.org/officeDocument/2006/relationships/hyperlink" Target="&#49884;&#54200;101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9.png"/><Relationship Id="rId73" Type="http://schemas.openxmlformats.org/officeDocument/2006/relationships/hyperlink" Target="&#49884;&#54200;14&#54200;.pptx" TargetMode="External"/><Relationship Id="rId94" Type="http://schemas.openxmlformats.org/officeDocument/2006/relationships/image" Target="../media/image30.png"/><Relationship Id="rId148" Type="http://schemas.openxmlformats.org/officeDocument/2006/relationships/image" Target="../media/image57.png"/><Relationship Id="rId169" Type="http://schemas.openxmlformats.org/officeDocument/2006/relationships/hyperlink" Target="&#49884;&#54200;132&#54200;.pptx" TargetMode="External"/><Relationship Id="rId334" Type="http://schemas.openxmlformats.org/officeDocument/2006/relationships/image" Target="../media/image150.png"/><Relationship Id="rId355" Type="http://schemas.openxmlformats.org/officeDocument/2006/relationships/hyperlink" Target="../09&#49324;&#47924;&#50648;&#49345;/&#49324;&#47924;&#50648;&#49345;.pptx" TargetMode="External"/><Relationship Id="rId376" Type="http://schemas.openxmlformats.org/officeDocument/2006/relationships/image" Target="../media/image171.png"/><Relationship Id="rId397" Type="http://schemas.openxmlformats.org/officeDocument/2006/relationships/hyperlink" Target="../30&#50500;&#47784;&#49828;/&#50500;&#47784;&#49828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73.png"/><Relationship Id="rId215" Type="http://schemas.openxmlformats.org/officeDocument/2006/relationships/hyperlink" Target="&#49884;&#54200;149&#54200;.pptx" TargetMode="External"/><Relationship Id="rId236" Type="http://schemas.openxmlformats.org/officeDocument/2006/relationships/image" Target="../media/image101.png"/><Relationship Id="rId257" Type="http://schemas.openxmlformats.org/officeDocument/2006/relationships/hyperlink" Target="&#49884;&#54200;19&#54200;.pptx" TargetMode="External"/><Relationship Id="rId278" Type="http://schemas.openxmlformats.org/officeDocument/2006/relationships/image" Target="../media/image122.png"/><Relationship Id="rId401" Type="http://schemas.openxmlformats.org/officeDocument/2006/relationships/hyperlink" Target="../32&#50836;&#45208;/&#50836;&#45208;.pptx" TargetMode="External"/><Relationship Id="rId422" Type="http://schemas.openxmlformats.org/officeDocument/2006/relationships/image" Target="../media/image194.png"/><Relationship Id="rId44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64" Type="http://schemas.openxmlformats.org/officeDocument/2006/relationships/image" Target="../media/image215.png"/><Relationship Id="rId303" Type="http://schemas.openxmlformats.org/officeDocument/2006/relationships/hyperlink" Target="&#49884;&#54200;79&#54200;.pptx" TargetMode="External"/><Relationship Id="rId42" Type="http://schemas.openxmlformats.org/officeDocument/2006/relationships/image" Target="../media/image4.png"/><Relationship Id="rId84" Type="http://schemas.openxmlformats.org/officeDocument/2006/relationships/image" Target="../media/image25.png"/><Relationship Id="rId138" Type="http://schemas.openxmlformats.org/officeDocument/2006/relationships/image" Target="../media/image52.png"/><Relationship Id="rId345" Type="http://schemas.openxmlformats.org/officeDocument/2006/relationships/hyperlink" Target="../04&#48124;&#49688;&#44592;/&#48124;&#49688;&#44592;.pptx" TargetMode="External"/><Relationship Id="rId387" Type="http://schemas.openxmlformats.org/officeDocument/2006/relationships/hyperlink" Target="../25&#50696;&#47112;&#48120;&#50556;&#50528;&#44032;/&#50696;&#47112;&#48120;&#50556;&#50528;&#44032;.pptx" TargetMode="External"/><Relationship Id="rId191" Type="http://schemas.openxmlformats.org/officeDocument/2006/relationships/hyperlink" Target="&#49884;&#54200;130&#54200;.pptx" TargetMode="External"/><Relationship Id="rId205" Type="http://schemas.openxmlformats.org/officeDocument/2006/relationships/hyperlink" Target="&#49884;&#54200;137&#54200;.pptx" TargetMode="External"/><Relationship Id="rId247" Type="http://schemas.openxmlformats.org/officeDocument/2006/relationships/hyperlink" Target="&#49884;&#54200;120&#54200;.pptx" TargetMode="External"/><Relationship Id="rId412" Type="http://schemas.openxmlformats.org/officeDocument/2006/relationships/image" Target="../media/image189.png"/><Relationship Id="rId107" Type="http://schemas.openxmlformats.org/officeDocument/2006/relationships/hyperlink" Target="&#49884;&#54200;06&#54200;.pptx" TargetMode="External"/><Relationship Id="rId289" Type="http://schemas.openxmlformats.org/officeDocument/2006/relationships/hyperlink" Target="&#49884;&#54200;82&#54200;.pptx" TargetMode="External"/><Relationship Id="rId454" Type="http://schemas.openxmlformats.org/officeDocument/2006/relationships/image" Target="../media/image210.png"/><Relationship Id="rId11" Type="http://schemas.openxmlformats.org/officeDocument/2006/relationships/slide" Target="slide25.xml"/><Relationship Id="rId53" Type="http://schemas.openxmlformats.org/officeDocument/2006/relationships/hyperlink" Target="&#49884;&#54200;32&#54200;.pptx" TargetMode="External"/><Relationship Id="rId149" Type="http://schemas.openxmlformats.org/officeDocument/2006/relationships/hyperlink" Target="&#49884;&#54200;58&#54200;.pptx" TargetMode="External"/><Relationship Id="rId314" Type="http://schemas.openxmlformats.org/officeDocument/2006/relationships/image" Target="../media/image140.png"/><Relationship Id="rId356" Type="http://schemas.openxmlformats.org/officeDocument/2006/relationships/image" Target="../media/image161.png"/><Relationship Id="rId398" Type="http://schemas.openxmlformats.org/officeDocument/2006/relationships/image" Target="../media/image182.png"/><Relationship Id="rId95" Type="http://schemas.openxmlformats.org/officeDocument/2006/relationships/hyperlink" Target="&#49884;&#54200;10&#54200;.pptx" TargetMode="External"/><Relationship Id="rId160" Type="http://schemas.openxmlformats.org/officeDocument/2006/relationships/image" Target="../media/image63.png"/><Relationship Id="rId216" Type="http://schemas.openxmlformats.org/officeDocument/2006/relationships/image" Target="../media/image91.png"/><Relationship Id="rId423" Type="http://schemas.openxmlformats.org/officeDocument/2006/relationships/hyperlink" Target="../../&#49888;&#50557;PPT/43%20&#50836;&#54620;&#48373;&#51020;/&#50836;&#54620;&#48373;&#51020;.pptx" TargetMode="External"/><Relationship Id="rId258" Type="http://schemas.openxmlformats.org/officeDocument/2006/relationships/image" Target="../media/image112.png"/><Relationship Id="rId465" Type="http://schemas.openxmlformats.org/officeDocument/2006/relationships/hyperlink" Target="../../&#49888;&#50557;PPT/64%20&#50836;&#54620;&#49340;&#49436;/&#50836;&#54620;&#49340;&#49436;1&#51109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5.png"/><Relationship Id="rId118" Type="http://schemas.openxmlformats.org/officeDocument/2006/relationships/image" Target="../media/image42.png"/><Relationship Id="rId325" Type="http://schemas.openxmlformats.org/officeDocument/2006/relationships/hyperlink" Target="&#49884;&#54200;95&#54200;.pptx" TargetMode="External"/><Relationship Id="rId367" Type="http://schemas.openxmlformats.org/officeDocument/2006/relationships/hyperlink" Target="../15&#50640;&#49828;&#46972;/&#50640;&#49828;&#46972;.pptx" TargetMode="External"/><Relationship Id="rId171" Type="http://schemas.openxmlformats.org/officeDocument/2006/relationships/hyperlink" Target="&#49884;&#54200;131&#54200;.pptx" TargetMode="External"/><Relationship Id="rId227" Type="http://schemas.openxmlformats.org/officeDocument/2006/relationships/hyperlink" Target="&#49884;&#54200;105&#54200;.pptx" TargetMode="External"/><Relationship Id="rId269" Type="http://schemas.openxmlformats.org/officeDocument/2006/relationships/hyperlink" Target="&#49884;&#54200;71&#54200;.pptx" TargetMode="External"/><Relationship Id="rId434" Type="http://schemas.openxmlformats.org/officeDocument/2006/relationships/image" Target="../media/image200.png"/><Relationship Id="rId33" Type="http://schemas.openxmlformats.org/officeDocument/2006/relationships/slide" Target="slide18.xml"/><Relationship Id="rId129" Type="http://schemas.openxmlformats.org/officeDocument/2006/relationships/hyperlink" Target="&#49884;&#54200;27&#54200;.pptx" TargetMode="External"/><Relationship Id="rId280" Type="http://schemas.openxmlformats.org/officeDocument/2006/relationships/image" Target="../media/image123.png"/><Relationship Id="rId336" Type="http://schemas.openxmlformats.org/officeDocument/2006/relationships/image" Target="../media/image151.png"/><Relationship Id="rId75" Type="http://schemas.openxmlformats.org/officeDocument/2006/relationships/hyperlink" Target="&#49884;&#54200;24&#54200;.pptx" TargetMode="External"/><Relationship Id="rId140" Type="http://schemas.openxmlformats.org/officeDocument/2006/relationships/image" Target="../media/image53.png"/><Relationship Id="rId182" Type="http://schemas.openxmlformats.org/officeDocument/2006/relationships/image" Target="../media/image74.png"/><Relationship Id="rId378" Type="http://schemas.openxmlformats.org/officeDocument/2006/relationships/image" Target="../media/image172.png"/><Relationship Id="rId403" Type="http://schemas.openxmlformats.org/officeDocument/2006/relationships/hyperlink" Target="../33&#48120;&#44032;/&#48120;&#44032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102.png"/><Relationship Id="rId445" Type="http://schemas.openxmlformats.org/officeDocument/2006/relationships/hyperlink" Target="../../&#49888;&#50557;PPT/54%20&#46356;&#47784;&#45936;&#51204;&#49436;/&#46356;&#47784;&#45936;&#51204;&#49436;.pptx" TargetMode="External"/><Relationship Id="rId291" Type="http://schemas.openxmlformats.org/officeDocument/2006/relationships/hyperlink" Target="&#49884;&#54200;83&#54200;.pptx" TargetMode="External"/><Relationship Id="rId305" Type="http://schemas.openxmlformats.org/officeDocument/2006/relationships/hyperlink" Target="&#49884;&#54200;80&#54200;.pptx" TargetMode="External"/><Relationship Id="rId347" Type="http://schemas.openxmlformats.org/officeDocument/2006/relationships/hyperlink" Target="../05&#49888;&#47749;&#44592;/&#49888;&#47749;&#44592;.pptx" TargetMode="External"/><Relationship Id="rId44" Type="http://schemas.openxmlformats.org/officeDocument/2006/relationships/image" Target="../media/image5.png"/><Relationship Id="rId86" Type="http://schemas.openxmlformats.org/officeDocument/2006/relationships/image" Target="../media/image26.png"/><Relationship Id="rId151" Type="http://schemas.openxmlformats.org/officeDocument/2006/relationships/hyperlink" Target="&#49884;&#54200;48&#54200;.pptx" TargetMode="External"/><Relationship Id="rId389" Type="http://schemas.openxmlformats.org/officeDocument/2006/relationships/hyperlink" Target="../26&#50640;&#49828;&#44180;/&#50640;&#49828;&#44180;.pptx" TargetMode="External"/><Relationship Id="rId193" Type="http://schemas.openxmlformats.org/officeDocument/2006/relationships/hyperlink" Target="&#49884;&#54200;140&#54200;.pptx" TargetMode="External"/><Relationship Id="rId207" Type="http://schemas.openxmlformats.org/officeDocument/2006/relationships/hyperlink" Target="&#49884;&#54200;127&#54200;.pptx" TargetMode="External"/><Relationship Id="rId249" Type="http://schemas.openxmlformats.org/officeDocument/2006/relationships/hyperlink" Target="&#49884;&#54200;116&#54200;.pptx" TargetMode="External"/><Relationship Id="rId414" Type="http://schemas.openxmlformats.org/officeDocument/2006/relationships/image" Target="../media/image190.png"/><Relationship Id="rId456" Type="http://schemas.openxmlformats.org/officeDocument/2006/relationships/image" Target="../media/image211.png"/><Relationship Id="rId13" Type="http://schemas.openxmlformats.org/officeDocument/2006/relationships/slide" Target="slide26.xml"/><Relationship Id="rId109" Type="http://schemas.openxmlformats.org/officeDocument/2006/relationships/hyperlink" Target="&#49884;&#54200;16&#54200;.pptx" TargetMode="External"/><Relationship Id="rId260" Type="http://schemas.openxmlformats.org/officeDocument/2006/relationships/image" Target="../media/image113.png"/><Relationship Id="rId316" Type="http://schemas.openxmlformats.org/officeDocument/2006/relationships/image" Target="../media/image141.png"/><Relationship Id="rId55" Type="http://schemas.openxmlformats.org/officeDocument/2006/relationships/hyperlink" Target="&#49884;&#54200;03&#54200;.pptx" TargetMode="External"/><Relationship Id="rId97" Type="http://schemas.openxmlformats.org/officeDocument/2006/relationships/hyperlink" Target="&#49884;&#54200;20&#54200;.pptx" TargetMode="External"/><Relationship Id="rId120" Type="http://schemas.openxmlformats.org/officeDocument/2006/relationships/image" Target="../media/image43.png"/><Relationship Id="rId358" Type="http://schemas.openxmlformats.org/officeDocument/2006/relationships/image" Target="../media/image162.png"/><Relationship Id="rId162" Type="http://schemas.openxmlformats.org/officeDocument/2006/relationships/image" Target="../media/image64.png"/><Relationship Id="rId218" Type="http://schemas.openxmlformats.org/officeDocument/2006/relationships/image" Target="../media/image92.png"/><Relationship Id="rId425" Type="http://schemas.openxmlformats.org/officeDocument/2006/relationships/hyperlink" Target="../../&#49888;&#50557;PPT/44%20&#49324;&#46020;&#54665;&#51204;/&#49324;&#46020;&#54665;&#51204;.pptx" TargetMode="External"/><Relationship Id="rId467" Type="http://schemas.openxmlformats.org/officeDocument/2006/relationships/hyperlink" Target="../../&#49888;&#50557;PPT/65%20&#50976;&#45796;&#49436;/&#50976;&#45796;&#49436;1&#51109;.pptx" TargetMode="External"/><Relationship Id="rId271" Type="http://schemas.openxmlformats.org/officeDocument/2006/relationships/hyperlink" Target="&#49884;&#54200;72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6.png"/><Relationship Id="rId131" Type="http://schemas.openxmlformats.org/officeDocument/2006/relationships/hyperlink" Target="&#49884;&#54200;17&#54200;.pptx" TargetMode="External"/><Relationship Id="rId327" Type="http://schemas.openxmlformats.org/officeDocument/2006/relationships/hyperlink" Target="&#49884;&#54200;94&#54200;.pptx" TargetMode="External"/><Relationship Id="rId369" Type="http://schemas.openxmlformats.org/officeDocument/2006/relationships/hyperlink" Target="../16&#45712;&#54756;&#48120;&#50556;/&#45712;&#54756;&#48120;&#50556;.pptx" TargetMode="External"/><Relationship Id="rId173" Type="http://schemas.openxmlformats.org/officeDocument/2006/relationships/hyperlink" Target="&#49884;&#54200;134&#54200;.pptx" TargetMode="External"/><Relationship Id="rId229" Type="http://schemas.openxmlformats.org/officeDocument/2006/relationships/hyperlink" Target="&#49884;&#54200;110&#54200;.pptx" TargetMode="External"/><Relationship Id="rId380" Type="http://schemas.openxmlformats.org/officeDocument/2006/relationships/image" Target="../media/image173.png"/><Relationship Id="rId436" Type="http://schemas.openxmlformats.org/officeDocument/2006/relationships/image" Target="../media/image201.png"/><Relationship Id="rId240" Type="http://schemas.openxmlformats.org/officeDocument/2006/relationships/image" Target="../media/image103.png"/><Relationship Id="rId35" Type="http://schemas.openxmlformats.org/officeDocument/2006/relationships/slide" Target="slide20.xml"/><Relationship Id="rId77" Type="http://schemas.openxmlformats.org/officeDocument/2006/relationships/hyperlink" Target="&#49884;&#54200;54&#54200;.pptx" TargetMode="External"/><Relationship Id="rId100" Type="http://schemas.openxmlformats.org/officeDocument/2006/relationships/image" Target="../media/image33.png"/><Relationship Id="rId282" Type="http://schemas.openxmlformats.org/officeDocument/2006/relationships/image" Target="../media/image124.png"/><Relationship Id="rId338" Type="http://schemas.openxmlformats.org/officeDocument/2006/relationships/image" Target="../media/image152.png"/><Relationship Id="rId8" Type="http://schemas.openxmlformats.org/officeDocument/2006/relationships/slide" Target="slide4.xml"/><Relationship Id="rId142" Type="http://schemas.openxmlformats.org/officeDocument/2006/relationships/image" Target="../media/image54.png"/><Relationship Id="rId184" Type="http://schemas.openxmlformats.org/officeDocument/2006/relationships/image" Target="../media/image75.png"/><Relationship Id="rId391" Type="http://schemas.openxmlformats.org/officeDocument/2006/relationships/hyperlink" Target="../27&#45796;&#45768;&#50648;/&#45796;&#45768;&#50648;.pptx" TargetMode="External"/><Relationship Id="rId405" Type="http://schemas.openxmlformats.org/officeDocument/2006/relationships/hyperlink" Target="../34&#45208;&#54996;/&#45208;&#54996;.pptx" TargetMode="External"/><Relationship Id="rId447" Type="http://schemas.openxmlformats.org/officeDocument/2006/relationships/hyperlink" Target="../../&#49888;&#50557;PPT/55%20&#46356;&#47784;&#45936;&#54980;&#49436;/&#46356;&#47784;&#45936;&#54980;&#49436;.pptx" TargetMode="External"/><Relationship Id="rId251" Type="http://schemas.openxmlformats.org/officeDocument/2006/relationships/hyperlink" Target="&#49884;&#54200;117&#54200;.pptx" TargetMode="External"/><Relationship Id="rId46" Type="http://schemas.openxmlformats.org/officeDocument/2006/relationships/image" Target="../media/image6.png"/><Relationship Id="rId293" Type="http://schemas.openxmlformats.org/officeDocument/2006/relationships/hyperlink" Target="&#49884;&#54200;84&#54200;.pptx" TargetMode="External"/><Relationship Id="rId307" Type="http://schemas.openxmlformats.org/officeDocument/2006/relationships/hyperlink" Target="&#49884;&#54200;90&#54200;.pptx" TargetMode="External"/><Relationship Id="rId349" Type="http://schemas.openxmlformats.org/officeDocument/2006/relationships/hyperlink" Target="../06&#50668;&#54840;&#49688;&#50500;/&#50668;&#54840;&#49688;&#50500;.pptx" TargetMode="External"/><Relationship Id="rId88" Type="http://schemas.openxmlformats.org/officeDocument/2006/relationships/image" Target="../media/image27.png"/><Relationship Id="rId111" Type="http://schemas.openxmlformats.org/officeDocument/2006/relationships/hyperlink" Target="&#49884;&#54200;26&#54200;.pptx" TargetMode="External"/><Relationship Id="rId153" Type="http://schemas.openxmlformats.org/officeDocument/2006/relationships/hyperlink" Target="&#49884;&#54200;38&#54200;.pptx" TargetMode="External"/><Relationship Id="rId195" Type="http://schemas.openxmlformats.org/officeDocument/2006/relationships/hyperlink" Target="&#49884;&#54200;150&#54200;.pptx" TargetMode="External"/><Relationship Id="rId209" Type="http://schemas.openxmlformats.org/officeDocument/2006/relationships/hyperlink" Target="&#49884;&#54200;128&#54200;.pptx" TargetMode="External"/><Relationship Id="rId360" Type="http://schemas.openxmlformats.org/officeDocument/2006/relationships/image" Target="../media/image163.png"/><Relationship Id="rId416" Type="http://schemas.openxmlformats.org/officeDocument/2006/relationships/image" Target="../media/image191.png"/><Relationship Id="rId220" Type="http://schemas.openxmlformats.org/officeDocument/2006/relationships/image" Target="../media/image93.png"/><Relationship Id="rId458" Type="http://schemas.openxmlformats.org/officeDocument/2006/relationships/image" Target="../media/image212.png"/><Relationship Id="rId15" Type="http://schemas.openxmlformats.org/officeDocument/2006/relationships/slide" Target="slide27.xml"/><Relationship Id="rId57" Type="http://schemas.openxmlformats.org/officeDocument/2006/relationships/hyperlink" Target="&#49884;&#54200;13&#54200;.pptx" TargetMode="External"/><Relationship Id="rId262" Type="http://schemas.openxmlformats.org/officeDocument/2006/relationships/image" Target="../media/image114.png"/><Relationship Id="rId318" Type="http://schemas.openxmlformats.org/officeDocument/2006/relationships/image" Target="../media/image142.png"/><Relationship Id="rId99" Type="http://schemas.openxmlformats.org/officeDocument/2006/relationships/hyperlink" Target="&#49884;&#54200;30&#54200;.pptx" TargetMode="External"/><Relationship Id="rId122" Type="http://schemas.openxmlformats.org/officeDocument/2006/relationships/image" Target="../media/image44.png"/><Relationship Id="rId164" Type="http://schemas.openxmlformats.org/officeDocument/2006/relationships/image" Target="../media/image65.png"/><Relationship Id="rId371" Type="http://schemas.openxmlformats.org/officeDocument/2006/relationships/hyperlink" Target="../17&#50640;&#49828;&#45908;/&#50640;&#49828;&#45908;.pptx" TargetMode="External"/><Relationship Id="rId427" Type="http://schemas.openxmlformats.org/officeDocument/2006/relationships/hyperlink" Target="../../&#49888;&#50557;PPT/45%20&#47196;&#47560;&#49436;/&#47196;&#47560;&#49436;.pptx" TargetMode="External"/><Relationship Id="rId469" Type="http://schemas.openxmlformats.org/officeDocument/2006/relationships/hyperlink" Target="../../&#49888;&#50557;PPT/66%20&#50836;&#54620;&#44228;&#49884;&#47197;/&#50836;&#54620;&#44228;&#49884;&#47197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07&#54200;.pptx" TargetMode="External"/><Relationship Id="rId273" Type="http://schemas.openxmlformats.org/officeDocument/2006/relationships/hyperlink" Target="&#49884;&#54200;73&#54200;.pptx" TargetMode="External"/><Relationship Id="rId329" Type="http://schemas.openxmlformats.org/officeDocument/2006/relationships/hyperlink" Target="&#49884;&#54200;93&#54200;.pptx" TargetMode="External"/><Relationship Id="rId68" Type="http://schemas.openxmlformats.org/officeDocument/2006/relationships/image" Target="../media/image17.png"/><Relationship Id="rId133" Type="http://schemas.openxmlformats.org/officeDocument/2006/relationships/hyperlink" Target="&#49884;&#54200;66&#54200;.pptx" TargetMode="External"/><Relationship Id="rId175" Type="http://schemas.openxmlformats.org/officeDocument/2006/relationships/hyperlink" Target="&#49884;&#54200;144&#54200;.pptx" TargetMode="External"/><Relationship Id="rId340" Type="http://schemas.openxmlformats.org/officeDocument/2006/relationships/image" Target="../media/image153.png"/><Relationship Id="rId200" Type="http://schemas.openxmlformats.org/officeDocument/2006/relationships/image" Target="../media/image83.png"/><Relationship Id="rId382" Type="http://schemas.openxmlformats.org/officeDocument/2006/relationships/image" Target="../media/image174.png"/><Relationship Id="rId438" Type="http://schemas.openxmlformats.org/officeDocument/2006/relationships/image" Target="../media/image202.png"/><Relationship Id="rId242" Type="http://schemas.openxmlformats.org/officeDocument/2006/relationships/image" Target="../media/image104.png"/><Relationship Id="rId284" Type="http://schemas.openxmlformats.org/officeDocument/2006/relationships/image" Target="../media/image125.png"/><Relationship Id="rId37" Type="http://schemas.openxmlformats.org/officeDocument/2006/relationships/hyperlink" Target="&#49884;&#54200;12&#54200;.pptx" TargetMode="External"/><Relationship Id="rId79" Type="http://schemas.openxmlformats.org/officeDocument/2006/relationships/hyperlink" Target="&#49884;&#54200;55&#54200;.pptx" TargetMode="External"/><Relationship Id="rId102" Type="http://schemas.openxmlformats.org/officeDocument/2006/relationships/image" Target="../media/image34.png"/><Relationship Id="rId144" Type="http://schemas.openxmlformats.org/officeDocument/2006/relationships/image" Target="../media/image55.png"/><Relationship Id="rId90" Type="http://schemas.openxmlformats.org/officeDocument/2006/relationships/image" Target="../media/image28.png"/><Relationship Id="rId186" Type="http://schemas.openxmlformats.org/officeDocument/2006/relationships/image" Target="../media/image76.png"/><Relationship Id="rId351" Type="http://schemas.openxmlformats.org/officeDocument/2006/relationships/hyperlink" Target="../07&#49324;&#49324;&#44592;/&#49324;&#49324;&#44592;.pptx" TargetMode="External"/><Relationship Id="rId393" Type="http://schemas.openxmlformats.org/officeDocument/2006/relationships/hyperlink" Target="../28&#54840;&#49464;&#50500;/&#54840;&#49464;&#50500;.pptx" TargetMode="External"/><Relationship Id="rId407" Type="http://schemas.openxmlformats.org/officeDocument/2006/relationships/hyperlink" Target="../35&#54616;&#48149;&#44397;/&#54616;&#48149;&#44397;.pptx" TargetMode="External"/><Relationship Id="rId449" Type="http://schemas.openxmlformats.org/officeDocument/2006/relationships/hyperlink" Target="../../&#49888;&#50557;PPT/56%20&#46356;&#46020;&#49436;/&#46356;&#46020;&#49436;.pptx" TargetMode="External"/><Relationship Id="rId211" Type="http://schemas.openxmlformats.org/officeDocument/2006/relationships/hyperlink" Target="&#49884;&#54200;138&#54200;.pptx" TargetMode="External"/><Relationship Id="rId253" Type="http://schemas.openxmlformats.org/officeDocument/2006/relationships/hyperlink" Target="&#49884;&#54200;118&#54200;.pptx" TargetMode="External"/><Relationship Id="rId295" Type="http://schemas.openxmlformats.org/officeDocument/2006/relationships/hyperlink" Target="&#49884;&#54200;85&#54200;.pptx" TargetMode="External"/><Relationship Id="rId309" Type="http://schemas.openxmlformats.org/officeDocument/2006/relationships/hyperlink" Target="&#49884;&#54200;89&#54200;.pptx" TargetMode="External"/><Relationship Id="rId460" Type="http://schemas.openxmlformats.org/officeDocument/2006/relationships/image" Target="../media/image213.png"/><Relationship Id="rId48" Type="http://schemas.openxmlformats.org/officeDocument/2006/relationships/image" Target="../media/image7.png"/><Relationship Id="rId113" Type="http://schemas.openxmlformats.org/officeDocument/2006/relationships/hyperlink" Target="&#49884;&#54200;35&#54200;.pptx" TargetMode="External"/><Relationship Id="rId320" Type="http://schemas.openxmlformats.org/officeDocument/2006/relationships/image" Target="../media/image143.png"/><Relationship Id="rId155" Type="http://schemas.openxmlformats.org/officeDocument/2006/relationships/hyperlink" Target="&#49884;&#54200;28&#54200;.pptx" TargetMode="External"/><Relationship Id="rId197" Type="http://schemas.openxmlformats.org/officeDocument/2006/relationships/hyperlink" Target="&#49884;&#54200;126&#54200;.pptx" TargetMode="External"/><Relationship Id="rId362" Type="http://schemas.openxmlformats.org/officeDocument/2006/relationships/image" Target="../media/image164.png"/><Relationship Id="rId418" Type="http://schemas.openxmlformats.org/officeDocument/2006/relationships/image" Target="../media/image192.png"/><Relationship Id="rId222" Type="http://schemas.openxmlformats.org/officeDocument/2006/relationships/image" Target="../media/image94.png"/><Relationship Id="rId264" Type="http://schemas.openxmlformats.org/officeDocument/2006/relationships/image" Target="../media/image115.png"/><Relationship Id="rId471" Type="http://schemas.openxmlformats.org/officeDocument/2006/relationships/image" Target="../media/image219.png"/><Relationship Id="rId17" Type="http://schemas.openxmlformats.org/officeDocument/2006/relationships/slide" Target="slide9.xml"/><Relationship Id="rId59" Type="http://schemas.openxmlformats.org/officeDocument/2006/relationships/hyperlink" Target="&#49884;&#54200;23&#54200;.pptx" TargetMode="External"/><Relationship Id="rId124" Type="http://schemas.openxmlformats.org/officeDocument/2006/relationships/image" Target="../media/image45.png"/><Relationship Id="rId70" Type="http://schemas.openxmlformats.org/officeDocument/2006/relationships/image" Target="../media/image18.png"/><Relationship Id="rId166" Type="http://schemas.openxmlformats.org/officeDocument/2006/relationships/image" Target="../media/image66.png"/><Relationship Id="rId331" Type="http://schemas.openxmlformats.org/officeDocument/2006/relationships/hyperlink" Target="&#49884;&#54200;92&#54200;.pptx" TargetMode="External"/><Relationship Id="rId373" Type="http://schemas.openxmlformats.org/officeDocument/2006/relationships/hyperlink" Target="../18&#50853;&#44592;/&#50853;&#44592;.pptx" TargetMode="External"/><Relationship Id="rId429" Type="http://schemas.openxmlformats.org/officeDocument/2006/relationships/hyperlink" Target="../../&#49888;&#50557;PPT/46%20&#44256;&#47536;&#46020;&#51204;&#49436;/&#44256;&#47536;&#46020;&#51204;&#49436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6&#54200;.pptx" TargetMode="External"/><Relationship Id="rId440" Type="http://schemas.openxmlformats.org/officeDocument/2006/relationships/image" Target="../media/image203.png"/><Relationship Id="rId28" Type="http://schemas.openxmlformats.org/officeDocument/2006/relationships/slide" Target="slide34.xml"/><Relationship Id="rId275" Type="http://schemas.openxmlformats.org/officeDocument/2006/relationships/hyperlink" Target="&#49884;&#54200;74&#54200;.pptx" TargetMode="External"/><Relationship Id="rId300" Type="http://schemas.openxmlformats.org/officeDocument/2006/relationships/image" Target="../media/image133.png"/><Relationship Id="rId81" Type="http://schemas.openxmlformats.org/officeDocument/2006/relationships/hyperlink" Target="&#49884;&#54200;51&#54200;.pptx" TargetMode="External"/><Relationship Id="rId135" Type="http://schemas.openxmlformats.org/officeDocument/2006/relationships/hyperlink" Target="&#49884;&#54200;61&#54200;.pptx" TargetMode="External"/><Relationship Id="rId177" Type="http://schemas.openxmlformats.org/officeDocument/2006/relationships/hyperlink" Target="&#49884;&#54200;124&#54200;.pptx" TargetMode="External"/><Relationship Id="rId342" Type="http://schemas.openxmlformats.org/officeDocument/2006/relationships/image" Target="../media/image154.png"/><Relationship Id="rId384" Type="http://schemas.openxmlformats.org/officeDocument/2006/relationships/image" Target="../media/image175.png"/><Relationship Id="rId202" Type="http://schemas.openxmlformats.org/officeDocument/2006/relationships/image" Target="../media/image84.png"/><Relationship Id="rId244" Type="http://schemas.openxmlformats.org/officeDocument/2006/relationships/image" Target="../media/image105.png"/><Relationship Id="rId39" Type="http://schemas.openxmlformats.org/officeDocument/2006/relationships/hyperlink" Target="&#49884;&#54200;22&#54200;.pptx" TargetMode="External"/><Relationship Id="rId286" Type="http://schemas.openxmlformats.org/officeDocument/2006/relationships/image" Target="../media/image126.png"/><Relationship Id="rId451" Type="http://schemas.openxmlformats.org/officeDocument/2006/relationships/hyperlink" Target="../../&#49888;&#50557;PPT/57%20&#48716;&#47112;&#47788;&#49436;/&#48716;&#47112;&#47788;&#49436;1&#51109;.pptx" TargetMode="External"/><Relationship Id="rId50" Type="http://schemas.openxmlformats.org/officeDocument/2006/relationships/image" Target="../media/image8.png"/><Relationship Id="rId104" Type="http://schemas.openxmlformats.org/officeDocument/2006/relationships/image" Target="../media/image35.png"/><Relationship Id="rId146" Type="http://schemas.openxmlformats.org/officeDocument/2006/relationships/image" Target="../media/image56.png"/><Relationship Id="rId188" Type="http://schemas.openxmlformats.org/officeDocument/2006/relationships/image" Target="../media/image77.png"/><Relationship Id="rId311" Type="http://schemas.openxmlformats.org/officeDocument/2006/relationships/hyperlink" Target="&#49884;&#54200;100&#54200;.pptx" TargetMode="External"/><Relationship Id="rId353" Type="http://schemas.openxmlformats.org/officeDocument/2006/relationships/hyperlink" Target="../08&#47355;&#44592;/&#47355;&#44592;.pptx" TargetMode="External"/><Relationship Id="rId395" Type="http://schemas.openxmlformats.org/officeDocument/2006/relationships/hyperlink" Target="../29&#50836;&#50648;/&#50836;&#50648;.pptx" TargetMode="External"/><Relationship Id="rId409" Type="http://schemas.openxmlformats.org/officeDocument/2006/relationships/hyperlink" Target="../36&#49828;&#48148;&#45264;/&#49828;&#48148;&#45264;.pptx" TargetMode="External"/><Relationship Id="rId92" Type="http://schemas.openxmlformats.org/officeDocument/2006/relationships/image" Target="../media/image29.png"/><Relationship Id="rId213" Type="http://schemas.openxmlformats.org/officeDocument/2006/relationships/hyperlink" Target="&#49884;&#54200;148&#54200;.pptx" TargetMode="External"/><Relationship Id="rId420" Type="http://schemas.openxmlformats.org/officeDocument/2006/relationships/image" Target="../media/image193.png"/><Relationship Id="rId255" Type="http://schemas.openxmlformats.org/officeDocument/2006/relationships/hyperlink" Target="&#49884;&#54200;119&#54200;.pptx" TargetMode="External"/><Relationship Id="rId297" Type="http://schemas.openxmlformats.org/officeDocument/2006/relationships/hyperlink" Target="&#49884;&#54200;86&#54200;.pptx" TargetMode="External"/><Relationship Id="rId462" Type="http://schemas.openxmlformats.org/officeDocument/2006/relationships/image" Target="../media/image214.png"/><Relationship Id="rId115" Type="http://schemas.openxmlformats.org/officeDocument/2006/relationships/hyperlink" Target="&#49884;&#54200;36&#54200;.pptx" TargetMode="External"/><Relationship Id="rId157" Type="http://schemas.openxmlformats.org/officeDocument/2006/relationships/hyperlink" Target="&#49884;&#54200;18&#54200;.pptx" TargetMode="External"/><Relationship Id="rId322" Type="http://schemas.openxmlformats.org/officeDocument/2006/relationships/image" Target="../media/image144.png"/><Relationship Id="rId364" Type="http://schemas.openxmlformats.org/officeDocument/2006/relationships/image" Target="../media/image165.png"/><Relationship Id="rId61" Type="http://schemas.openxmlformats.org/officeDocument/2006/relationships/hyperlink" Target="&#49884;&#54200;44&#54200;.pptx" TargetMode="External"/><Relationship Id="rId199" Type="http://schemas.openxmlformats.org/officeDocument/2006/relationships/hyperlink" Target="&#49884;&#54200;136&#54200;.pptx" TargetMode="External"/></Relationships>
</file>

<file path=ppt/slides/_rels/slide20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46&#54200;.pptx" TargetMode="External"/><Relationship Id="rId299" Type="http://schemas.openxmlformats.org/officeDocument/2006/relationships/hyperlink" Target="&#49884;&#54200;87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04&#54200;.pptx" TargetMode="External"/><Relationship Id="rId159" Type="http://schemas.openxmlformats.org/officeDocument/2006/relationships/hyperlink" Target="&#49884;&#54200;08&#54200;.pptx" TargetMode="External"/><Relationship Id="rId324" Type="http://schemas.openxmlformats.org/officeDocument/2006/relationships/image" Target="../media/image145.png"/><Relationship Id="rId366" Type="http://schemas.openxmlformats.org/officeDocument/2006/relationships/image" Target="../media/image166.png"/><Relationship Id="rId170" Type="http://schemas.openxmlformats.org/officeDocument/2006/relationships/image" Target="../media/image68.png"/><Relationship Id="rId226" Type="http://schemas.openxmlformats.org/officeDocument/2006/relationships/image" Target="../media/image96.png"/><Relationship Id="rId433" Type="http://schemas.openxmlformats.org/officeDocument/2006/relationships/hyperlink" Target="../../&#49888;&#50557;PPT/48%20&#44040;&#46972;&#46356;&#50500;&#49436;/&#44040;&#46972;&#46356;&#50500;&#49436;.pptx" TargetMode="External"/><Relationship Id="rId268" Type="http://schemas.openxmlformats.org/officeDocument/2006/relationships/image" Target="../media/image117.png"/><Relationship Id="rId32" Type="http://schemas.openxmlformats.org/officeDocument/2006/relationships/slide" Target="slide17.xml"/><Relationship Id="rId74" Type="http://schemas.openxmlformats.org/officeDocument/2006/relationships/image" Target="../media/image20.png"/><Relationship Id="rId128" Type="http://schemas.openxmlformats.org/officeDocument/2006/relationships/image" Target="../media/image47.png"/><Relationship Id="rId335" Type="http://schemas.openxmlformats.org/officeDocument/2006/relationships/hyperlink" Target="&#49884;&#54200;09&#54200;.pptx" TargetMode="External"/><Relationship Id="rId377" Type="http://schemas.openxmlformats.org/officeDocument/2006/relationships/hyperlink" Target="../20&#51104;&#50616;/&#51104;&#50616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42&#54200;.pptx" TargetMode="External"/><Relationship Id="rId237" Type="http://schemas.openxmlformats.org/officeDocument/2006/relationships/hyperlink" Target="&#49884;&#54200;109&#54200;.pptx" TargetMode="External"/><Relationship Id="rId402" Type="http://schemas.openxmlformats.org/officeDocument/2006/relationships/image" Target="../media/image184.png"/><Relationship Id="rId279" Type="http://schemas.openxmlformats.org/officeDocument/2006/relationships/hyperlink" Target="&#49884;&#54200;76&#54200;.pptx" TargetMode="External"/><Relationship Id="rId444" Type="http://schemas.openxmlformats.org/officeDocument/2006/relationships/image" Target="../media/image205.png"/><Relationship Id="rId43" Type="http://schemas.openxmlformats.org/officeDocument/2006/relationships/hyperlink" Target="&#49884;&#54200;11&#54200;.pptx" TargetMode="External"/><Relationship Id="rId139" Type="http://schemas.openxmlformats.org/officeDocument/2006/relationships/hyperlink" Target="&#49884;&#54200;64&#54200;.pptx" TargetMode="External"/><Relationship Id="rId290" Type="http://schemas.openxmlformats.org/officeDocument/2006/relationships/image" Target="../media/image128.png"/><Relationship Id="rId304" Type="http://schemas.openxmlformats.org/officeDocument/2006/relationships/image" Target="../media/image135.png"/><Relationship Id="rId346" Type="http://schemas.openxmlformats.org/officeDocument/2006/relationships/image" Target="../media/image156.png"/><Relationship Id="rId388" Type="http://schemas.openxmlformats.org/officeDocument/2006/relationships/image" Target="../media/image177.png"/><Relationship Id="rId85" Type="http://schemas.openxmlformats.org/officeDocument/2006/relationships/hyperlink" Target="&#49884;&#54200;53&#54200;.pptx" TargetMode="External"/><Relationship Id="rId150" Type="http://schemas.openxmlformats.org/officeDocument/2006/relationships/image" Target="../media/image58.png"/><Relationship Id="rId192" Type="http://schemas.openxmlformats.org/officeDocument/2006/relationships/image" Target="../media/image79.png"/><Relationship Id="rId206" Type="http://schemas.openxmlformats.org/officeDocument/2006/relationships/image" Target="../media/image86.png"/><Relationship Id="rId413" Type="http://schemas.openxmlformats.org/officeDocument/2006/relationships/hyperlink" Target="../38&#49828;&#44032;&#47028;/&#49828;&#44032;&#47028;.pptx" TargetMode="External"/><Relationship Id="rId248" Type="http://schemas.openxmlformats.org/officeDocument/2006/relationships/image" Target="../media/image107.png"/><Relationship Id="rId455" Type="http://schemas.openxmlformats.org/officeDocument/2006/relationships/hyperlink" Target="../../&#49888;&#50557;PPT/59%20&#50556;&#44256;&#48372;&#49436;/&#50556;&#44256;&#48372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7.png"/><Relationship Id="rId315" Type="http://schemas.openxmlformats.org/officeDocument/2006/relationships/hyperlink" Target="&#49884;&#54200;102&#54200;.pptx" TargetMode="External"/><Relationship Id="rId357" Type="http://schemas.openxmlformats.org/officeDocument/2006/relationships/hyperlink" Target="../10&#49324;&#47924;&#50648;&#54616;/&#49324;&#47924;&#50648;&#54616;.pptx" TargetMode="External"/><Relationship Id="rId54" Type="http://schemas.openxmlformats.org/officeDocument/2006/relationships/image" Target="../media/image10.png"/><Relationship Id="rId96" Type="http://schemas.openxmlformats.org/officeDocument/2006/relationships/image" Target="../media/image31.png"/><Relationship Id="rId161" Type="http://schemas.openxmlformats.org/officeDocument/2006/relationships/hyperlink" Target="&#49884;&#54200;122&#54200;.pptx" TargetMode="External"/><Relationship Id="rId217" Type="http://schemas.openxmlformats.org/officeDocument/2006/relationships/hyperlink" Target="&#49884;&#54200;139&#54200;.pptx" TargetMode="External"/><Relationship Id="rId399" Type="http://schemas.openxmlformats.org/officeDocument/2006/relationships/hyperlink" Target="../31&#50724;&#48148;&#45852;/&#50724;&#48148;&#45852;1&#51109;.pptx" TargetMode="External"/><Relationship Id="rId259" Type="http://schemas.openxmlformats.org/officeDocument/2006/relationships/hyperlink" Target="&#49884;&#54200;29&#54200;.pptx" TargetMode="External"/><Relationship Id="rId424" Type="http://schemas.openxmlformats.org/officeDocument/2006/relationships/image" Target="../media/image195.png"/><Relationship Id="rId466" Type="http://schemas.openxmlformats.org/officeDocument/2006/relationships/image" Target="../media/image216.png"/><Relationship Id="rId23" Type="http://schemas.openxmlformats.org/officeDocument/2006/relationships/slide" Target="slide12.xml"/><Relationship Id="rId119" Type="http://schemas.openxmlformats.org/officeDocument/2006/relationships/hyperlink" Target="&#49884;&#54200;60&#54200;.pptx" TargetMode="External"/><Relationship Id="rId270" Type="http://schemas.openxmlformats.org/officeDocument/2006/relationships/image" Target="../media/image118.png"/><Relationship Id="rId326" Type="http://schemas.openxmlformats.org/officeDocument/2006/relationships/image" Target="../media/image146.png"/><Relationship Id="rId65" Type="http://schemas.openxmlformats.org/officeDocument/2006/relationships/hyperlink" Target="&#49884;&#54200;41&#54200;.pptx" TargetMode="External"/><Relationship Id="rId130" Type="http://schemas.openxmlformats.org/officeDocument/2006/relationships/image" Target="../media/image48.png"/><Relationship Id="rId368" Type="http://schemas.openxmlformats.org/officeDocument/2006/relationships/image" Target="../media/image167.png"/><Relationship Id="rId172" Type="http://schemas.openxmlformats.org/officeDocument/2006/relationships/image" Target="../media/image69.png"/><Relationship Id="rId228" Type="http://schemas.openxmlformats.org/officeDocument/2006/relationships/image" Target="../media/image97.png"/><Relationship Id="rId435" Type="http://schemas.openxmlformats.org/officeDocument/2006/relationships/hyperlink" Target="../../&#49888;&#50557;PPT/49%20&#50640;&#48288;&#49548;&#49436;/&#50640;&#48288;&#49548;&#49436;.pptx" TargetMode="External"/><Relationship Id="rId281" Type="http://schemas.openxmlformats.org/officeDocument/2006/relationships/hyperlink" Target="&#49884;&#54200;70&#54200;.pptx" TargetMode="External"/><Relationship Id="rId337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9.xml"/><Relationship Id="rId76" Type="http://schemas.openxmlformats.org/officeDocument/2006/relationships/image" Target="../media/image21.png"/><Relationship Id="rId141" Type="http://schemas.openxmlformats.org/officeDocument/2006/relationships/hyperlink" Target="&#49884;&#54200;63&#54200;.pptx" TargetMode="External"/><Relationship Id="rId379" Type="http://schemas.openxmlformats.org/officeDocument/2006/relationships/hyperlink" Target="../21&#51204;&#46020;&#49436;/&#51204;&#46020;&#4943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41&#54200;.pptx" TargetMode="External"/><Relationship Id="rId239" Type="http://schemas.openxmlformats.org/officeDocument/2006/relationships/hyperlink" Target="&#49884;&#54200;112&#54200;.pptx" TargetMode="External"/><Relationship Id="rId390" Type="http://schemas.openxmlformats.org/officeDocument/2006/relationships/image" Target="../media/image178.png"/><Relationship Id="rId404" Type="http://schemas.openxmlformats.org/officeDocument/2006/relationships/image" Target="../media/image185.png"/><Relationship Id="rId446" Type="http://schemas.openxmlformats.org/officeDocument/2006/relationships/image" Target="../media/image206.png"/><Relationship Id="rId250" Type="http://schemas.openxmlformats.org/officeDocument/2006/relationships/image" Target="../media/image108.png"/><Relationship Id="rId292" Type="http://schemas.openxmlformats.org/officeDocument/2006/relationships/image" Target="../media/image129.png"/><Relationship Id="rId306" Type="http://schemas.openxmlformats.org/officeDocument/2006/relationships/image" Target="../media/image136.png"/><Relationship Id="rId45" Type="http://schemas.openxmlformats.org/officeDocument/2006/relationships/hyperlink" Target="&#49884;&#54200;01&#54200;.pptx" TargetMode="External"/><Relationship Id="rId87" Type="http://schemas.openxmlformats.org/officeDocument/2006/relationships/hyperlink" Target="&#49884;&#54200;05&#54200;.pptx" TargetMode="External"/><Relationship Id="rId110" Type="http://schemas.openxmlformats.org/officeDocument/2006/relationships/image" Target="../media/image38.png"/><Relationship Id="rId348" Type="http://schemas.openxmlformats.org/officeDocument/2006/relationships/image" Target="../media/image157.png"/><Relationship Id="rId152" Type="http://schemas.openxmlformats.org/officeDocument/2006/relationships/image" Target="../media/image59.png"/><Relationship Id="rId194" Type="http://schemas.openxmlformats.org/officeDocument/2006/relationships/image" Target="../media/image80.png"/><Relationship Id="rId208" Type="http://schemas.openxmlformats.org/officeDocument/2006/relationships/image" Target="../media/image87.png"/><Relationship Id="rId415" Type="http://schemas.openxmlformats.org/officeDocument/2006/relationships/hyperlink" Target="../39&#47568;&#46972;&#44592;/&#47568;&#46972;&#44592;.pptx" TargetMode="External"/><Relationship Id="rId457" Type="http://schemas.openxmlformats.org/officeDocument/2006/relationships/hyperlink" Target="../../&#49888;&#50557;PPT/60%20&#48288;&#46300;&#47196;&#51204;&#49436;/&#48288;&#46300;&#47196;&#51204;&#49436;.pptx" TargetMode="External"/><Relationship Id="rId261" Type="http://schemas.openxmlformats.org/officeDocument/2006/relationships/hyperlink" Target="&#49884;&#54200;39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11.png"/><Relationship Id="rId317" Type="http://schemas.openxmlformats.org/officeDocument/2006/relationships/hyperlink" Target="&#49884;&#54200;99&#54200;.pptx" TargetMode="External"/><Relationship Id="rId359" Type="http://schemas.openxmlformats.org/officeDocument/2006/relationships/hyperlink" Target="../12&#50676;&#50773;&#44592;&#54616;/&#50676;&#50773;&#44592;&#54616;.pptx" TargetMode="External"/><Relationship Id="rId98" Type="http://schemas.openxmlformats.org/officeDocument/2006/relationships/image" Target="../media/image32.png"/><Relationship Id="rId121" Type="http://schemas.openxmlformats.org/officeDocument/2006/relationships/hyperlink" Target="&#49884;&#54200;07&#54200;.pptx" TargetMode="External"/><Relationship Id="rId163" Type="http://schemas.openxmlformats.org/officeDocument/2006/relationships/hyperlink" Target="&#49884;&#54200;121&#54200;.pptx" TargetMode="External"/><Relationship Id="rId219" Type="http://schemas.openxmlformats.org/officeDocument/2006/relationships/hyperlink" Target="&#49884;&#54200;129&#54200;.pptx" TargetMode="External"/><Relationship Id="rId370" Type="http://schemas.openxmlformats.org/officeDocument/2006/relationships/image" Target="../media/image168.png"/><Relationship Id="rId426" Type="http://schemas.openxmlformats.org/officeDocument/2006/relationships/image" Target="../media/image196.png"/><Relationship Id="rId230" Type="http://schemas.openxmlformats.org/officeDocument/2006/relationships/image" Target="../media/image98.png"/><Relationship Id="rId468" Type="http://schemas.openxmlformats.org/officeDocument/2006/relationships/image" Target="../media/image217.png"/><Relationship Id="rId25" Type="http://schemas.openxmlformats.org/officeDocument/2006/relationships/slide" Target="slide13.xml"/><Relationship Id="rId67" Type="http://schemas.openxmlformats.org/officeDocument/2006/relationships/hyperlink" Target="&#49884;&#54200;42&#54200;.pptx" TargetMode="External"/><Relationship Id="rId272" Type="http://schemas.openxmlformats.org/officeDocument/2006/relationships/image" Target="../media/image119.png"/><Relationship Id="rId328" Type="http://schemas.openxmlformats.org/officeDocument/2006/relationships/image" Target="../media/image147.png"/><Relationship Id="rId132" Type="http://schemas.openxmlformats.org/officeDocument/2006/relationships/image" Target="../media/image49.png"/><Relationship Id="rId174" Type="http://schemas.openxmlformats.org/officeDocument/2006/relationships/image" Target="../media/image70.png"/><Relationship Id="rId381" Type="http://schemas.openxmlformats.org/officeDocument/2006/relationships/hyperlink" Target="../22&#50500;&#44032;/&#50500;&#44032;.pptx" TargetMode="External"/><Relationship Id="rId241" Type="http://schemas.openxmlformats.org/officeDocument/2006/relationships/hyperlink" Target="&#49884;&#54200;113&#54200;.pptx" TargetMode="External"/><Relationship Id="rId437" Type="http://schemas.openxmlformats.org/officeDocument/2006/relationships/hyperlink" Target="../../&#49888;&#50557;PPT/50%20&#48716;&#47549;&#48372;&#49436;/&#48716;&#47549;&#48372;&#49436;.pptx" TargetMode="External"/><Relationship Id="rId36" Type="http://schemas.openxmlformats.org/officeDocument/2006/relationships/slide" Target="slide8.xml"/><Relationship Id="rId283" Type="http://schemas.openxmlformats.org/officeDocument/2006/relationships/hyperlink" Target="&#49884;&#54200;78&#54200;.pptx" TargetMode="External"/><Relationship Id="rId339" Type="http://schemas.openxmlformats.org/officeDocument/2006/relationships/hyperlink" Target="../02&#52636;&#50528;&#44413;&#44592;/&#52636;&#50528;&#44413;&#44592;.pptx" TargetMode="External"/><Relationship Id="rId78" Type="http://schemas.openxmlformats.org/officeDocument/2006/relationships/image" Target="../media/image22.png"/><Relationship Id="rId101" Type="http://schemas.openxmlformats.org/officeDocument/2006/relationships/hyperlink" Target="&#49884;&#54200;40&#54200;.pptx" TargetMode="External"/><Relationship Id="rId143" Type="http://schemas.openxmlformats.org/officeDocument/2006/relationships/hyperlink" Target="&#49884;&#54200;62&#54200;.pptx" TargetMode="External"/><Relationship Id="rId185" Type="http://schemas.openxmlformats.org/officeDocument/2006/relationships/hyperlink" Target="&#49884;&#54200;125&#54200;.pptx" TargetMode="External"/><Relationship Id="rId350" Type="http://schemas.openxmlformats.org/officeDocument/2006/relationships/image" Target="../media/image158.png"/><Relationship Id="rId406" Type="http://schemas.openxmlformats.org/officeDocument/2006/relationships/image" Target="../media/image186.png"/><Relationship Id="rId9" Type="http://schemas.openxmlformats.org/officeDocument/2006/relationships/slide" Target="slide24.xml"/><Relationship Id="rId210" Type="http://schemas.openxmlformats.org/officeDocument/2006/relationships/image" Target="../media/image88.png"/><Relationship Id="rId392" Type="http://schemas.openxmlformats.org/officeDocument/2006/relationships/image" Target="../media/image179.png"/><Relationship Id="rId448" Type="http://schemas.openxmlformats.org/officeDocument/2006/relationships/image" Target="../media/image207.png"/><Relationship Id="rId252" Type="http://schemas.openxmlformats.org/officeDocument/2006/relationships/image" Target="../media/image109.png"/><Relationship Id="rId294" Type="http://schemas.openxmlformats.org/officeDocument/2006/relationships/image" Target="../media/image130.png"/><Relationship Id="rId308" Type="http://schemas.openxmlformats.org/officeDocument/2006/relationships/image" Target="../media/image137.png"/><Relationship Id="rId47" Type="http://schemas.openxmlformats.org/officeDocument/2006/relationships/hyperlink" Target="&#49884;&#54200;02&#54200;.pptx" TargetMode="External"/><Relationship Id="rId89" Type="http://schemas.openxmlformats.org/officeDocument/2006/relationships/hyperlink" Target="&#49884;&#54200;15&#54200;.pptx" TargetMode="External"/><Relationship Id="rId112" Type="http://schemas.openxmlformats.org/officeDocument/2006/relationships/image" Target="../media/image39.png"/><Relationship Id="rId154" Type="http://schemas.openxmlformats.org/officeDocument/2006/relationships/image" Target="../media/image60.png"/><Relationship Id="rId361" Type="http://schemas.openxmlformats.org/officeDocument/2006/relationships/hyperlink" Target="../11&#50676;&#50773;&#44592;&#49345;/&#50676;&#50773;&#44592;&#49345;.pptx" TargetMode="External"/><Relationship Id="rId196" Type="http://schemas.openxmlformats.org/officeDocument/2006/relationships/image" Target="../media/image81.png"/><Relationship Id="rId417" Type="http://schemas.openxmlformats.org/officeDocument/2006/relationships/hyperlink" Target="../../&#49888;&#50557;PPT/40%20&#47560;&#53468;&#48373;&#51020;/&#47560;&#53468;&#48373;&#51020;.pptx" TargetMode="External"/><Relationship Id="rId459" Type="http://schemas.openxmlformats.org/officeDocument/2006/relationships/hyperlink" Target="../../&#49888;&#50557;PPT/61%20&#48288;&#46300;&#47196;&#54980;&#49436;/&#48288;&#46300;&#47196;&#5498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11&#54200;.pptx" TargetMode="External"/><Relationship Id="rId263" Type="http://schemas.openxmlformats.org/officeDocument/2006/relationships/hyperlink" Target="&#49884;&#54200;49&#54200;.pptx" TargetMode="External"/><Relationship Id="rId319" Type="http://schemas.openxmlformats.org/officeDocument/2006/relationships/hyperlink" Target="&#49884;&#54200;98&#54200;.pptx" TargetMode="External"/><Relationship Id="rId470" Type="http://schemas.openxmlformats.org/officeDocument/2006/relationships/image" Target="../media/image218.png"/><Relationship Id="rId58" Type="http://schemas.openxmlformats.org/officeDocument/2006/relationships/image" Target="../media/image12.png"/><Relationship Id="rId123" Type="http://schemas.openxmlformats.org/officeDocument/2006/relationships/hyperlink" Target="&#49884;&#54200;57&#54200;.pptx" TargetMode="External"/><Relationship Id="rId330" Type="http://schemas.openxmlformats.org/officeDocument/2006/relationships/image" Target="../media/image148.png"/><Relationship Id="rId165" Type="http://schemas.openxmlformats.org/officeDocument/2006/relationships/hyperlink" Target="&#49884;&#54200;123&#54200;.pptx" TargetMode="External"/><Relationship Id="rId372" Type="http://schemas.openxmlformats.org/officeDocument/2006/relationships/image" Target="../media/image169.png"/><Relationship Id="rId428" Type="http://schemas.openxmlformats.org/officeDocument/2006/relationships/image" Target="../media/image197.png"/><Relationship Id="rId232" Type="http://schemas.openxmlformats.org/officeDocument/2006/relationships/image" Target="../media/image99.png"/><Relationship Id="rId274" Type="http://schemas.openxmlformats.org/officeDocument/2006/relationships/image" Target="../media/image120.png"/><Relationship Id="rId27" Type="http://schemas.openxmlformats.org/officeDocument/2006/relationships/slide" Target="slide14.xml"/><Relationship Id="rId69" Type="http://schemas.openxmlformats.org/officeDocument/2006/relationships/hyperlink" Target="&#49884;&#54200;43&#54200;.pptx" TargetMode="External"/><Relationship Id="rId134" Type="http://schemas.openxmlformats.org/officeDocument/2006/relationships/image" Target="../media/image50.png"/><Relationship Id="rId80" Type="http://schemas.openxmlformats.org/officeDocument/2006/relationships/image" Target="../media/image23.png"/><Relationship Id="rId176" Type="http://schemas.openxmlformats.org/officeDocument/2006/relationships/image" Target="../media/image71.png"/><Relationship Id="rId341" Type="http://schemas.openxmlformats.org/officeDocument/2006/relationships/hyperlink" Target="&#52285;&#49464;&#44592;.pptx" TargetMode="External"/><Relationship Id="rId383" Type="http://schemas.openxmlformats.org/officeDocument/2006/relationships/hyperlink" Target="../23&#51060;&#49324;&#50556;/&#51060;&#49324;&#50556;.pptx" TargetMode="External"/><Relationship Id="rId439" Type="http://schemas.openxmlformats.org/officeDocument/2006/relationships/hyperlink" Target="../../&#49888;&#50557;PPT/51%20&#44264;&#47196;&#49352;&#49436;/&#44264;&#47196;&#49352;&#49436;.pptx" TargetMode="External"/><Relationship Id="rId201" Type="http://schemas.openxmlformats.org/officeDocument/2006/relationships/hyperlink" Target="&#49884;&#54200;146&#54200;.pptx" TargetMode="External"/><Relationship Id="rId243" Type="http://schemas.openxmlformats.org/officeDocument/2006/relationships/hyperlink" Target="&#49884;&#54200;114&#54200;.pptx" TargetMode="External"/><Relationship Id="rId285" Type="http://schemas.openxmlformats.org/officeDocument/2006/relationships/hyperlink" Target="&#49884;&#54200;88&#54200;.pptx" TargetMode="External"/><Relationship Id="rId450" Type="http://schemas.openxmlformats.org/officeDocument/2006/relationships/image" Target="../media/image208.png"/><Relationship Id="rId38" Type="http://schemas.openxmlformats.org/officeDocument/2006/relationships/image" Target="../media/image2.png"/><Relationship Id="rId103" Type="http://schemas.openxmlformats.org/officeDocument/2006/relationships/hyperlink" Target="&#49884;&#54200;50&#54200;.pptx" TargetMode="External"/><Relationship Id="rId310" Type="http://schemas.openxmlformats.org/officeDocument/2006/relationships/image" Target="../media/image138.png"/><Relationship Id="rId91" Type="http://schemas.openxmlformats.org/officeDocument/2006/relationships/hyperlink" Target="&#49884;&#54200;25&#54200;.pptx" TargetMode="External"/><Relationship Id="rId145" Type="http://schemas.openxmlformats.org/officeDocument/2006/relationships/hyperlink" Target="&#49884;&#54200;67&#54200;.pptx" TargetMode="External"/><Relationship Id="rId187" Type="http://schemas.openxmlformats.org/officeDocument/2006/relationships/hyperlink" Target="&#49884;&#54200;135&#54200;.pptx" TargetMode="External"/><Relationship Id="rId352" Type="http://schemas.openxmlformats.org/officeDocument/2006/relationships/image" Target="../media/image159.png"/><Relationship Id="rId394" Type="http://schemas.openxmlformats.org/officeDocument/2006/relationships/image" Target="../media/image180.png"/><Relationship Id="rId408" Type="http://schemas.openxmlformats.org/officeDocument/2006/relationships/image" Target="../media/image187.png"/><Relationship Id="rId212" Type="http://schemas.openxmlformats.org/officeDocument/2006/relationships/image" Target="../media/image89.png"/><Relationship Id="rId254" Type="http://schemas.openxmlformats.org/officeDocument/2006/relationships/image" Target="../media/image110.png"/><Relationship Id="rId49" Type="http://schemas.openxmlformats.org/officeDocument/2006/relationships/hyperlink" Target="&#49884;&#54200;33&#54200;.pptx" TargetMode="External"/><Relationship Id="rId114" Type="http://schemas.openxmlformats.org/officeDocument/2006/relationships/image" Target="../media/image40.png"/><Relationship Id="rId296" Type="http://schemas.openxmlformats.org/officeDocument/2006/relationships/image" Target="../media/image131.png"/><Relationship Id="rId461" Type="http://schemas.openxmlformats.org/officeDocument/2006/relationships/hyperlink" Target="../../&#49888;&#50557;PPT/62%20&#50836;&#54620;&#51068;&#49436;/&#50836;&#54620;&#51068;&#49436;.pptx" TargetMode="External"/><Relationship Id="rId60" Type="http://schemas.openxmlformats.org/officeDocument/2006/relationships/image" Target="../media/image13.png"/><Relationship Id="rId156" Type="http://schemas.openxmlformats.org/officeDocument/2006/relationships/image" Target="../media/image61.png"/><Relationship Id="rId198" Type="http://schemas.openxmlformats.org/officeDocument/2006/relationships/image" Target="../media/image82.png"/><Relationship Id="rId321" Type="http://schemas.openxmlformats.org/officeDocument/2006/relationships/hyperlink" Target="&#49884;&#54200;97&#54200;.pptx" TargetMode="External"/><Relationship Id="rId363" Type="http://schemas.openxmlformats.org/officeDocument/2006/relationships/hyperlink" Target="../13&#50669;&#45824;&#49345;/&#50669;&#45824;&#49345;.pptx" TargetMode="External"/><Relationship Id="rId419" Type="http://schemas.openxmlformats.org/officeDocument/2006/relationships/hyperlink" Target="../../&#49888;&#50557;PPT/41%20&#47560;&#44032;&#48373;&#51020;/&#47560;&#44032;&#48373;&#51020;.pptx" TargetMode="External"/><Relationship Id="rId223" Type="http://schemas.openxmlformats.org/officeDocument/2006/relationships/hyperlink" Target="&#49884;&#54200;103&#54200;.pptx" TargetMode="External"/><Relationship Id="rId430" Type="http://schemas.openxmlformats.org/officeDocument/2006/relationships/image" Target="../media/image198.png"/><Relationship Id="rId18" Type="http://schemas.openxmlformats.org/officeDocument/2006/relationships/slide" Target="slide29.xml"/><Relationship Id="rId265" Type="http://schemas.openxmlformats.org/officeDocument/2006/relationships/hyperlink" Target="&#49884;&#54200;59&#54200;.pptx" TargetMode="External"/><Relationship Id="rId472" Type="http://schemas.openxmlformats.org/officeDocument/2006/relationships/image" Target="../media/image239.png"/><Relationship Id="rId125" Type="http://schemas.openxmlformats.org/officeDocument/2006/relationships/hyperlink" Target="&#49884;&#54200;47&#54200;.pptx" TargetMode="External"/><Relationship Id="rId167" Type="http://schemas.openxmlformats.org/officeDocument/2006/relationships/hyperlink" Target="&#49884;&#54200;133&#54200;.pptx" TargetMode="External"/><Relationship Id="rId332" Type="http://schemas.openxmlformats.org/officeDocument/2006/relationships/image" Target="../media/image149.png"/><Relationship Id="rId374" Type="http://schemas.openxmlformats.org/officeDocument/2006/relationships/image" Target="../media/image170.png"/><Relationship Id="rId71" Type="http://schemas.openxmlformats.org/officeDocument/2006/relationships/hyperlink" Target="&#49884;&#54200;34&#54200;.pptx" TargetMode="External"/><Relationship Id="rId234" Type="http://schemas.openxmlformats.org/officeDocument/2006/relationships/image" Target="../media/image100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21.png"/><Relationship Id="rId44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40" Type="http://schemas.openxmlformats.org/officeDocument/2006/relationships/image" Target="../media/image3.png"/><Relationship Id="rId136" Type="http://schemas.openxmlformats.org/officeDocument/2006/relationships/image" Target="../media/image51.png"/><Relationship Id="rId178" Type="http://schemas.openxmlformats.org/officeDocument/2006/relationships/image" Target="../media/image72.png"/><Relationship Id="rId301" Type="http://schemas.openxmlformats.org/officeDocument/2006/relationships/hyperlink" Target="&#49884;&#54200;69&#54200;.pptx" TargetMode="External"/><Relationship Id="rId343" Type="http://schemas.openxmlformats.org/officeDocument/2006/relationships/hyperlink" Target="../03&#47112;&#50948;&#44592;/&#47112;&#50948;&#44592;.pptx" TargetMode="External"/><Relationship Id="rId82" Type="http://schemas.openxmlformats.org/officeDocument/2006/relationships/image" Target="../media/image24.png"/><Relationship Id="rId203" Type="http://schemas.openxmlformats.org/officeDocument/2006/relationships/hyperlink" Target="&#49884;&#54200;147&#54200;.pptx" TargetMode="External"/><Relationship Id="rId385" Type="http://schemas.openxmlformats.org/officeDocument/2006/relationships/hyperlink" Target="../24&#50696;&#47112;&#48120;&#50556;/&#50696;&#47112;&#48120;&#50556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5.png"/><Relationship Id="rId245" Type="http://schemas.openxmlformats.org/officeDocument/2006/relationships/hyperlink" Target="&#49884;&#54200;115&#54200;.pptx" TargetMode="External"/><Relationship Id="rId266" Type="http://schemas.openxmlformats.org/officeDocument/2006/relationships/image" Target="../media/image116.png"/><Relationship Id="rId287" Type="http://schemas.openxmlformats.org/officeDocument/2006/relationships/hyperlink" Target="&#49884;&#54200;81&#54200;.pptx" TargetMode="External"/><Relationship Id="rId410" Type="http://schemas.openxmlformats.org/officeDocument/2006/relationships/image" Target="../media/image188.png"/><Relationship Id="rId431" Type="http://schemas.openxmlformats.org/officeDocument/2006/relationships/hyperlink" Target="../../&#49888;&#50557;PPT/47%20&#44256;&#47536;&#46020;&#54980;&#49436;/&#44256;&#47536;&#46020;&#54980;&#49436;.pptx" TargetMode="External"/><Relationship Id="rId452" Type="http://schemas.openxmlformats.org/officeDocument/2006/relationships/image" Target="../media/image209.png"/><Relationship Id="rId30" Type="http://schemas.openxmlformats.org/officeDocument/2006/relationships/slide" Target="slide35.xml"/><Relationship Id="rId105" Type="http://schemas.openxmlformats.org/officeDocument/2006/relationships/hyperlink" Target="&#49884;&#54200;56&#54200;.pptx" TargetMode="External"/><Relationship Id="rId126" Type="http://schemas.openxmlformats.org/officeDocument/2006/relationships/image" Target="../media/image46.png"/><Relationship Id="rId147" Type="http://schemas.openxmlformats.org/officeDocument/2006/relationships/hyperlink" Target="&#49884;&#54200;68&#54200;.pptx" TargetMode="External"/><Relationship Id="rId168" Type="http://schemas.openxmlformats.org/officeDocument/2006/relationships/image" Target="../media/image67.png"/><Relationship Id="rId312" Type="http://schemas.openxmlformats.org/officeDocument/2006/relationships/image" Target="../media/image139.png"/><Relationship Id="rId333" Type="http://schemas.openxmlformats.org/officeDocument/2006/relationships/hyperlink" Target="&#49884;&#54200;91&#54200;.pptx" TargetMode="External"/><Relationship Id="rId354" Type="http://schemas.openxmlformats.org/officeDocument/2006/relationships/image" Target="../media/image160.png"/><Relationship Id="rId51" Type="http://schemas.openxmlformats.org/officeDocument/2006/relationships/hyperlink" Target="&#49884;&#54200;31&#54200;.pptx" TargetMode="External"/><Relationship Id="rId72" Type="http://schemas.openxmlformats.org/officeDocument/2006/relationships/image" Target="../media/image19.png"/><Relationship Id="rId93" Type="http://schemas.openxmlformats.org/officeDocument/2006/relationships/hyperlink" Target="&#49884;&#54200;45&#54200;.pptx" TargetMode="External"/><Relationship Id="rId189" Type="http://schemas.openxmlformats.org/officeDocument/2006/relationships/hyperlink" Target="&#49884;&#54200;145&#54200;.pptx" TargetMode="External"/><Relationship Id="rId375" Type="http://schemas.openxmlformats.org/officeDocument/2006/relationships/hyperlink" Target="../19&#49884;&#54200;/&#49884;&#54200;.pptx" TargetMode="External"/><Relationship Id="rId396" Type="http://schemas.openxmlformats.org/officeDocument/2006/relationships/image" Target="../media/image181.png"/><Relationship Id="rId3" Type="http://schemas.openxmlformats.org/officeDocument/2006/relationships/slide" Target="slide21.xml"/><Relationship Id="rId214" Type="http://schemas.openxmlformats.org/officeDocument/2006/relationships/image" Target="../media/image90.png"/><Relationship Id="rId235" Type="http://schemas.openxmlformats.org/officeDocument/2006/relationships/hyperlink" Target="&#49884;&#54200;108&#54200;.pptx" TargetMode="External"/><Relationship Id="rId256" Type="http://schemas.openxmlformats.org/officeDocument/2006/relationships/image" Target="../media/image111.png"/><Relationship Id="rId277" Type="http://schemas.openxmlformats.org/officeDocument/2006/relationships/hyperlink" Target="&#49884;&#54200;75&#54200;.pptx" TargetMode="External"/><Relationship Id="rId298" Type="http://schemas.openxmlformats.org/officeDocument/2006/relationships/image" Target="../media/image132.png"/><Relationship Id="rId400" Type="http://schemas.openxmlformats.org/officeDocument/2006/relationships/image" Target="../media/image183.png"/><Relationship Id="rId421" Type="http://schemas.openxmlformats.org/officeDocument/2006/relationships/hyperlink" Target="../../&#49888;&#50557;PPT/42%20&#45572;&#44032;&#48373;&#51020;/&#45572;&#44032;&#48373;&#51020;.pptx" TargetMode="External"/><Relationship Id="rId442" Type="http://schemas.openxmlformats.org/officeDocument/2006/relationships/image" Target="../media/image204.png"/><Relationship Id="rId463" Type="http://schemas.openxmlformats.org/officeDocument/2006/relationships/hyperlink" Target="../../&#49888;&#50557;PPT/63%20&#50836;&#54620;&#51060;&#49436;/&#50836;&#54620;&#51060;&#49436;1&#51109;.pptx" TargetMode="External"/><Relationship Id="rId116" Type="http://schemas.openxmlformats.org/officeDocument/2006/relationships/image" Target="../media/image41.png"/><Relationship Id="rId137" Type="http://schemas.openxmlformats.org/officeDocument/2006/relationships/hyperlink" Target="&#49884;&#54200;65&#54200;.pptx" TargetMode="External"/><Relationship Id="rId158" Type="http://schemas.openxmlformats.org/officeDocument/2006/relationships/image" Target="../media/image62.png"/><Relationship Id="rId302" Type="http://schemas.openxmlformats.org/officeDocument/2006/relationships/image" Target="../media/image134.png"/><Relationship Id="rId323" Type="http://schemas.openxmlformats.org/officeDocument/2006/relationships/hyperlink" Target="&#49884;&#54200;96&#54200;.pptx" TargetMode="External"/><Relationship Id="rId344" Type="http://schemas.openxmlformats.org/officeDocument/2006/relationships/image" Target="../media/image155.png"/><Relationship Id="rId20" Type="http://schemas.openxmlformats.org/officeDocument/2006/relationships/slide" Target="slide30.xml"/><Relationship Id="rId41" Type="http://schemas.openxmlformats.org/officeDocument/2006/relationships/hyperlink" Target="&#49884;&#54200;21&#54200;.pptx" TargetMode="External"/><Relationship Id="rId62" Type="http://schemas.openxmlformats.org/officeDocument/2006/relationships/image" Target="../media/image14.png"/><Relationship Id="rId83" Type="http://schemas.openxmlformats.org/officeDocument/2006/relationships/hyperlink" Target="&#49884;&#54200;52&#54200;.pptx" TargetMode="External"/><Relationship Id="rId179" Type="http://schemas.openxmlformats.org/officeDocument/2006/relationships/hyperlink" Target="&#49884;&#54200;143&#54200;.pptx" TargetMode="External"/><Relationship Id="rId365" Type="http://schemas.openxmlformats.org/officeDocument/2006/relationships/hyperlink" Target="../14&#50669;&#45824;&#54616;/&#50669;&#45824;&#54616;.pptx" TargetMode="External"/><Relationship Id="rId386" Type="http://schemas.openxmlformats.org/officeDocument/2006/relationships/image" Target="../media/image176.png"/><Relationship Id="rId190" Type="http://schemas.openxmlformats.org/officeDocument/2006/relationships/image" Target="../media/image78.png"/><Relationship Id="rId204" Type="http://schemas.openxmlformats.org/officeDocument/2006/relationships/image" Target="../media/image85.png"/><Relationship Id="rId225" Type="http://schemas.openxmlformats.org/officeDocument/2006/relationships/hyperlink" Target="&#49884;&#54200;104&#54200;.pptx" TargetMode="External"/><Relationship Id="rId246" Type="http://schemas.openxmlformats.org/officeDocument/2006/relationships/image" Target="../media/image106.png"/><Relationship Id="rId267" Type="http://schemas.openxmlformats.org/officeDocument/2006/relationships/hyperlink" Target="&#49884;&#54200;77&#54200;.pptx" TargetMode="External"/><Relationship Id="rId288" Type="http://schemas.openxmlformats.org/officeDocument/2006/relationships/image" Target="../media/image127.png"/><Relationship Id="rId411" Type="http://schemas.openxmlformats.org/officeDocument/2006/relationships/hyperlink" Target="../37&#54617;&#44060;/&#54617;&#44060;.pptx" TargetMode="External"/><Relationship Id="rId432" Type="http://schemas.openxmlformats.org/officeDocument/2006/relationships/image" Target="../media/image199.png"/><Relationship Id="rId453" Type="http://schemas.openxmlformats.org/officeDocument/2006/relationships/hyperlink" Target="../../&#49888;&#50557;PPT/58%20&#55176;&#48652;&#47532;&#49436;/&#55176;&#48652;&#47532;&#49436;.pptx" TargetMode="External"/><Relationship Id="rId106" Type="http://schemas.openxmlformats.org/officeDocument/2006/relationships/image" Target="../media/image36.png"/><Relationship Id="rId127" Type="http://schemas.openxmlformats.org/officeDocument/2006/relationships/hyperlink" Target="&#49884;&#54200;37&#54200;.pptx" TargetMode="External"/><Relationship Id="rId313" Type="http://schemas.openxmlformats.org/officeDocument/2006/relationships/hyperlink" Target="&#49884;&#54200;101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9.png"/><Relationship Id="rId73" Type="http://schemas.openxmlformats.org/officeDocument/2006/relationships/hyperlink" Target="&#49884;&#54200;14&#54200;.pptx" TargetMode="External"/><Relationship Id="rId94" Type="http://schemas.openxmlformats.org/officeDocument/2006/relationships/image" Target="../media/image30.png"/><Relationship Id="rId148" Type="http://schemas.openxmlformats.org/officeDocument/2006/relationships/image" Target="../media/image57.png"/><Relationship Id="rId169" Type="http://schemas.openxmlformats.org/officeDocument/2006/relationships/hyperlink" Target="&#49884;&#54200;132&#54200;.pptx" TargetMode="External"/><Relationship Id="rId334" Type="http://schemas.openxmlformats.org/officeDocument/2006/relationships/image" Target="../media/image150.png"/><Relationship Id="rId355" Type="http://schemas.openxmlformats.org/officeDocument/2006/relationships/hyperlink" Target="../09&#49324;&#47924;&#50648;&#49345;/&#49324;&#47924;&#50648;&#49345;.pptx" TargetMode="External"/><Relationship Id="rId376" Type="http://schemas.openxmlformats.org/officeDocument/2006/relationships/image" Target="../media/image171.png"/><Relationship Id="rId397" Type="http://schemas.openxmlformats.org/officeDocument/2006/relationships/hyperlink" Target="../30&#50500;&#47784;&#49828;/&#50500;&#47784;&#49828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73.png"/><Relationship Id="rId215" Type="http://schemas.openxmlformats.org/officeDocument/2006/relationships/hyperlink" Target="&#49884;&#54200;149&#54200;.pptx" TargetMode="External"/><Relationship Id="rId236" Type="http://schemas.openxmlformats.org/officeDocument/2006/relationships/image" Target="../media/image101.png"/><Relationship Id="rId257" Type="http://schemas.openxmlformats.org/officeDocument/2006/relationships/hyperlink" Target="&#49884;&#54200;19&#54200;.pptx" TargetMode="External"/><Relationship Id="rId278" Type="http://schemas.openxmlformats.org/officeDocument/2006/relationships/image" Target="../media/image122.png"/><Relationship Id="rId401" Type="http://schemas.openxmlformats.org/officeDocument/2006/relationships/hyperlink" Target="../32&#50836;&#45208;/&#50836;&#45208;.pptx" TargetMode="External"/><Relationship Id="rId422" Type="http://schemas.openxmlformats.org/officeDocument/2006/relationships/image" Target="../media/image194.png"/><Relationship Id="rId44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64" Type="http://schemas.openxmlformats.org/officeDocument/2006/relationships/image" Target="../media/image215.png"/><Relationship Id="rId303" Type="http://schemas.openxmlformats.org/officeDocument/2006/relationships/hyperlink" Target="&#49884;&#54200;79&#54200;.pptx" TargetMode="External"/><Relationship Id="rId42" Type="http://schemas.openxmlformats.org/officeDocument/2006/relationships/image" Target="../media/image4.png"/><Relationship Id="rId84" Type="http://schemas.openxmlformats.org/officeDocument/2006/relationships/image" Target="../media/image25.png"/><Relationship Id="rId138" Type="http://schemas.openxmlformats.org/officeDocument/2006/relationships/image" Target="../media/image52.png"/><Relationship Id="rId345" Type="http://schemas.openxmlformats.org/officeDocument/2006/relationships/hyperlink" Target="../04&#48124;&#49688;&#44592;/&#48124;&#49688;&#44592;.pptx" TargetMode="External"/><Relationship Id="rId387" Type="http://schemas.openxmlformats.org/officeDocument/2006/relationships/hyperlink" Target="../25&#50696;&#47112;&#48120;&#50556;&#50528;&#44032;/&#50696;&#47112;&#48120;&#50556;&#50528;&#44032;.pptx" TargetMode="External"/><Relationship Id="rId191" Type="http://schemas.openxmlformats.org/officeDocument/2006/relationships/hyperlink" Target="&#49884;&#54200;130&#54200;.pptx" TargetMode="External"/><Relationship Id="rId205" Type="http://schemas.openxmlformats.org/officeDocument/2006/relationships/hyperlink" Target="&#49884;&#54200;137&#54200;.pptx" TargetMode="External"/><Relationship Id="rId247" Type="http://schemas.openxmlformats.org/officeDocument/2006/relationships/hyperlink" Target="&#49884;&#54200;120&#54200;.pptx" TargetMode="External"/><Relationship Id="rId412" Type="http://schemas.openxmlformats.org/officeDocument/2006/relationships/image" Target="../media/image189.png"/><Relationship Id="rId107" Type="http://schemas.openxmlformats.org/officeDocument/2006/relationships/hyperlink" Target="&#49884;&#54200;06&#54200;.pptx" TargetMode="External"/><Relationship Id="rId289" Type="http://schemas.openxmlformats.org/officeDocument/2006/relationships/hyperlink" Target="&#49884;&#54200;82&#54200;.pptx" TargetMode="External"/><Relationship Id="rId454" Type="http://schemas.openxmlformats.org/officeDocument/2006/relationships/image" Target="../media/image210.png"/><Relationship Id="rId11" Type="http://schemas.openxmlformats.org/officeDocument/2006/relationships/slide" Target="slide25.xml"/><Relationship Id="rId53" Type="http://schemas.openxmlformats.org/officeDocument/2006/relationships/hyperlink" Target="&#49884;&#54200;32&#54200;.pptx" TargetMode="External"/><Relationship Id="rId149" Type="http://schemas.openxmlformats.org/officeDocument/2006/relationships/hyperlink" Target="&#49884;&#54200;58&#54200;.pptx" TargetMode="External"/><Relationship Id="rId314" Type="http://schemas.openxmlformats.org/officeDocument/2006/relationships/image" Target="../media/image140.png"/><Relationship Id="rId356" Type="http://schemas.openxmlformats.org/officeDocument/2006/relationships/image" Target="../media/image161.png"/><Relationship Id="rId398" Type="http://schemas.openxmlformats.org/officeDocument/2006/relationships/image" Target="../media/image182.png"/><Relationship Id="rId95" Type="http://schemas.openxmlformats.org/officeDocument/2006/relationships/hyperlink" Target="&#49884;&#54200;10&#54200;.pptx" TargetMode="External"/><Relationship Id="rId160" Type="http://schemas.openxmlformats.org/officeDocument/2006/relationships/image" Target="../media/image63.png"/><Relationship Id="rId216" Type="http://schemas.openxmlformats.org/officeDocument/2006/relationships/image" Target="../media/image91.png"/><Relationship Id="rId423" Type="http://schemas.openxmlformats.org/officeDocument/2006/relationships/hyperlink" Target="../../&#49888;&#50557;PPT/43%20&#50836;&#54620;&#48373;&#51020;/&#50836;&#54620;&#48373;&#51020;.pptx" TargetMode="External"/><Relationship Id="rId258" Type="http://schemas.openxmlformats.org/officeDocument/2006/relationships/image" Target="../media/image112.png"/><Relationship Id="rId465" Type="http://schemas.openxmlformats.org/officeDocument/2006/relationships/hyperlink" Target="../../&#49888;&#50557;PPT/64%20&#50836;&#54620;&#49340;&#49436;/&#50836;&#54620;&#49340;&#49436;1&#51109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5.png"/><Relationship Id="rId118" Type="http://schemas.openxmlformats.org/officeDocument/2006/relationships/image" Target="../media/image42.png"/><Relationship Id="rId325" Type="http://schemas.openxmlformats.org/officeDocument/2006/relationships/hyperlink" Target="&#49884;&#54200;95&#54200;.pptx" TargetMode="External"/><Relationship Id="rId367" Type="http://schemas.openxmlformats.org/officeDocument/2006/relationships/hyperlink" Target="../15&#50640;&#49828;&#46972;/&#50640;&#49828;&#46972;.pptx" TargetMode="External"/><Relationship Id="rId171" Type="http://schemas.openxmlformats.org/officeDocument/2006/relationships/hyperlink" Target="&#49884;&#54200;131&#54200;.pptx" TargetMode="External"/><Relationship Id="rId227" Type="http://schemas.openxmlformats.org/officeDocument/2006/relationships/hyperlink" Target="&#49884;&#54200;105&#54200;.pptx" TargetMode="External"/><Relationship Id="rId269" Type="http://schemas.openxmlformats.org/officeDocument/2006/relationships/hyperlink" Target="&#49884;&#54200;71&#54200;.pptx" TargetMode="External"/><Relationship Id="rId434" Type="http://schemas.openxmlformats.org/officeDocument/2006/relationships/image" Target="../media/image200.png"/><Relationship Id="rId33" Type="http://schemas.openxmlformats.org/officeDocument/2006/relationships/slide" Target="slide18.xml"/><Relationship Id="rId129" Type="http://schemas.openxmlformats.org/officeDocument/2006/relationships/hyperlink" Target="&#49884;&#54200;27&#54200;.pptx" TargetMode="External"/><Relationship Id="rId280" Type="http://schemas.openxmlformats.org/officeDocument/2006/relationships/image" Target="../media/image123.png"/><Relationship Id="rId336" Type="http://schemas.openxmlformats.org/officeDocument/2006/relationships/image" Target="../media/image151.png"/><Relationship Id="rId75" Type="http://schemas.openxmlformats.org/officeDocument/2006/relationships/hyperlink" Target="&#49884;&#54200;24&#54200;.pptx" TargetMode="External"/><Relationship Id="rId140" Type="http://schemas.openxmlformats.org/officeDocument/2006/relationships/image" Target="../media/image53.png"/><Relationship Id="rId182" Type="http://schemas.openxmlformats.org/officeDocument/2006/relationships/image" Target="../media/image74.png"/><Relationship Id="rId378" Type="http://schemas.openxmlformats.org/officeDocument/2006/relationships/image" Target="../media/image172.png"/><Relationship Id="rId403" Type="http://schemas.openxmlformats.org/officeDocument/2006/relationships/hyperlink" Target="../33&#48120;&#44032;/&#48120;&#44032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102.png"/><Relationship Id="rId445" Type="http://schemas.openxmlformats.org/officeDocument/2006/relationships/hyperlink" Target="../../&#49888;&#50557;PPT/54%20&#46356;&#47784;&#45936;&#51204;&#49436;/&#46356;&#47784;&#45936;&#51204;&#49436;.pptx" TargetMode="External"/><Relationship Id="rId291" Type="http://schemas.openxmlformats.org/officeDocument/2006/relationships/hyperlink" Target="&#49884;&#54200;83&#54200;.pptx" TargetMode="External"/><Relationship Id="rId305" Type="http://schemas.openxmlformats.org/officeDocument/2006/relationships/hyperlink" Target="&#49884;&#54200;80&#54200;.pptx" TargetMode="External"/><Relationship Id="rId347" Type="http://schemas.openxmlformats.org/officeDocument/2006/relationships/hyperlink" Target="../05&#49888;&#47749;&#44592;/&#49888;&#47749;&#44592;.pptx" TargetMode="External"/><Relationship Id="rId44" Type="http://schemas.openxmlformats.org/officeDocument/2006/relationships/image" Target="../media/image5.png"/><Relationship Id="rId86" Type="http://schemas.openxmlformats.org/officeDocument/2006/relationships/image" Target="../media/image26.png"/><Relationship Id="rId151" Type="http://schemas.openxmlformats.org/officeDocument/2006/relationships/hyperlink" Target="&#49884;&#54200;48&#54200;.pptx" TargetMode="External"/><Relationship Id="rId389" Type="http://schemas.openxmlformats.org/officeDocument/2006/relationships/hyperlink" Target="../26&#50640;&#49828;&#44180;/&#50640;&#49828;&#44180;.pptx" TargetMode="External"/><Relationship Id="rId193" Type="http://schemas.openxmlformats.org/officeDocument/2006/relationships/hyperlink" Target="&#49884;&#54200;140&#54200;.pptx" TargetMode="External"/><Relationship Id="rId207" Type="http://schemas.openxmlformats.org/officeDocument/2006/relationships/hyperlink" Target="&#49884;&#54200;127&#54200;.pptx" TargetMode="External"/><Relationship Id="rId249" Type="http://schemas.openxmlformats.org/officeDocument/2006/relationships/hyperlink" Target="&#49884;&#54200;116&#54200;.pptx" TargetMode="External"/><Relationship Id="rId414" Type="http://schemas.openxmlformats.org/officeDocument/2006/relationships/image" Target="../media/image190.png"/><Relationship Id="rId456" Type="http://schemas.openxmlformats.org/officeDocument/2006/relationships/image" Target="../media/image211.png"/><Relationship Id="rId13" Type="http://schemas.openxmlformats.org/officeDocument/2006/relationships/slide" Target="slide26.xml"/><Relationship Id="rId109" Type="http://schemas.openxmlformats.org/officeDocument/2006/relationships/hyperlink" Target="&#49884;&#54200;16&#54200;.pptx" TargetMode="External"/><Relationship Id="rId260" Type="http://schemas.openxmlformats.org/officeDocument/2006/relationships/image" Target="../media/image113.png"/><Relationship Id="rId316" Type="http://schemas.openxmlformats.org/officeDocument/2006/relationships/image" Target="../media/image141.png"/><Relationship Id="rId55" Type="http://schemas.openxmlformats.org/officeDocument/2006/relationships/hyperlink" Target="&#49884;&#54200;03&#54200;.pptx" TargetMode="External"/><Relationship Id="rId97" Type="http://schemas.openxmlformats.org/officeDocument/2006/relationships/hyperlink" Target="&#49884;&#54200;20&#54200;.pptx" TargetMode="External"/><Relationship Id="rId120" Type="http://schemas.openxmlformats.org/officeDocument/2006/relationships/image" Target="../media/image43.png"/><Relationship Id="rId358" Type="http://schemas.openxmlformats.org/officeDocument/2006/relationships/image" Target="../media/image162.png"/><Relationship Id="rId162" Type="http://schemas.openxmlformats.org/officeDocument/2006/relationships/image" Target="../media/image64.png"/><Relationship Id="rId218" Type="http://schemas.openxmlformats.org/officeDocument/2006/relationships/image" Target="../media/image92.png"/><Relationship Id="rId425" Type="http://schemas.openxmlformats.org/officeDocument/2006/relationships/hyperlink" Target="../../&#49888;&#50557;PPT/44%20&#49324;&#46020;&#54665;&#51204;/&#49324;&#46020;&#54665;&#51204;.pptx" TargetMode="External"/><Relationship Id="rId467" Type="http://schemas.openxmlformats.org/officeDocument/2006/relationships/hyperlink" Target="../../&#49888;&#50557;PPT/65%20&#50976;&#45796;&#49436;/&#50976;&#45796;&#49436;1&#51109;.pptx" TargetMode="External"/><Relationship Id="rId271" Type="http://schemas.openxmlformats.org/officeDocument/2006/relationships/hyperlink" Target="&#49884;&#54200;72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6.png"/><Relationship Id="rId131" Type="http://schemas.openxmlformats.org/officeDocument/2006/relationships/hyperlink" Target="&#49884;&#54200;17&#54200;.pptx" TargetMode="External"/><Relationship Id="rId327" Type="http://schemas.openxmlformats.org/officeDocument/2006/relationships/hyperlink" Target="&#49884;&#54200;94&#54200;.pptx" TargetMode="External"/><Relationship Id="rId369" Type="http://schemas.openxmlformats.org/officeDocument/2006/relationships/hyperlink" Target="../16&#45712;&#54756;&#48120;&#50556;/&#45712;&#54756;&#48120;&#50556;.pptx" TargetMode="External"/><Relationship Id="rId173" Type="http://schemas.openxmlformats.org/officeDocument/2006/relationships/hyperlink" Target="&#49884;&#54200;134&#54200;.pptx" TargetMode="External"/><Relationship Id="rId229" Type="http://schemas.openxmlformats.org/officeDocument/2006/relationships/hyperlink" Target="&#49884;&#54200;110&#54200;.pptx" TargetMode="External"/><Relationship Id="rId380" Type="http://schemas.openxmlformats.org/officeDocument/2006/relationships/image" Target="../media/image173.png"/><Relationship Id="rId436" Type="http://schemas.openxmlformats.org/officeDocument/2006/relationships/image" Target="../media/image201.png"/><Relationship Id="rId240" Type="http://schemas.openxmlformats.org/officeDocument/2006/relationships/image" Target="../media/image103.png"/><Relationship Id="rId35" Type="http://schemas.openxmlformats.org/officeDocument/2006/relationships/slide" Target="slide20.xml"/><Relationship Id="rId77" Type="http://schemas.openxmlformats.org/officeDocument/2006/relationships/hyperlink" Target="&#49884;&#54200;54&#54200;.pptx" TargetMode="External"/><Relationship Id="rId100" Type="http://schemas.openxmlformats.org/officeDocument/2006/relationships/image" Target="../media/image33.png"/><Relationship Id="rId282" Type="http://schemas.openxmlformats.org/officeDocument/2006/relationships/image" Target="../media/image124.png"/><Relationship Id="rId338" Type="http://schemas.openxmlformats.org/officeDocument/2006/relationships/image" Target="../media/image152.png"/><Relationship Id="rId8" Type="http://schemas.openxmlformats.org/officeDocument/2006/relationships/slide" Target="slide4.xml"/><Relationship Id="rId142" Type="http://schemas.openxmlformats.org/officeDocument/2006/relationships/image" Target="../media/image54.png"/><Relationship Id="rId184" Type="http://schemas.openxmlformats.org/officeDocument/2006/relationships/image" Target="../media/image75.png"/><Relationship Id="rId391" Type="http://schemas.openxmlformats.org/officeDocument/2006/relationships/hyperlink" Target="../27&#45796;&#45768;&#50648;/&#45796;&#45768;&#50648;.pptx" TargetMode="External"/><Relationship Id="rId405" Type="http://schemas.openxmlformats.org/officeDocument/2006/relationships/hyperlink" Target="../34&#45208;&#54996;/&#45208;&#54996;.pptx" TargetMode="External"/><Relationship Id="rId447" Type="http://schemas.openxmlformats.org/officeDocument/2006/relationships/hyperlink" Target="../../&#49888;&#50557;PPT/55%20&#46356;&#47784;&#45936;&#54980;&#49436;/&#46356;&#47784;&#45936;&#54980;&#49436;.pptx" TargetMode="External"/><Relationship Id="rId251" Type="http://schemas.openxmlformats.org/officeDocument/2006/relationships/hyperlink" Target="&#49884;&#54200;117&#54200;.pptx" TargetMode="External"/><Relationship Id="rId46" Type="http://schemas.openxmlformats.org/officeDocument/2006/relationships/image" Target="../media/image6.png"/><Relationship Id="rId293" Type="http://schemas.openxmlformats.org/officeDocument/2006/relationships/hyperlink" Target="&#49884;&#54200;84&#54200;.pptx" TargetMode="External"/><Relationship Id="rId307" Type="http://schemas.openxmlformats.org/officeDocument/2006/relationships/hyperlink" Target="&#49884;&#54200;90&#54200;.pptx" TargetMode="External"/><Relationship Id="rId349" Type="http://schemas.openxmlformats.org/officeDocument/2006/relationships/hyperlink" Target="../06&#50668;&#54840;&#49688;&#50500;/&#50668;&#54840;&#49688;&#50500;.pptx" TargetMode="External"/><Relationship Id="rId88" Type="http://schemas.openxmlformats.org/officeDocument/2006/relationships/image" Target="../media/image27.png"/><Relationship Id="rId111" Type="http://schemas.openxmlformats.org/officeDocument/2006/relationships/hyperlink" Target="&#49884;&#54200;26&#54200;.pptx" TargetMode="External"/><Relationship Id="rId153" Type="http://schemas.openxmlformats.org/officeDocument/2006/relationships/hyperlink" Target="&#49884;&#54200;38&#54200;.pptx" TargetMode="External"/><Relationship Id="rId195" Type="http://schemas.openxmlformats.org/officeDocument/2006/relationships/hyperlink" Target="&#49884;&#54200;150&#54200;.pptx" TargetMode="External"/><Relationship Id="rId209" Type="http://schemas.openxmlformats.org/officeDocument/2006/relationships/hyperlink" Target="&#49884;&#54200;128&#54200;.pptx" TargetMode="External"/><Relationship Id="rId360" Type="http://schemas.openxmlformats.org/officeDocument/2006/relationships/image" Target="../media/image163.png"/><Relationship Id="rId416" Type="http://schemas.openxmlformats.org/officeDocument/2006/relationships/image" Target="../media/image191.png"/><Relationship Id="rId220" Type="http://schemas.openxmlformats.org/officeDocument/2006/relationships/image" Target="../media/image93.png"/><Relationship Id="rId458" Type="http://schemas.openxmlformats.org/officeDocument/2006/relationships/image" Target="../media/image212.png"/><Relationship Id="rId15" Type="http://schemas.openxmlformats.org/officeDocument/2006/relationships/slide" Target="slide27.xml"/><Relationship Id="rId57" Type="http://schemas.openxmlformats.org/officeDocument/2006/relationships/hyperlink" Target="&#49884;&#54200;13&#54200;.pptx" TargetMode="External"/><Relationship Id="rId262" Type="http://schemas.openxmlformats.org/officeDocument/2006/relationships/image" Target="../media/image114.png"/><Relationship Id="rId318" Type="http://schemas.openxmlformats.org/officeDocument/2006/relationships/image" Target="../media/image142.png"/><Relationship Id="rId99" Type="http://schemas.openxmlformats.org/officeDocument/2006/relationships/hyperlink" Target="&#49884;&#54200;30&#54200;.pptx" TargetMode="External"/><Relationship Id="rId122" Type="http://schemas.openxmlformats.org/officeDocument/2006/relationships/image" Target="../media/image44.png"/><Relationship Id="rId164" Type="http://schemas.openxmlformats.org/officeDocument/2006/relationships/image" Target="../media/image65.png"/><Relationship Id="rId371" Type="http://schemas.openxmlformats.org/officeDocument/2006/relationships/hyperlink" Target="../17&#50640;&#49828;&#45908;/&#50640;&#49828;&#45908;.pptx" TargetMode="External"/><Relationship Id="rId427" Type="http://schemas.openxmlformats.org/officeDocument/2006/relationships/hyperlink" Target="../../&#49888;&#50557;PPT/45%20&#47196;&#47560;&#49436;/&#47196;&#47560;&#49436;.pptx" TargetMode="External"/><Relationship Id="rId469" Type="http://schemas.openxmlformats.org/officeDocument/2006/relationships/hyperlink" Target="../../&#49888;&#50557;PPT/66%20&#50836;&#54620;&#44228;&#49884;&#47197;/&#50836;&#54620;&#44228;&#49884;&#47197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07&#54200;.pptx" TargetMode="External"/><Relationship Id="rId273" Type="http://schemas.openxmlformats.org/officeDocument/2006/relationships/hyperlink" Target="&#49884;&#54200;73&#54200;.pptx" TargetMode="External"/><Relationship Id="rId329" Type="http://schemas.openxmlformats.org/officeDocument/2006/relationships/hyperlink" Target="&#49884;&#54200;93&#54200;.pptx" TargetMode="External"/><Relationship Id="rId68" Type="http://schemas.openxmlformats.org/officeDocument/2006/relationships/image" Target="../media/image17.png"/><Relationship Id="rId133" Type="http://schemas.openxmlformats.org/officeDocument/2006/relationships/hyperlink" Target="&#49884;&#54200;66&#54200;.pptx" TargetMode="External"/><Relationship Id="rId175" Type="http://schemas.openxmlformats.org/officeDocument/2006/relationships/hyperlink" Target="&#49884;&#54200;144&#54200;.pptx" TargetMode="External"/><Relationship Id="rId340" Type="http://schemas.openxmlformats.org/officeDocument/2006/relationships/image" Target="../media/image153.png"/><Relationship Id="rId200" Type="http://schemas.openxmlformats.org/officeDocument/2006/relationships/image" Target="../media/image83.png"/><Relationship Id="rId382" Type="http://schemas.openxmlformats.org/officeDocument/2006/relationships/image" Target="../media/image174.png"/><Relationship Id="rId438" Type="http://schemas.openxmlformats.org/officeDocument/2006/relationships/image" Target="../media/image202.png"/><Relationship Id="rId242" Type="http://schemas.openxmlformats.org/officeDocument/2006/relationships/image" Target="../media/image104.png"/><Relationship Id="rId284" Type="http://schemas.openxmlformats.org/officeDocument/2006/relationships/image" Target="../media/image125.png"/><Relationship Id="rId37" Type="http://schemas.openxmlformats.org/officeDocument/2006/relationships/hyperlink" Target="&#49884;&#54200;12&#54200;.pptx" TargetMode="External"/><Relationship Id="rId79" Type="http://schemas.openxmlformats.org/officeDocument/2006/relationships/hyperlink" Target="&#49884;&#54200;55&#54200;.pptx" TargetMode="External"/><Relationship Id="rId102" Type="http://schemas.openxmlformats.org/officeDocument/2006/relationships/image" Target="../media/image34.png"/><Relationship Id="rId144" Type="http://schemas.openxmlformats.org/officeDocument/2006/relationships/image" Target="../media/image55.png"/><Relationship Id="rId90" Type="http://schemas.openxmlformats.org/officeDocument/2006/relationships/image" Target="../media/image28.png"/><Relationship Id="rId186" Type="http://schemas.openxmlformats.org/officeDocument/2006/relationships/image" Target="../media/image76.png"/><Relationship Id="rId351" Type="http://schemas.openxmlformats.org/officeDocument/2006/relationships/hyperlink" Target="../07&#49324;&#49324;&#44592;/&#49324;&#49324;&#44592;.pptx" TargetMode="External"/><Relationship Id="rId393" Type="http://schemas.openxmlformats.org/officeDocument/2006/relationships/hyperlink" Target="../28&#54840;&#49464;&#50500;/&#54840;&#49464;&#50500;.pptx" TargetMode="External"/><Relationship Id="rId407" Type="http://schemas.openxmlformats.org/officeDocument/2006/relationships/hyperlink" Target="../35&#54616;&#48149;&#44397;/&#54616;&#48149;&#44397;.pptx" TargetMode="External"/><Relationship Id="rId449" Type="http://schemas.openxmlformats.org/officeDocument/2006/relationships/hyperlink" Target="../../&#49888;&#50557;PPT/56%20&#46356;&#46020;&#49436;/&#46356;&#46020;&#49436;.pptx" TargetMode="External"/><Relationship Id="rId211" Type="http://schemas.openxmlformats.org/officeDocument/2006/relationships/hyperlink" Target="&#49884;&#54200;138&#54200;.pptx" TargetMode="External"/><Relationship Id="rId253" Type="http://schemas.openxmlformats.org/officeDocument/2006/relationships/hyperlink" Target="&#49884;&#54200;118&#54200;.pptx" TargetMode="External"/><Relationship Id="rId295" Type="http://schemas.openxmlformats.org/officeDocument/2006/relationships/hyperlink" Target="&#49884;&#54200;85&#54200;.pptx" TargetMode="External"/><Relationship Id="rId309" Type="http://schemas.openxmlformats.org/officeDocument/2006/relationships/hyperlink" Target="&#49884;&#54200;89&#54200;.pptx" TargetMode="External"/><Relationship Id="rId460" Type="http://schemas.openxmlformats.org/officeDocument/2006/relationships/image" Target="../media/image213.png"/><Relationship Id="rId48" Type="http://schemas.openxmlformats.org/officeDocument/2006/relationships/image" Target="../media/image7.png"/><Relationship Id="rId113" Type="http://schemas.openxmlformats.org/officeDocument/2006/relationships/hyperlink" Target="&#49884;&#54200;35&#54200;.pptx" TargetMode="External"/><Relationship Id="rId320" Type="http://schemas.openxmlformats.org/officeDocument/2006/relationships/image" Target="../media/image143.png"/><Relationship Id="rId155" Type="http://schemas.openxmlformats.org/officeDocument/2006/relationships/hyperlink" Target="&#49884;&#54200;28&#54200;.pptx" TargetMode="External"/><Relationship Id="rId197" Type="http://schemas.openxmlformats.org/officeDocument/2006/relationships/hyperlink" Target="&#49884;&#54200;126&#54200;.pptx" TargetMode="External"/><Relationship Id="rId362" Type="http://schemas.openxmlformats.org/officeDocument/2006/relationships/image" Target="../media/image164.png"/><Relationship Id="rId418" Type="http://schemas.openxmlformats.org/officeDocument/2006/relationships/image" Target="../media/image192.png"/><Relationship Id="rId222" Type="http://schemas.openxmlformats.org/officeDocument/2006/relationships/image" Target="../media/image94.png"/><Relationship Id="rId264" Type="http://schemas.openxmlformats.org/officeDocument/2006/relationships/image" Target="../media/image115.png"/><Relationship Id="rId471" Type="http://schemas.openxmlformats.org/officeDocument/2006/relationships/image" Target="../media/image219.png"/><Relationship Id="rId17" Type="http://schemas.openxmlformats.org/officeDocument/2006/relationships/slide" Target="slide9.xml"/><Relationship Id="rId59" Type="http://schemas.openxmlformats.org/officeDocument/2006/relationships/hyperlink" Target="&#49884;&#54200;23&#54200;.pptx" TargetMode="External"/><Relationship Id="rId124" Type="http://schemas.openxmlformats.org/officeDocument/2006/relationships/image" Target="../media/image45.png"/><Relationship Id="rId70" Type="http://schemas.openxmlformats.org/officeDocument/2006/relationships/image" Target="../media/image18.png"/><Relationship Id="rId166" Type="http://schemas.openxmlformats.org/officeDocument/2006/relationships/image" Target="../media/image66.png"/><Relationship Id="rId331" Type="http://schemas.openxmlformats.org/officeDocument/2006/relationships/hyperlink" Target="&#49884;&#54200;92&#54200;.pptx" TargetMode="External"/><Relationship Id="rId373" Type="http://schemas.openxmlformats.org/officeDocument/2006/relationships/hyperlink" Target="../18&#50853;&#44592;/&#50853;&#44592;.pptx" TargetMode="External"/><Relationship Id="rId429" Type="http://schemas.openxmlformats.org/officeDocument/2006/relationships/hyperlink" Target="../../&#49888;&#50557;PPT/46%20&#44256;&#47536;&#46020;&#51204;&#49436;/&#44256;&#47536;&#46020;&#51204;&#49436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6&#54200;.pptx" TargetMode="External"/><Relationship Id="rId440" Type="http://schemas.openxmlformats.org/officeDocument/2006/relationships/image" Target="../media/image203.png"/><Relationship Id="rId28" Type="http://schemas.openxmlformats.org/officeDocument/2006/relationships/slide" Target="slide34.xml"/><Relationship Id="rId275" Type="http://schemas.openxmlformats.org/officeDocument/2006/relationships/hyperlink" Target="&#49884;&#54200;74&#54200;.pptx" TargetMode="External"/><Relationship Id="rId300" Type="http://schemas.openxmlformats.org/officeDocument/2006/relationships/image" Target="../media/image133.png"/><Relationship Id="rId81" Type="http://schemas.openxmlformats.org/officeDocument/2006/relationships/hyperlink" Target="&#49884;&#54200;51&#54200;.pptx" TargetMode="External"/><Relationship Id="rId135" Type="http://schemas.openxmlformats.org/officeDocument/2006/relationships/hyperlink" Target="&#49884;&#54200;61&#54200;.pptx" TargetMode="External"/><Relationship Id="rId177" Type="http://schemas.openxmlformats.org/officeDocument/2006/relationships/hyperlink" Target="&#49884;&#54200;124&#54200;.pptx" TargetMode="External"/><Relationship Id="rId342" Type="http://schemas.openxmlformats.org/officeDocument/2006/relationships/image" Target="../media/image154.png"/><Relationship Id="rId384" Type="http://schemas.openxmlformats.org/officeDocument/2006/relationships/image" Target="../media/image175.png"/><Relationship Id="rId202" Type="http://schemas.openxmlformats.org/officeDocument/2006/relationships/image" Target="../media/image84.png"/><Relationship Id="rId244" Type="http://schemas.openxmlformats.org/officeDocument/2006/relationships/image" Target="../media/image105.png"/><Relationship Id="rId39" Type="http://schemas.openxmlformats.org/officeDocument/2006/relationships/hyperlink" Target="&#49884;&#54200;22&#54200;.pptx" TargetMode="External"/><Relationship Id="rId286" Type="http://schemas.openxmlformats.org/officeDocument/2006/relationships/image" Target="../media/image126.png"/><Relationship Id="rId451" Type="http://schemas.openxmlformats.org/officeDocument/2006/relationships/hyperlink" Target="../../&#49888;&#50557;PPT/57%20&#48716;&#47112;&#47788;&#49436;/&#48716;&#47112;&#47788;&#49436;1&#51109;.pptx" TargetMode="External"/><Relationship Id="rId50" Type="http://schemas.openxmlformats.org/officeDocument/2006/relationships/image" Target="../media/image8.png"/><Relationship Id="rId104" Type="http://schemas.openxmlformats.org/officeDocument/2006/relationships/image" Target="../media/image35.png"/><Relationship Id="rId146" Type="http://schemas.openxmlformats.org/officeDocument/2006/relationships/image" Target="../media/image56.png"/><Relationship Id="rId188" Type="http://schemas.openxmlformats.org/officeDocument/2006/relationships/image" Target="../media/image77.png"/><Relationship Id="rId311" Type="http://schemas.openxmlformats.org/officeDocument/2006/relationships/hyperlink" Target="&#49884;&#54200;100&#54200;.pptx" TargetMode="External"/><Relationship Id="rId353" Type="http://schemas.openxmlformats.org/officeDocument/2006/relationships/hyperlink" Target="../08&#47355;&#44592;/&#47355;&#44592;.pptx" TargetMode="External"/><Relationship Id="rId395" Type="http://schemas.openxmlformats.org/officeDocument/2006/relationships/hyperlink" Target="../29&#50836;&#50648;/&#50836;&#50648;.pptx" TargetMode="External"/><Relationship Id="rId409" Type="http://schemas.openxmlformats.org/officeDocument/2006/relationships/hyperlink" Target="../36&#49828;&#48148;&#45264;/&#49828;&#48148;&#45264;.pptx" TargetMode="External"/><Relationship Id="rId92" Type="http://schemas.openxmlformats.org/officeDocument/2006/relationships/image" Target="../media/image29.png"/><Relationship Id="rId213" Type="http://schemas.openxmlformats.org/officeDocument/2006/relationships/hyperlink" Target="&#49884;&#54200;148&#54200;.pptx" TargetMode="External"/><Relationship Id="rId420" Type="http://schemas.openxmlformats.org/officeDocument/2006/relationships/image" Target="../media/image193.png"/><Relationship Id="rId255" Type="http://schemas.openxmlformats.org/officeDocument/2006/relationships/hyperlink" Target="&#49884;&#54200;119&#54200;.pptx" TargetMode="External"/><Relationship Id="rId297" Type="http://schemas.openxmlformats.org/officeDocument/2006/relationships/hyperlink" Target="&#49884;&#54200;86&#54200;.pptx" TargetMode="External"/><Relationship Id="rId462" Type="http://schemas.openxmlformats.org/officeDocument/2006/relationships/image" Target="../media/image214.png"/><Relationship Id="rId115" Type="http://schemas.openxmlformats.org/officeDocument/2006/relationships/hyperlink" Target="&#49884;&#54200;36&#54200;.pptx" TargetMode="External"/><Relationship Id="rId157" Type="http://schemas.openxmlformats.org/officeDocument/2006/relationships/hyperlink" Target="&#49884;&#54200;18&#54200;.pptx" TargetMode="External"/><Relationship Id="rId322" Type="http://schemas.openxmlformats.org/officeDocument/2006/relationships/image" Target="../media/image144.png"/><Relationship Id="rId364" Type="http://schemas.openxmlformats.org/officeDocument/2006/relationships/image" Target="../media/image165.png"/><Relationship Id="rId61" Type="http://schemas.openxmlformats.org/officeDocument/2006/relationships/hyperlink" Target="&#49884;&#54200;44&#54200;.pptx" TargetMode="External"/><Relationship Id="rId199" Type="http://schemas.openxmlformats.org/officeDocument/2006/relationships/hyperlink" Target="&#49884;&#54200;136&#54200;.pptx" TargetMode="External"/></Relationships>
</file>

<file path=ppt/slides/_rels/slide21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46&#54200;.pptx" TargetMode="External"/><Relationship Id="rId299" Type="http://schemas.openxmlformats.org/officeDocument/2006/relationships/hyperlink" Target="&#49884;&#54200;87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04&#54200;.pptx" TargetMode="External"/><Relationship Id="rId159" Type="http://schemas.openxmlformats.org/officeDocument/2006/relationships/hyperlink" Target="&#49884;&#54200;08&#54200;.pptx" TargetMode="External"/><Relationship Id="rId324" Type="http://schemas.openxmlformats.org/officeDocument/2006/relationships/image" Target="../media/image145.png"/><Relationship Id="rId366" Type="http://schemas.openxmlformats.org/officeDocument/2006/relationships/image" Target="../media/image166.png"/><Relationship Id="rId170" Type="http://schemas.openxmlformats.org/officeDocument/2006/relationships/image" Target="../media/image68.png"/><Relationship Id="rId226" Type="http://schemas.openxmlformats.org/officeDocument/2006/relationships/image" Target="../media/image96.png"/><Relationship Id="rId433" Type="http://schemas.openxmlformats.org/officeDocument/2006/relationships/hyperlink" Target="../../&#49888;&#50557;PPT/48%20&#44040;&#46972;&#46356;&#50500;&#49436;/&#44040;&#46972;&#46356;&#50500;&#49436;.pptx" TargetMode="External"/><Relationship Id="rId268" Type="http://schemas.openxmlformats.org/officeDocument/2006/relationships/image" Target="../media/image117.png"/><Relationship Id="rId32" Type="http://schemas.openxmlformats.org/officeDocument/2006/relationships/slide" Target="slide17.xml"/><Relationship Id="rId74" Type="http://schemas.openxmlformats.org/officeDocument/2006/relationships/image" Target="../media/image20.png"/><Relationship Id="rId128" Type="http://schemas.openxmlformats.org/officeDocument/2006/relationships/image" Target="../media/image47.png"/><Relationship Id="rId335" Type="http://schemas.openxmlformats.org/officeDocument/2006/relationships/hyperlink" Target="&#49884;&#54200;09&#54200;.pptx" TargetMode="External"/><Relationship Id="rId377" Type="http://schemas.openxmlformats.org/officeDocument/2006/relationships/hyperlink" Target="../20&#51104;&#50616;/&#51104;&#50616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42&#54200;.pptx" TargetMode="External"/><Relationship Id="rId237" Type="http://schemas.openxmlformats.org/officeDocument/2006/relationships/hyperlink" Target="&#49884;&#54200;109&#54200;.pptx" TargetMode="External"/><Relationship Id="rId402" Type="http://schemas.openxmlformats.org/officeDocument/2006/relationships/image" Target="../media/image184.png"/><Relationship Id="rId279" Type="http://schemas.openxmlformats.org/officeDocument/2006/relationships/hyperlink" Target="&#49884;&#54200;76&#54200;.pptx" TargetMode="External"/><Relationship Id="rId444" Type="http://schemas.openxmlformats.org/officeDocument/2006/relationships/image" Target="../media/image205.png"/><Relationship Id="rId43" Type="http://schemas.openxmlformats.org/officeDocument/2006/relationships/hyperlink" Target="&#49884;&#54200;11&#54200;.pptx" TargetMode="External"/><Relationship Id="rId139" Type="http://schemas.openxmlformats.org/officeDocument/2006/relationships/hyperlink" Target="&#49884;&#54200;64&#54200;.pptx" TargetMode="External"/><Relationship Id="rId290" Type="http://schemas.openxmlformats.org/officeDocument/2006/relationships/image" Target="../media/image128.png"/><Relationship Id="rId304" Type="http://schemas.openxmlformats.org/officeDocument/2006/relationships/image" Target="../media/image135.png"/><Relationship Id="rId346" Type="http://schemas.openxmlformats.org/officeDocument/2006/relationships/image" Target="../media/image156.png"/><Relationship Id="rId388" Type="http://schemas.openxmlformats.org/officeDocument/2006/relationships/image" Target="../media/image177.png"/><Relationship Id="rId85" Type="http://schemas.openxmlformats.org/officeDocument/2006/relationships/hyperlink" Target="&#49884;&#54200;53&#54200;.pptx" TargetMode="External"/><Relationship Id="rId150" Type="http://schemas.openxmlformats.org/officeDocument/2006/relationships/image" Target="../media/image58.png"/><Relationship Id="rId192" Type="http://schemas.openxmlformats.org/officeDocument/2006/relationships/image" Target="../media/image79.png"/><Relationship Id="rId206" Type="http://schemas.openxmlformats.org/officeDocument/2006/relationships/image" Target="../media/image86.png"/><Relationship Id="rId413" Type="http://schemas.openxmlformats.org/officeDocument/2006/relationships/hyperlink" Target="../38&#49828;&#44032;&#47028;/&#49828;&#44032;&#47028;.pptx" TargetMode="External"/><Relationship Id="rId248" Type="http://schemas.openxmlformats.org/officeDocument/2006/relationships/image" Target="../media/image107.png"/><Relationship Id="rId455" Type="http://schemas.openxmlformats.org/officeDocument/2006/relationships/hyperlink" Target="../../&#49888;&#50557;PPT/59%20&#50556;&#44256;&#48372;&#49436;/&#50556;&#44256;&#48372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7.png"/><Relationship Id="rId315" Type="http://schemas.openxmlformats.org/officeDocument/2006/relationships/hyperlink" Target="&#49884;&#54200;102&#54200;.pptx" TargetMode="External"/><Relationship Id="rId357" Type="http://schemas.openxmlformats.org/officeDocument/2006/relationships/hyperlink" Target="../10&#49324;&#47924;&#50648;&#54616;/&#49324;&#47924;&#50648;&#54616;.pptx" TargetMode="External"/><Relationship Id="rId54" Type="http://schemas.openxmlformats.org/officeDocument/2006/relationships/image" Target="../media/image10.png"/><Relationship Id="rId96" Type="http://schemas.openxmlformats.org/officeDocument/2006/relationships/image" Target="../media/image31.png"/><Relationship Id="rId161" Type="http://schemas.openxmlformats.org/officeDocument/2006/relationships/hyperlink" Target="&#49884;&#54200;122&#54200;.pptx" TargetMode="External"/><Relationship Id="rId217" Type="http://schemas.openxmlformats.org/officeDocument/2006/relationships/hyperlink" Target="&#49884;&#54200;139&#54200;.pptx" TargetMode="External"/><Relationship Id="rId399" Type="http://schemas.openxmlformats.org/officeDocument/2006/relationships/hyperlink" Target="../31&#50724;&#48148;&#45852;/&#50724;&#48148;&#45852;1&#51109;.pptx" TargetMode="External"/><Relationship Id="rId259" Type="http://schemas.openxmlformats.org/officeDocument/2006/relationships/hyperlink" Target="&#49884;&#54200;29&#54200;.pptx" TargetMode="External"/><Relationship Id="rId424" Type="http://schemas.openxmlformats.org/officeDocument/2006/relationships/image" Target="../media/image195.png"/><Relationship Id="rId466" Type="http://schemas.openxmlformats.org/officeDocument/2006/relationships/image" Target="../media/image216.png"/><Relationship Id="rId23" Type="http://schemas.openxmlformats.org/officeDocument/2006/relationships/slide" Target="slide12.xml"/><Relationship Id="rId119" Type="http://schemas.openxmlformats.org/officeDocument/2006/relationships/hyperlink" Target="&#49884;&#54200;60&#54200;.pptx" TargetMode="External"/><Relationship Id="rId270" Type="http://schemas.openxmlformats.org/officeDocument/2006/relationships/image" Target="../media/image118.png"/><Relationship Id="rId326" Type="http://schemas.openxmlformats.org/officeDocument/2006/relationships/image" Target="../media/image146.png"/><Relationship Id="rId65" Type="http://schemas.openxmlformats.org/officeDocument/2006/relationships/hyperlink" Target="&#49884;&#54200;41&#54200;.pptx" TargetMode="External"/><Relationship Id="rId130" Type="http://schemas.openxmlformats.org/officeDocument/2006/relationships/image" Target="../media/image48.png"/><Relationship Id="rId368" Type="http://schemas.openxmlformats.org/officeDocument/2006/relationships/image" Target="../media/image167.png"/><Relationship Id="rId172" Type="http://schemas.openxmlformats.org/officeDocument/2006/relationships/image" Target="../media/image69.png"/><Relationship Id="rId228" Type="http://schemas.openxmlformats.org/officeDocument/2006/relationships/image" Target="../media/image97.png"/><Relationship Id="rId435" Type="http://schemas.openxmlformats.org/officeDocument/2006/relationships/hyperlink" Target="../../&#49888;&#50557;PPT/49%20&#50640;&#48288;&#49548;&#49436;/&#50640;&#48288;&#49548;&#49436;.pptx" TargetMode="External"/><Relationship Id="rId281" Type="http://schemas.openxmlformats.org/officeDocument/2006/relationships/hyperlink" Target="&#49884;&#54200;70&#54200;.pptx" TargetMode="External"/><Relationship Id="rId337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9.xml"/><Relationship Id="rId76" Type="http://schemas.openxmlformats.org/officeDocument/2006/relationships/image" Target="../media/image21.png"/><Relationship Id="rId141" Type="http://schemas.openxmlformats.org/officeDocument/2006/relationships/hyperlink" Target="&#49884;&#54200;63&#54200;.pptx" TargetMode="External"/><Relationship Id="rId379" Type="http://schemas.openxmlformats.org/officeDocument/2006/relationships/hyperlink" Target="../21&#51204;&#46020;&#49436;/&#51204;&#46020;&#4943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41&#54200;.pptx" TargetMode="External"/><Relationship Id="rId239" Type="http://schemas.openxmlformats.org/officeDocument/2006/relationships/hyperlink" Target="&#49884;&#54200;112&#54200;.pptx" TargetMode="External"/><Relationship Id="rId390" Type="http://schemas.openxmlformats.org/officeDocument/2006/relationships/image" Target="../media/image178.png"/><Relationship Id="rId404" Type="http://schemas.openxmlformats.org/officeDocument/2006/relationships/image" Target="../media/image185.png"/><Relationship Id="rId446" Type="http://schemas.openxmlformats.org/officeDocument/2006/relationships/image" Target="../media/image206.png"/><Relationship Id="rId250" Type="http://schemas.openxmlformats.org/officeDocument/2006/relationships/image" Target="../media/image108.png"/><Relationship Id="rId292" Type="http://schemas.openxmlformats.org/officeDocument/2006/relationships/image" Target="../media/image129.png"/><Relationship Id="rId306" Type="http://schemas.openxmlformats.org/officeDocument/2006/relationships/image" Target="../media/image136.png"/><Relationship Id="rId45" Type="http://schemas.openxmlformats.org/officeDocument/2006/relationships/hyperlink" Target="&#49884;&#54200;01&#54200;.pptx" TargetMode="External"/><Relationship Id="rId87" Type="http://schemas.openxmlformats.org/officeDocument/2006/relationships/hyperlink" Target="&#49884;&#54200;05&#54200;.pptx" TargetMode="External"/><Relationship Id="rId110" Type="http://schemas.openxmlformats.org/officeDocument/2006/relationships/image" Target="../media/image38.png"/><Relationship Id="rId348" Type="http://schemas.openxmlformats.org/officeDocument/2006/relationships/image" Target="../media/image157.png"/><Relationship Id="rId152" Type="http://schemas.openxmlformats.org/officeDocument/2006/relationships/image" Target="../media/image59.png"/><Relationship Id="rId194" Type="http://schemas.openxmlformats.org/officeDocument/2006/relationships/image" Target="../media/image80.png"/><Relationship Id="rId208" Type="http://schemas.openxmlformats.org/officeDocument/2006/relationships/image" Target="../media/image87.png"/><Relationship Id="rId415" Type="http://schemas.openxmlformats.org/officeDocument/2006/relationships/hyperlink" Target="../39&#47568;&#46972;&#44592;/&#47568;&#46972;&#44592;.pptx" TargetMode="External"/><Relationship Id="rId457" Type="http://schemas.openxmlformats.org/officeDocument/2006/relationships/hyperlink" Target="../../&#49888;&#50557;PPT/60%20&#48288;&#46300;&#47196;&#51204;&#49436;/&#48288;&#46300;&#47196;&#51204;&#49436;.pptx" TargetMode="External"/><Relationship Id="rId261" Type="http://schemas.openxmlformats.org/officeDocument/2006/relationships/hyperlink" Target="&#49884;&#54200;39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11.png"/><Relationship Id="rId317" Type="http://schemas.openxmlformats.org/officeDocument/2006/relationships/hyperlink" Target="&#49884;&#54200;99&#54200;.pptx" TargetMode="External"/><Relationship Id="rId359" Type="http://schemas.openxmlformats.org/officeDocument/2006/relationships/hyperlink" Target="../12&#50676;&#50773;&#44592;&#54616;/&#50676;&#50773;&#44592;&#54616;.pptx" TargetMode="External"/><Relationship Id="rId98" Type="http://schemas.openxmlformats.org/officeDocument/2006/relationships/image" Target="../media/image32.png"/><Relationship Id="rId121" Type="http://schemas.openxmlformats.org/officeDocument/2006/relationships/hyperlink" Target="&#49884;&#54200;07&#54200;.pptx" TargetMode="External"/><Relationship Id="rId163" Type="http://schemas.openxmlformats.org/officeDocument/2006/relationships/hyperlink" Target="&#49884;&#54200;121&#54200;.pptx" TargetMode="External"/><Relationship Id="rId219" Type="http://schemas.openxmlformats.org/officeDocument/2006/relationships/hyperlink" Target="&#49884;&#54200;129&#54200;.pptx" TargetMode="External"/><Relationship Id="rId370" Type="http://schemas.openxmlformats.org/officeDocument/2006/relationships/image" Target="../media/image168.png"/><Relationship Id="rId426" Type="http://schemas.openxmlformats.org/officeDocument/2006/relationships/image" Target="../media/image196.png"/><Relationship Id="rId230" Type="http://schemas.openxmlformats.org/officeDocument/2006/relationships/image" Target="../media/image98.png"/><Relationship Id="rId468" Type="http://schemas.openxmlformats.org/officeDocument/2006/relationships/image" Target="../media/image217.png"/><Relationship Id="rId25" Type="http://schemas.openxmlformats.org/officeDocument/2006/relationships/slide" Target="slide13.xml"/><Relationship Id="rId67" Type="http://schemas.openxmlformats.org/officeDocument/2006/relationships/hyperlink" Target="&#49884;&#54200;42&#54200;.pptx" TargetMode="External"/><Relationship Id="rId272" Type="http://schemas.openxmlformats.org/officeDocument/2006/relationships/image" Target="../media/image119.png"/><Relationship Id="rId328" Type="http://schemas.openxmlformats.org/officeDocument/2006/relationships/image" Target="../media/image147.png"/><Relationship Id="rId132" Type="http://schemas.openxmlformats.org/officeDocument/2006/relationships/image" Target="../media/image49.png"/><Relationship Id="rId174" Type="http://schemas.openxmlformats.org/officeDocument/2006/relationships/image" Target="../media/image70.png"/><Relationship Id="rId381" Type="http://schemas.openxmlformats.org/officeDocument/2006/relationships/hyperlink" Target="../22&#50500;&#44032;/&#50500;&#44032;.pptx" TargetMode="External"/><Relationship Id="rId241" Type="http://schemas.openxmlformats.org/officeDocument/2006/relationships/hyperlink" Target="&#49884;&#54200;113&#54200;.pptx" TargetMode="External"/><Relationship Id="rId437" Type="http://schemas.openxmlformats.org/officeDocument/2006/relationships/hyperlink" Target="../../&#49888;&#50557;PPT/50%20&#48716;&#47549;&#48372;&#49436;/&#48716;&#47549;&#48372;&#49436;.pptx" TargetMode="External"/><Relationship Id="rId36" Type="http://schemas.openxmlformats.org/officeDocument/2006/relationships/slide" Target="slide8.xml"/><Relationship Id="rId283" Type="http://schemas.openxmlformats.org/officeDocument/2006/relationships/hyperlink" Target="&#49884;&#54200;78&#54200;.pptx" TargetMode="External"/><Relationship Id="rId339" Type="http://schemas.openxmlformats.org/officeDocument/2006/relationships/hyperlink" Target="../02&#52636;&#50528;&#44413;&#44592;/&#52636;&#50528;&#44413;&#44592;.pptx" TargetMode="External"/><Relationship Id="rId78" Type="http://schemas.openxmlformats.org/officeDocument/2006/relationships/image" Target="../media/image22.png"/><Relationship Id="rId101" Type="http://schemas.openxmlformats.org/officeDocument/2006/relationships/hyperlink" Target="&#49884;&#54200;40&#54200;.pptx" TargetMode="External"/><Relationship Id="rId143" Type="http://schemas.openxmlformats.org/officeDocument/2006/relationships/hyperlink" Target="&#49884;&#54200;62&#54200;.pptx" TargetMode="External"/><Relationship Id="rId185" Type="http://schemas.openxmlformats.org/officeDocument/2006/relationships/hyperlink" Target="&#49884;&#54200;125&#54200;.pptx" TargetMode="External"/><Relationship Id="rId350" Type="http://schemas.openxmlformats.org/officeDocument/2006/relationships/image" Target="../media/image158.png"/><Relationship Id="rId406" Type="http://schemas.openxmlformats.org/officeDocument/2006/relationships/image" Target="../media/image186.png"/><Relationship Id="rId9" Type="http://schemas.openxmlformats.org/officeDocument/2006/relationships/slide" Target="slide24.xml"/><Relationship Id="rId210" Type="http://schemas.openxmlformats.org/officeDocument/2006/relationships/image" Target="../media/image88.png"/><Relationship Id="rId392" Type="http://schemas.openxmlformats.org/officeDocument/2006/relationships/image" Target="../media/image179.png"/><Relationship Id="rId448" Type="http://schemas.openxmlformats.org/officeDocument/2006/relationships/image" Target="../media/image207.png"/><Relationship Id="rId252" Type="http://schemas.openxmlformats.org/officeDocument/2006/relationships/image" Target="../media/image109.png"/><Relationship Id="rId294" Type="http://schemas.openxmlformats.org/officeDocument/2006/relationships/image" Target="../media/image130.png"/><Relationship Id="rId308" Type="http://schemas.openxmlformats.org/officeDocument/2006/relationships/image" Target="../media/image137.png"/><Relationship Id="rId47" Type="http://schemas.openxmlformats.org/officeDocument/2006/relationships/hyperlink" Target="&#49884;&#54200;02&#54200;.pptx" TargetMode="External"/><Relationship Id="rId89" Type="http://schemas.openxmlformats.org/officeDocument/2006/relationships/hyperlink" Target="&#49884;&#54200;15&#54200;.pptx" TargetMode="External"/><Relationship Id="rId112" Type="http://schemas.openxmlformats.org/officeDocument/2006/relationships/image" Target="../media/image39.png"/><Relationship Id="rId154" Type="http://schemas.openxmlformats.org/officeDocument/2006/relationships/image" Target="../media/image60.png"/><Relationship Id="rId361" Type="http://schemas.openxmlformats.org/officeDocument/2006/relationships/hyperlink" Target="../11&#50676;&#50773;&#44592;&#49345;/&#50676;&#50773;&#44592;&#49345;.pptx" TargetMode="External"/><Relationship Id="rId196" Type="http://schemas.openxmlformats.org/officeDocument/2006/relationships/image" Target="../media/image81.png"/><Relationship Id="rId417" Type="http://schemas.openxmlformats.org/officeDocument/2006/relationships/hyperlink" Target="../../&#49888;&#50557;PPT/40%20&#47560;&#53468;&#48373;&#51020;/&#47560;&#53468;&#48373;&#51020;.pptx" TargetMode="External"/><Relationship Id="rId459" Type="http://schemas.openxmlformats.org/officeDocument/2006/relationships/hyperlink" Target="../../&#49888;&#50557;PPT/61%20&#48288;&#46300;&#47196;&#54980;&#49436;/&#48288;&#46300;&#47196;&#5498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11&#54200;.pptx" TargetMode="External"/><Relationship Id="rId263" Type="http://schemas.openxmlformats.org/officeDocument/2006/relationships/hyperlink" Target="&#49884;&#54200;49&#54200;.pptx" TargetMode="External"/><Relationship Id="rId319" Type="http://schemas.openxmlformats.org/officeDocument/2006/relationships/hyperlink" Target="&#49884;&#54200;98&#54200;.pptx" TargetMode="External"/><Relationship Id="rId470" Type="http://schemas.openxmlformats.org/officeDocument/2006/relationships/image" Target="../media/image218.png"/><Relationship Id="rId58" Type="http://schemas.openxmlformats.org/officeDocument/2006/relationships/image" Target="../media/image12.png"/><Relationship Id="rId123" Type="http://schemas.openxmlformats.org/officeDocument/2006/relationships/hyperlink" Target="&#49884;&#54200;57&#54200;.pptx" TargetMode="External"/><Relationship Id="rId330" Type="http://schemas.openxmlformats.org/officeDocument/2006/relationships/image" Target="../media/image148.png"/><Relationship Id="rId165" Type="http://schemas.openxmlformats.org/officeDocument/2006/relationships/hyperlink" Target="&#49884;&#54200;123&#54200;.pptx" TargetMode="External"/><Relationship Id="rId372" Type="http://schemas.openxmlformats.org/officeDocument/2006/relationships/image" Target="../media/image169.png"/><Relationship Id="rId428" Type="http://schemas.openxmlformats.org/officeDocument/2006/relationships/image" Target="../media/image197.png"/><Relationship Id="rId232" Type="http://schemas.openxmlformats.org/officeDocument/2006/relationships/image" Target="../media/image99.png"/><Relationship Id="rId274" Type="http://schemas.openxmlformats.org/officeDocument/2006/relationships/image" Target="../media/image120.png"/><Relationship Id="rId27" Type="http://schemas.openxmlformats.org/officeDocument/2006/relationships/slide" Target="slide14.xml"/><Relationship Id="rId69" Type="http://schemas.openxmlformats.org/officeDocument/2006/relationships/hyperlink" Target="&#49884;&#54200;43&#54200;.pptx" TargetMode="External"/><Relationship Id="rId134" Type="http://schemas.openxmlformats.org/officeDocument/2006/relationships/image" Target="../media/image50.png"/><Relationship Id="rId80" Type="http://schemas.openxmlformats.org/officeDocument/2006/relationships/image" Target="../media/image23.png"/><Relationship Id="rId176" Type="http://schemas.openxmlformats.org/officeDocument/2006/relationships/image" Target="../media/image71.png"/><Relationship Id="rId341" Type="http://schemas.openxmlformats.org/officeDocument/2006/relationships/hyperlink" Target="&#52285;&#49464;&#44592;.pptx" TargetMode="External"/><Relationship Id="rId383" Type="http://schemas.openxmlformats.org/officeDocument/2006/relationships/hyperlink" Target="../23&#51060;&#49324;&#50556;/&#51060;&#49324;&#50556;.pptx" TargetMode="External"/><Relationship Id="rId439" Type="http://schemas.openxmlformats.org/officeDocument/2006/relationships/hyperlink" Target="../../&#49888;&#50557;PPT/51%20&#44264;&#47196;&#49352;&#49436;/&#44264;&#47196;&#49352;&#49436;.pptx" TargetMode="External"/><Relationship Id="rId201" Type="http://schemas.openxmlformats.org/officeDocument/2006/relationships/hyperlink" Target="&#49884;&#54200;146&#54200;.pptx" TargetMode="External"/><Relationship Id="rId243" Type="http://schemas.openxmlformats.org/officeDocument/2006/relationships/hyperlink" Target="&#49884;&#54200;114&#54200;.pptx" TargetMode="External"/><Relationship Id="rId285" Type="http://schemas.openxmlformats.org/officeDocument/2006/relationships/hyperlink" Target="&#49884;&#54200;88&#54200;.pptx" TargetMode="External"/><Relationship Id="rId450" Type="http://schemas.openxmlformats.org/officeDocument/2006/relationships/image" Target="../media/image208.png"/><Relationship Id="rId38" Type="http://schemas.openxmlformats.org/officeDocument/2006/relationships/image" Target="../media/image2.png"/><Relationship Id="rId103" Type="http://schemas.openxmlformats.org/officeDocument/2006/relationships/hyperlink" Target="&#49884;&#54200;50&#54200;.pptx" TargetMode="External"/><Relationship Id="rId310" Type="http://schemas.openxmlformats.org/officeDocument/2006/relationships/image" Target="../media/image138.png"/><Relationship Id="rId91" Type="http://schemas.openxmlformats.org/officeDocument/2006/relationships/hyperlink" Target="&#49884;&#54200;25&#54200;.pptx" TargetMode="External"/><Relationship Id="rId145" Type="http://schemas.openxmlformats.org/officeDocument/2006/relationships/hyperlink" Target="&#49884;&#54200;67&#54200;.pptx" TargetMode="External"/><Relationship Id="rId187" Type="http://schemas.openxmlformats.org/officeDocument/2006/relationships/hyperlink" Target="&#49884;&#54200;135&#54200;.pptx" TargetMode="External"/><Relationship Id="rId352" Type="http://schemas.openxmlformats.org/officeDocument/2006/relationships/image" Target="../media/image159.png"/><Relationship Id="rId394" Type="http://schemas.openxmlformats.org/officeDocument/2006/relationships/image" Target="../media/image180.png"/><Relationship Id="rId408" Type="http://schemas.openxmlformats.org/officeDocument/2006/relationships/image" Target="../media/image187.png"/><Relationship Id="rId212" Type="http://schemas.openxmlformats.org/officeDocument/2006/relationships/image" Target="../media/image89.png"/><Relationship Id="rId254" Type="http://schemas.openxmlformats.org/officeDocument/2006/relationships/image" Target="../media/image110.png"/><Relationship Id="rId49" Type="http://schemas.openxmlformats.org/officeDocument/2006/relationships/hyperlink" Target="&#49884;&#54200;33&#54200;.pptx" TargetMode="External"/><Relationship Id="rId114" Type="http://schemas.openxmlformats.org/officeDocument/2006/relationships/image" Target="../media/image40.png"/><Relationship Id="rId296" Type="http://schemas.openxmlformats.org/officeDocument/2006/relationships/image" Target="../media/image131.png"/><Relationship Id="rId461" Type="http://schemas.openxmlformats.org/officeDocument/2006/relationships/hyperlink" Target="../../&#49888;&#50557;PPT/62%20&#50836;&#54620;&#51068;&#49436;/&#50836;&#54620;&#51068;&#49436;.pptx" TargetMode="External"/><Relationship Id="rId60" Type="http://schemas.openxmlformats.org/officeDocument/2006/relationships/image" Target="../media/image13.png"/><Relationship Id="rId156" Type="http://schemas.openxmlformats.org/officeDocument/2006/relationships/image" Target="../media/image61.png"/><Relationship Id="rId198" Type="http://schemas.openxmlformats.org/officeDocument/2006/relationships/image" Target="../media/image82.png"/><Relationship Id="rId321" Type="http://schemas.openxmlformats.org/officeDocument/2006/relationships/hyperlink" Target="&#49884;&#54200;97&#54200;.pptx" TargetMode="External"/><Relationship Id="rId363" Type="http://schemas.openxmlformats.org/officeDocument/2006/relationships/hyperlink" Target="../13&#50669;&#45824;&#49345;/&#50669;&#45824;&#49345;.pptx" TargetMode="External"/><Relationship Id="rId419" Type="http://schemas.openxmlformats.org/officeDocument/2006/relationships/hyperlink" Target="../../&#49888;&#50557;PPT/41%20&#47560;&#44032;&#48373;&#51020;/&#47560;&#44032;&#48373;&#51020;.pptx" TargetMode="External"/><Relationship Id="rId223" Type="http://schemas.openxmlformats.org/officeDocument/2006/relationships/hyperlink" Target="&#49884;&#54200;103&#54200;.pptx" TargetMode="External"/><Relationship Id="rId430" Type="http://schemas.openxmlformats.org/officeDocument/2006/relationships/image" Target="../media/image198.png"/><Relationship Id="rId18" Type="http://schemas.openxmlformats.org/officeDocument/2006/relationships/slide" Target="slide29.xml"/><Relationship Id="rId265" Type="http://schemas.openxmlformats.org/officeDocument/2006/relationships/hyperlink" Target="&#49884;&#54200;59&#54200;.pptx" TargetMode="External"/><Relationship Id="rId472" Type="http://schemas.openxmlformats.org/officeDocument/2006/relationships/image" Target="../media/image240.png"/><Relationship Id="rId125" Type="http://schemas.openxmlformats.org/officeDocument/2006/relationships/hyperlink" Target="&#49884;&#54200;47&#54200;.pptx" TargetMode="External"/><Relationship Id="rId167" Type="http://schemas.openxmlformats.org/officeDocument/2006/relationships/hyperlink" Target="&#49884;&#54200;133&#54200;.pptx" TargetMode="External"/><Relationship Id="rId332" Type="http://schemas.openxmlformats.org/officeDocument/2006/relationships/image" Target="../media/image149.png"/><Relationship Id="rId374" Type="http://schemas.openxmlformats.org/officeDocument/2006/relationships/image" Target="../media/image170.png"/><Relationship Id="rId71" Type="http://schemas.openxmlformats.org/officeDocument/2006/relationships/hyperlink" Target="&#49884;&#54200;34&#54200;.pptx" TargetMode="External"/><Relationship Id="rId234" Type="http://schemas.openxmlformats.org/officeDocument/2006/relationships/image" Target="../media/image100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21.png"/><Relationship Id="rId44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40" Type="http://schemas.openxmlformats.org/officeDocument/2006/relationships/image" Target="../media/image3.png"/><Relationship Id="rId136" Type="http://schemas.openxmlformats.org/officeDocument/2006/relationships/image" Target="../media/image51.png"/><Relationship Id="rId178" Type="http://schemas.openxmlformats.org/officeDocument/2006/relationships/image" Target="../media/image72.png"/><Relationship Id="rId301" Type="http://schemas.openxmlformats.org/officeDocument/2006/relationships/hyperlink" Target="&#49884;&#54200;69&#54200;.pptx" TargetMode="External"/><Relationship Id="rId343" Type="http://schemas.openxmlformats.org/officeDocument/2006/relationships/hyperlink" Target="../03&#47112;&#50948;&#44592;/&#47112;&#50948;&#44592;.pptx" TargetMode="External"/><Relationship Id="rId82" Type="http://schemas.openxmlformats.org/officeDocument/2006/relationships/image" Target="../media/image24.png"/><Relationship Id="rId203" Type="http://schemas.openxmlformats.org/officeDocument/2006/relationships/hyperlink" Target="&#49884;&#54200;147&#54200;.pptx" TargetMode="External"/><Relationship Id="rId385" Type="http://schemas.openxmlformats.org/officeDocument/2006/relationships/hyperlink" Target="../24&#50696;&#47112;&#48120;&#50556;/&#50696;&#47112;&#48120;&#50556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5.png"/><Relationship Id="rId245" Type="http://schemas.openxmlformats.org/officeDocument/2006/relationships/hyperlink" Target="&#49884;&#54200;115&#54200;.pptx" TargetMode="External"/><Relationship Id="rId266" Type="http://schemas.openxmlformats.org/officeDocument/2006/relationships/image" Target="../media/image116.png"/><Relationship Id="rId287" Type="http://schemas.openxmlformats.org/officeDocument/2006/relationships/hyperlink" Target="&#49884;&#54200;81&#54200;.pptx" TargetMode="External"/><Relationship Id="rId410" Type="http://schemas.openxmlformats.org/officeDocument/2006/relationships/image" Target="../media/image188.png"/><Relationship Id="rId431" Type="http://schemas.openxmlformats.org/officeDocument/2006/relationships/hyperlink" Target="../../&#49888;&#50557;PPT/47%20&#44256;&#47536;&#46020;&#54980;&#49436;/&#44256;&#47536;&#46020;&#54980;&#49436;.pptx" TargetMode="External"/><Relationship Id="rId452" Type="http://schemas.openxmlformats.org/officeDocument/2006/relationships/image" Target="../media/image209.png"/><Relationship Id="rId30" Type="http://schemas.openxmlformats.org/officeDocument/2006/relationships/slide" Target="slide35.xml"/><Relationship Id="rId105" Type="http://schemas.openxmlformats.org/officeDocument/2006/relationships/hyperlink" Target="&#49884;&#54200;56&#54200;.pptx" TargetMode="External"/><Relationship Id="rId126" Type="http://schemas.openxmlformats.org/officeDocument/2006/relationships/image" Target="../media/image46.png"/><Relationship Id="rId147" Type="http://schemas.openxmlformats.org/officeDocument/2006/relationships/hyperlink" Target="&#49884;&#54200;68&#54200;.pptx" TargetMode="External"/><Relationship Id="rId168" Type="http://schemas.openxmlformats.org/officeDocument/2006/relationships/image" Target="../media/image67.png"/><Relationship Id="rId312" Type="http://schemas.openxmlformats.org/officeDocument/2006/relationships/image" Target="../media/image139.png"/><Relationship Id="rId333" Type="http://schemas.openxmlformats.org/officeDocument/2006/relationships/hyperlink" Target="&#49884;&#54200;91&#54200;.pptx" TargetMode="External"/><Relationship Id="rId354" Type="http://schemas.openxmlformats.org/officeDocument/2006/relationships/image" Target="../media/image160.png"/><Relationship Id="rId51" Type="http://schemas.openxmlformats.org/officeDocument/2006/relationships/hyperlink" Target="&#49884;&#54200;31&#54200;.pptx" TargetMode="External"/><Relationship Id="rId72" Type="http://schemas.openxmlformats.org/officeDocument/2006/relationships/image" Target="../media/image19.png"/><Relationship Id="rId93" Type="http://schemas.openxmlformats.org/officeDocument/2006/relationships/hyperlink" Target="&#49884;&#54200;45&#54200;.pptx" TargetMode="External"/><Relationship Id="rId189" Type="http://schemas.openxmlformats.org/officeDocument/2006/relationships/hyperlink" Target="&#49884;&#54200;145&#54200;.pptx" TargetMode="External"/><Relationship Id="rId375" Type="http://schemas.openxmlformats.org/officeDocument/2006/relationships/hyperlink" Target="../19&#49884;&#54200;/&#49884;&#54200;.pptx" TargetMode="External"/><Relationship Id="rId396" Type="http://schemas.openxmlformats.org/officeDocument/2006/relationships/image" Target="../media/image181.png"/><Relationship Id="rId3" Type="http://schemas.openxmlformats.org/officeDocument/2006/relationships/slide" Target="slide21.xml"/><Relationship Id="rId214" Type="http://schemas.openxmlformats.org/officeDocument/2006/relationships/image" Target="../media/image90.png"/><Relationship Id="rId235" Type="http://schemas.openxmlformats.org/officeDocument/2006/relationships/hyperlink" Target="&#49884;&#54200;108&#54200;.pptx" TargetMode="External"/><Relationship Id="rId256" Type="http://schemas.openxmlformats.org/officeDocument/2006/relationships/image" Target="../media/image111.png"/><Relationship Id="rId277" Type="http://schemas.openxmlformats.org/officeDocument/2006/relationships/hyperlink" Target="&#49884;&#54200;75&#54200;.pptx" TargetMode="External"/><Relationship Id="rId298" Type="http://schemas.openxmlformats.org/officeDocument/2006/relationships/image" Target="../media/image132.png"/><Relationship Id="rId400" Type="http://schemas.openxmlformats.org/officeDocument/2006/relationships/image" Target="../media/image183.png"/><Relationship Id="rId421" Type="http://schemas.openxmlformats.org/officeDocument/2006/relationships/hyperlink" Target="../../&#49888;&#50557;PPT/42%20&#45572;&#44032;&#48373;&#51020;/&#45572;&#44032;&#48373;&#51020;.pptx" TargetMode="External"/><Relationship Id="rId442" Type="http://schemas.openxmlformats.org/officeDocument/2006/relationships/image" Target="../media/image204.png"/><Relationship Id="rId463" Type="http://schemas.openxmlformats.org/officeDocument/2006/relationships/hyperlink" Target="../../&#49888;&#50557;PPT/63%20&#50836;&#54620;&#51060;&#49436;/&#50836;&#54620;&#51060;&#49436;1&#51109;.pptx" TargetMode="External"/><Relationship Id="rId116" Type="http://schemas.openxmlformats.org/officeDocument/2006/relationships/image" Target="../media/image41.png"/><Relationship Id="rId137" Type="http://schemas.openxmlformats.org/officeDocument/2006/relationships/hyperlink" Target="&#49884;&#54200;65&#54200;.pptx" TargetMode="External"/><Relationship Id="rId158" Type="http://schemas.openxmlformats.org/officeDocument/2006/relationships/image" Target="../media/image62.png"/><Relationship Id="rId302" Type="http://schemas.openxmlformats.org/officeDocument/2006/relationships/image" Target="../media/image134.png"/><Relationship Id="rId323" Type="http://schemas.openxmlformats.org/officeDocument/2006/relationships/hyperlink" Target="&#49884;&#54200;96&#54200;.pptx" TargetMode="External"/><Relationship Id="rId344" Type="http://schemas.openxmlformats.org/officeDocument/2006/relationships/image" Target="../media/image155.png"/><Relationship Id="rId20" Type="http://schemas.openxmlformats.org/officeDocument/2006/relationships/slide" Target="slide30.xml"/><Relationship Id="rId41" Type="http://schemas.openxmlformats.org/officeDocument/2006/relationships/hyperlink" Target="&#49884;&#54200;21&#54200;.pptx" TargetMode="External"/><Relationship Id="rId62" Type="http://schemas.openxmlformats.org/officeDocument/2006/relationships/image" Target="../media/image14.png"/><Relationship Id="rId83" Type="http://schemas.openxmlformats.org/officeDocument/2006/relationships/hyperlink" Target="&#49884;&#54200;52&#54200;.pptx" TargetMode="External"/><Relationship Id="rId179" Type="http://schemas.openxmlformats.org/officeDocument/2006/relationships/hyperlink" Target="&#49884;&#54200;143&#54200;.pptx" TargetMode="External"/><Relationship Id="rId365" Type="http://schemas.openxmlformats.org/officeDocument/2006/relationships/hyperlink" Target="../14&#50669;&#45824;&#54616;/&#50669;&#45824;&#54616;.pptx" TargetMode="External"/><Relationship Id="rId386" Type="http://schemas.openxmlformats.org/officeDocument/2006/relationships/image" Target="../media/image176.png"/><Relationship Id="rId190" Type="http://schemas.openxmlformats.org/officeDocument/2006/relationships/image" Target="../media/image78.png"/><Relationship Id="rId204" Type="http://schemas.openxmlformats.org/officeDocument/2006/relationships/image" Target="../media/image85.png"/><Relationship Id="rId225" Type="http://schemas.openxmlformats.org/officeDocument/2006/relationships/hyperlink" Target="&#49884;&#54200;104&#54200;.pptx" TargetMode="External"/><Relationship Id="rId246" Type="http://schemas.openxmlformats.org/officeDocument/2006/relationships/image" Target="../media/image106.png"/><Relationship Id="rId267" Type="http://schemas.openxmlformats.org/officeDocument/2006/relationships/hyperlink" Target="&#49884;&#54200;77&#54200;.pptx" TargetMode="External"/><Relationship Id="rId288" Type="http://schemas.openxmlformats.org/officeDocument/2006/relationships/image" Target="../media/image127.png"/><Relationship Id="rId411" Type="http://schemas.openxmlformats.org/officeDocument/2006/relationships/hyperlink" Target="../37&#54617;&#44060;/&#54617;&#44060;.pptx" TargetMode="External"/><Relationship Id="rId432" Type="http://schemas.openxmlformats.org/officeDocument/2006/relationships/image" Target="../media/image199.png"/><Relationship Id="rId453" Type="http://schemas.openxmlformats.org/officeDocument/2006/relationships/hyperlink" Target="../../&#49888;&#50557;PPT/58%20&#55176;&#48652;&#47532;&#49436;/&#55176;&#48652;&#47532;&#49436;.pptx" TargetMode="External"/><Relationship Id="rId106" Type="http://schemas.openxmlformats.org/officeDocument/2006/relationships/image" Target="../media/image36.png"/><Relationship Id="rId127" Type="http://schemas.openxmlformats.org/officeDocument/2006/relationships/hyperlink" Target="&#49884;&#54200;37&#54200;.pptx" TargetMode="External"/><Relationship Id="rId313" Type="http://schemas.openxmlformats.org/officeDocument/2006/relationships/hyperlink" Target="&#49884;&#54200;101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9.png"/><Relationship Id="rId73" Type="http://schemas.openxmlformats.org/officeDocument/2006/relationships/hyperlink" Target="&#49884;&#54200;14&#54200;.pptx" TargetMode="External"/><Relationship Id="rId94" Type="http://schemas.openxmlformats.org/officeDocument/2006/relationships/image" Target="../media/image30.png"/><Relationship Id="rId148" Type="http://schemas.openxmlformats.org/officeDocument/2006/relationships/image" Target="../media/image57.png"/><Relationship Id="rId169" Type="http://schemas.openxmlformats.org/officeDocument/2006/relationships/hyperlink" Target="&#49884;&#54200;132&#54200;.pptx" TargetMode="External"/><Relationship Id="rId334" Type="http://schemas.openxmlformats.org/officeDocument/2006/relationships/image" Target="../media/image150.png"/><Relationship Id="rId355" Type="http://schemas.openxmlformats.org/officeDocument/2006/relationships/hyperlink" Target="../09&#49324;&#47924;&#50648;&#49345;/&#49324;&#47924;&#50648;&#49345;.pptx" TargetMode="External"/><Relationship Id="rId376" Type="http://schemas.openxmlformats.org/officeDocument/2006/relationships/image" Target="../media/image171.png"/><Relationship Id="rId397" Type="http://schemas.openxmlformats.org/officeDocument/2006/relationships/hyperlink" Target="../30&#50500;&#47784;&#49828;/&#50500;&#47784;&#49828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73.png"/><Relationship Id="rId215" Type="http://schemas.openxmlformats.org/officeDocument/2006/relationships/hyperlink" Target="&#49884;&#54200;149&#54200;.pptx" TargetMode="External"/><Relationship Id="rId236" Type="http://schemas.openxmlformats.org/officeDocument/2006/relationships/image" Target="../media/image101.png"/><Relationship Id="rId257" Type="http://schemas.openxmlformats.org/officeDocument/2006/relationships/hyperlink" Target="&#49884;&#54200;19&#54200;.pptx" TargetMode="External"/><Relationship Id="rId278" Type="http://schemas.openxmlformats.org/officeDocument/2006/relationships/image" Target="../media/image122.png"/><Relationship Id="rId401" Type="http://schemas.openxmlformats.org/officeDocument/2006/relationships/hyperlink" Target="../32&#50836;&#45208;/&#50836;&#45208;.pptx" TargetMode="External"/><Relationship Id="rId422" Type="http://schemas.openxmlformats.org/officeDocument/2006/relationships/image" Target="../media/image194.png"/><Relationship Id="rId44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64" Type="http://schemas.openxmlformats.org/officeDocument/2006/relationships/image" Target="../media/image215.png"/><Relationship Id="rId303" Type="http://schemas.openxmlformats.org/officeDocument/2006/relationships/hyperlink" Target="&#49884;&#54200;79&#54200;.pptx" TargetMode="External"/><Relationship Id="rId42" Type="http://schemas.openxmlformats.org/officeDocument/2006/relationships/image" Target="../media/image4.png"/><Relationship Id="rId84" Type="http://schemas.openxmlformats.org/officeDocument/2006/relationships/image" Target="../media/image25.png"/><Relationship Id="rId138" Type="http://schemas.openxmlformats.org/officeDocument/2006/relationships/image" Target="../media/image52.png"/><Relationship Id="rId345" Type="http://schemas.openxmlformats.org/officeDocument/2006/relationships/hyperlink" Target="../04&#48124;&#49688;&#44592;/&#48124;&#49688;&#44592;.pptx" TargetMode="External"/><Relationship Id="rId387" Type="http://schemas.openxmlformats.org/officeDocument/2006/relationships/hyperlink" Target="../25&#50696;&#47112;&#48120;&#50556;&#50528;&#44032;/&#50696;&#47112;&#48120;&#50556;&#50528;&#44032;.pptx" TargetMode="External"/><Relationship Id="rId191" Type="http://schemas.openxmlformats.org/officeDocument/2006/relationships/hyperlink" Target="&#49884;&#54200;130&#54200;.pptx" TargetMode="External"/><Relationship Id="rId205" Type="http://schemas.openxmlformats.org/officeDocument/2006/relationships/hyperlink" Target="&#49884;&#54200;137&#54200;.pptx" TargetMode="External"/><Relationship Id="rId247" Type="http://schemas.openxmlformats.org/officeDocument/2006/relationships/hyperlink" Target="&#49884;&#54200;120&#54200;.pptx" TargetMode="External"/><Relationship Id="rId412" Type="http://schemas.openxmlformats.org/officeDocument/2006/relationships/image" Target="../media/image189.png"/><Relationship Id="rId107" Type="http://schemas.openxmlformats.org/officeDocument/2006/relationships/hyperlink" Target="&#49884;&#54200;06&#54200;.pptx" TargetMode="External"/><Relationship Id="rId289" Type="http://schemas.openxmlformats.org/officeDocument/2006/relationships/hyperlink" Target="&#49884;&#54200;82&#54200;.pptx" TargetMode="External"/><Relationship Id="rId454" Type="http://schemas.openxmlformats.org/officeDocument/2006/relationships/image" Target="../media/image210.png"/><Relationship Id="rId11" Type="http://schemas.openxmlformats.org/officeDocument/2006/relationships/slide" Target="slide25.xml"/><Relationship Id="rId53" Type="http://schemas.openxmlformats.org/officeDocument/2006/relationships/hyperlink" Target="&#49884;&#54200;32&#54200;.pptx" TargetMode="External"/><Relationship Id="rId149" Type="http://schemas.openxmlformats.org/officeDocument/2006/relationships/hyperlink" Target="&#49884;&#54200;58&#54200;.pptx" TargetMode="External"/><Relationship Id="rId314" Type="http://schemas.openxmlformats.org/officeDocument/2006/relationships/image" Target="../media/image140.png"/><Relationship Id="rId356" Type="http://schemas.openxmlformats.org/officeDocument/2006/relationships/image" Target="../media/image161.png"/><Relationship Id="rId398" Type="http://schemas.openxmlformats.org/officeDocument/2006/relationships/image" Target="../media/image182.png"/><Relationship Id="rId95" Type="http://schemas.openxmlformats.org/officeDocument/2006/relationships/hyperlink" Target="&#49884;&#54200;10&#54200;.pptx" TargetMode="External"/><Relationship Id="rId160" Type="http://schemas.openxmlformats.org/officeDocument/2006/relationships/image" Target="../media/image63.png"/><Relationship Id="rId216" Type="http://schemas.openxmlformats.org/officeDocument/2006/relationships/image" Target="../media/image91.png"/><Relationship Id="rId423" Type="http://schemas.openxmlformats.org/officeDocument/2006/relationships/hyperlink" Target="../../&#49888;&#50557;PPT/43%20&#50836;&#54620;&#48373;&#51020;/&#50836;&#54620;&#48373;&#51020;.pptx" TargetMode="External"/><Relationship Id="rId258" Type="http://schemas.openxmlformats.org/officeDocument/2006/relationships/image" Target="../media/image112.png"/><Relationship Id="rId465" Type="http://schemas.openxmlformats.org/officeDocument/2006/relationships/hyperlink" Target="../../&#49888;&#50557;PPT/64%20&#50836;&#54620;&#49340;&#49436;/&#50836;&#54620;&#49340;&#49436;1&#51109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5.png"/><Relationship Id="rId118" Type="http://schemas.openxmlformats.org/officeDocument/2006/relationships/image" Target="../media/image42.png"/><Relationship Id="rId325" Type="http://schemas.openxmlformats.org/officeDocument/2006/relationships/hyperlink" Target="&#49884;&#54200;95&#54200;.pptx" TargetMode="External"/><Relationship Id="rId367" Type="http://schemas.openxmlformats.org/officeDocument/2006/relationships/hyperlink" Target="../15&#50640;&#49828;&#46972;/&#50640;&#49828;&#46972;.pptx" TargetMode="External"/><Relationship Id="rId171" Type="http://schemas.openxmlformats.org/officeDocument/2006/relationships/hyperlink" Target="&#49884;&#54200;131&#54200;.pptx" TargetMode="External"/><Relationship Id="rId227" Type="http://schemas.openxmlformats.org/officeDocument/2006/relationships/hyperlink" Target="&#49884;&#54200;105&#54200;.pptx" TargetMode="External"/><Relationship Id="rId269" Type="http://schemas.openxmlformats.org/officeDocument/2006/relationships/hyperlink" Target="&#49884;&#54200;71&#54200;.pptx" TargetMode="External"/><Relationship Id="rId434" Type="http://schemas.openxmlformats.org/officeDocument/2006/relationships/image" Target="../media/image200.png"/><Relationship Id="rId33" Type="http://schemas.openxmlformats.org/officeDocument/2006/relationships/slide" Target="slide18.xml"/><Relationship Id="rId129" Type="http://schemas.openxmlformats.org/officeDocument/2006/relationships/hyperlink" Target="&#49884;&#54200;27&#54200;.pptx" TargetMode="External"/><Relationship Id="rId280" Type="http://schemas.openxmlformats.org/officeDocument/2006/relationships/image" Target="../media/image123.png"/><Relationship Id="rId336" Type="http://schemas.openxmlformats.org/officeDocument/2006/relationships/image" Target="../media/image151.png"/><Relationship Id="rId75" Type="http://schemas.openxmlformats.org/officeDocument/2006/relationships/hyperlink" Target="&#49884;&#54200;24&#54200;.pptx" TargetMode="External"/><Relationship Id="rId140" Type="http://schemas.openxmlformats.org/officeDocument/2006/relationships/image" Target="../media/image53.png"/><Relationship Id="rId182" Type="http://schemas.openxmlformats.org/officeDocument/2006/relationships/image" Target="../media/image74.png"/><Relationship Id="rId378" Type="http://schemas.openxmlformats.org/officeDocument/2006/relationships/image" Target="../media/image172.png"/><Relationship Id="rId403" Type="http://schemas.openxmlformats.org/officeDocument/2006/relationships/hyperlink" Target="../33&#48120;&#44032;/&#48120;&#44032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102.png"/><Relationship Id="rId445" Type="http://schemas.openxmlformats.org/officeDocument/2006/relationships/hyperlink" Target="../../&#49888;&#50557;PPT/54%20&#46356;&#47784;&#45936;&#51204;&#49436;/&#46356;&#47784;&#45936;&#51204;&#49436;.pptx" TargetMode="External"/><Relationship Id="rId291" Type="http://schemas.openxmlformats.org/officeDocument/2006/relationships/hyperlink" Target="&#49884;&#54200;83&#54200;.pptx" TargetMode="External"/><Relationship Id="rId305" Type="http://schemas.openxmlformats.org/officeDocument/2006/relationships/hyperlink" Target="&#49884;&#54200;80&#54200;.pptx" TargetMode="External"/><Relationship Id="rId347" Type="http://schemas.openxmlformats.org/officeDocument/2006/relationships/hyperlink" Target="../05&#49888;&#47749;&#44592;/&#49888;&#47749;&#44592;.pptx" TargetMode="External"/><Relationship Id="rId44" Type="http://schemas.openxmlformats.org/officeDocument/2006/relationships/image" Target="../media/image5.png"/><Relationship Id="rId86" Type="http://schemas.openxmlformats.org/officeDocument/2006/relationships/image" Target="../media/image26.png"/><Relationship Id="rId151" Type="http://schemas.openxmlformats.org/officeDocument/2006/relationships/hyperlink" Target="&#49884;&#54200;48&#54200;.pptx" TargetMode="External"/><Relationship Id="rId389" Type="http://schemas.openxmlformats.org/officeDocument/2006/relationships/hyperlink" Target="../26&#50640;&#49828;&#44180;/&#50640;&#49828;&#44180;.pptx" TargetMode="External"/><Relationship Id="rId193" Type="http://schemas.openxmlformats.org/officeDocument/2006/relationships/hyperlink" Target="&#49884;&#54200;140&#54200;.pptx" TargetMode="External"/><Relationship Id="rId207" Type="http://schemas.openxmlformats.org/officeDocument/2006/relationships/hyperlink" Target="&#49884;&#54200;127&#54200;.pptx" TargetMode="External"/><Relationship Id="rId249" Type="http://schemas.openxmlformats.org/officeDocument/2006/relationships/hyperlink" Target="&#49884;&#54200;116&#54200;.pptx" TargetMode="External"/><Relationship Id="rId414" Type="http://schemas.openxmlformats.org/officeDocument/2006/relationships/image" Target="../media/image190.png"/><Relationship Id="rId456" Type="http://schemas.openxmlformats.org/officeDocument/2006/relationships/image" Target="../media/image211.png"/><Relationship Id="rId13" Type="http://schemas.openxmlformats.org/officeDocument/2006/relationships/slide" Target="slide26.xml"/><Relationship Id="rId109" Type="http://schemas.openxmlformats.org/officeDocument/2006/relationships/hyperlink" Target="&#49884;&#54200;16&#54200;.pptx" TargetMode="External"/><Relationship Id="rId260" Type="http://schemas.openxmlformats.org/officeDocument/2006/relationships/image" Target="../media/image113.png"/><Relationship Id="rId316" Type="http://schemas.openxmlformats.org/officeDocument/2006/relationships/image" Target="../media/image141.png"/><Relationship Id="rId55" Type="http://schemas.openxmlformats.org/officeDocument/2006/relationships/hyperlink" Target="&#49884;&#54200;03&#54200;.pptx" TargetMode="External"/><Relationship Id="rId97" Type="http://schemas.openxmlformats.org/officeDocument/2006/relationships/hyperlink" Target="&#49884;&#54200;20&#54200;.pptx" TargetMode="External"/><Relationship Id="rId120" Type="http://schemas.openxmlformats.org/officeDocument/2006/relationships/image" Target="../media/image43.png"/><Relationship Id="rId358" Type="http://schemas.openxmlformats.org/officeDocument/2006/relationships/image" Target="../media/image162.png"/><Relationship Id="rId162" Type="http://schemas.openxmlformats.org/officeDocument/2006/relationships/image" Target="../media/image64.png"/><Relationship Id="rId218" Type="http://schemas.openxmlformats.org/officeDocument/2006/relationships/image" Target="../media/image92.png"/><Relationship Id="rId425" Type="http://schemas.openxmlformats.org/officeDocument/2006/relationships/hyperlink" Target="../../&#49888;&#50557;PPT/44%20&#49324;&#46020;&#54665;&#51204;/&#49324;&#46020;&#54665;&#51204;.pptx" TargetMode="External"/><Relationship Id="rId467" Type="http://schemas.openxmlformats.org/officeDocument/2006/relationships/hyperlink" Target="../../&#49888;&#50557;PPT/65%20&#50976;&#45796;&#49436;/&#50976;&#45796;&#49436;1&#51109;.pptx" TargetMode="External"/><Relationship Id="rId271" Type="http://schemas.openxmlformats.org/officeDocument/2006/relationships/hyperlink" Target="&#49884;&#54200;72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6.png"/><Relationship Id="rId131" Type="http://schemas.openxmlformats.org/officeDocument/2006/relationships/hyperlink" Target="&#49884;&#54200;17&#54200;.pptx" TargetMode="External"/><Relationship Id="rId327" Type="http://schemas.openxmlformats.org/officeDocument/2006/relationships/hyperlink" Target="&#49884;&#54200;94&#54200;.pptx" TargetMode="External"/><Relationship Id="rId369" Type="http://schemas.openxmlformats.org/officeDocument/2006/relationships/hyperlink" Target="../16&#45712;&#54756;&#48120;&#50556;/&#45712;&#54756;&#48120;&#50556;.pptx" TargetMode="External"/><Relationship Id="rId173" Type="http://schemas.openxmlformats.org/officeDocument/2006/relationships/hyperlink" Target="&#49884;&#54200;134&#54200;.pptx" TargetMode="External"/><Relationship Id="rId229" Type="http://schemas.openxmlformats.org/officeDocument/2006/relationships/hyperlink" Target="&#49884;&#54200;110&#54200;.pptx" TargetMode="External"/><Relationship Id="rId380" Type="http://schemas.openxmlformats.org/officeDocument/2006/relationships/image" Target="../media/image173.png"/><Relationship Id="rId436" Type="http://schemas.openxmlformats.org/officeDocument/2006/relationships/image" Target="../media/image201.png"/><Relationship Id="rId240" Type="http://schemas.openxmlformats.org/officeDocument/2006/relationships/image" Target="../media/image103.png"/><Relationship Id="rId35" Type="http://schemas.openxmlformats.org/officeDocument/2006/relationships/slide" Target="slide20.xml"/><Relationship Id="rId77" Type="http://schemas.openxmlformats.org/officeDocument/2006/relationships/hyperlink" Target="&#49884;&#54200;54&#54200;.pptx" TargetMode="External"/><Relationship Id="rId100" Type="http://schemas.openxmlformats.org/officeDocument/2006/relationships/image" Target="../media/image33.png"/><Relationship Id="rId282" Type="http://schemas.openxmlformats.org/officeDocument/2006/relationships/image" Target="../media/image124.png"/><Relationship Id="rId338" Type="http://schemas.openxmlformats.org/officeDocument/2006/relationships/image" Target="../media/image152.png"/><Relationship Id="rId8" Type="http://schemas.openxmlformats.org/officeDocument/2006/relationships/slide" Target="slide4.xml"/><Relationship Id="rId142" Type="http://schemas.openxmlformats.org/officeDocument/2006/relationships/image" Target="../media/image54.png"/><Relationship Id="rId184" Type="http://schemas.openxmlformats.org/officeDocument/2006/relationships/image" Target="../media/image75.png"/><Relationship Id="rId391" Type="http://schemas.openxmlformats.org/officeDocument/2006/relationships/hyperlink" Target="../27&#45796;&#45768;&#50648;/&#45796;&#45768;&#50648;.pptx" TargetMode="External"/><Relationship Id="rId405" Type="http://schemas.openxmlformats.org/officeDocument/2006/relationships/hyperlink" Target="../34&#45208;&#54996;/&#45208;&#54996;.pptx" TargetMode="External"/><Relationship Id="rId447" Type="http://schemas.openxmlformats.org/officeDocument/2006/relationships/hyperlink" Target="../../&#49888;&#50557;PPT/55%20&#46356;&#47784;&#45936;&#54980;&#49436;/&#46356;&#47784;&#45936;&#54980;&#49436;.pptx" TargetMode="External"/><Relationship Id="rId251" Type="http://schemas.openxmlformats.org/officeDocument/2006/relationships/hyperlink" Target="&#49884;&#54200;117&#54200;.pptx" TargetMode="External"/><Relationship Id="rId46" Type="http://schemas.openxmlformats.org/officeDocument/2006/relationships/image" Target="../media/image6.png"/><Relationship Id="rId293" Type="http://schemas.openxmlformats.org/officeDocument/2006/relationships/hyperlink" Target="&#49884;&#54200;84&#54200;.pptx" TargetMode="External"/><Relationship Id="rId307" Type="http://schemas.openxmlformats.org/officeDocument/2006/relationships/hyperlink" Target="&#49884;&#54200;90&#54200;.pptx" TargetMode="External"/><Relationship Id="rId349" Type="http://schemas.openxmlformats.org/officeDocument/2006/relationships/hyperlink" Target="../06&#50668;&#54840;&#49688;&#50500;/&#50668;&#54840;&#49688;&#50500;.pptx" TargetMode="External"/><Relationship Id="rId88" Type="http://schemas.openxmlformats.org/officeDocument/2006/relationships/image" Target="../media/image27.png"/><Relationship Id="rId111" Type="http://schemas.openxmlformats.org/officeDocument/2006/relationships/hyperlink" Target="&#49884;&#54200;26&#54200;.pptx" TargetMode="External"/><Relationship Id="rId153" Type="http://schemas.openxmlformats.org/officeDocument/2006/relationships/hyperlink" Target="&#49884;&#54200;38&#54200;.pptx" TargetMode="External"/><Relationship Id="rId195" Type="http://schemas.openxmlformats.org/officeDocument/2006/relationships/hyperlink" Target="&#49884;&#54200;150&#54200;.pptx" TargetMode="External"/><Relationship Id="rId209" Type="http://schemas.openxmlformats.org/officeDocument/2006/relationships/hyperlink" Target="&#49884;&#54200;128&#54200;.pptx" TargetMode="External"/><Relationship Id="rId360" Type="http://schemas.openxmlformats.org/officeDocument/2006/relationships/image" Target="../media/image163.png"/><Relationship Id="rId416" Type="http://schemas.openxmlformats.org/officeDocument/2006/relationships/image" Target="../media/image191.png"/><Relationship Id="rId220" Type="http://schemas.openxmlformats.org/officeDocument/2006/relationships/image" Target="../media/image93.png"/><Relationship Id="rId458" Type="http://schemas.openxmlformats.org/officeDocument/2006/relationships/image" Target="../media/image212.png"/><Relationship Id="rId15" Type="http://schemas.openxmlformats.org/officeDocument/2006/relationships/slide" Target="slide27.xml"/><Relationship Id="rId57" Type="http://schemas.openxmlformats.org/officeDocument/2006/relationships/hyperlink" Target="&#49884;&#54200;13&#54200;.pptx" TargetMode="External"/><Relationship Id="rId262" Type="http://schemas.openxmlformats.org/officeDocument/2006/relationships/image" Target="../media/image114.png"/><Relationship Id="rId318" Type="http://schemas.openxmlformats.org/officeDocument/2006/relationships/image" Target="../media/image142.png"/><Relationship Id="rId99" Type="http://schemas.openxmlformats.org/officeDocument/2006/relationships/hyperlink" Target="&#49884;&#54200;30&#54200;.pptx" TargetMode="External"/><Relationship Id="rId122" Type="http://schemas.openxmlformats.org/officeDocument/2006/relationships/image" Target="../media/image44.png"/><Relationship Id="rId164" Type="http://schemas.openxmlformats.org/officeDocument/2006/relationships/image" Target="../media/image65.png"/><Relationship Id="rId371" Type="http://schemas.openxmlformats.org/officeDocument/2006/relationships/hyperlink" Target="../17&#50640;&#49828;&#45908;/&#50640;&#49828;&#45908;.pptx" TargetMode="External"/><Relationship Id="rId427" Type="http://schemas.openxmlformats.org/officeDocument/2006/relationships/hyperlink" Target="../../&#49888;&#50557;PPT/45%20&#47196;&#47560;&#49436;/&#47196;&#47560;&#49436;.pptx" TargetMode="External"/><Relationship Id="rId469" Type="http://schemas.openxmlformats.org/officeDocument/2006/relationships/hyperlink" Target="../../&#49888;&#50557;PPT/66%20&#50836;&#54620;&#44228;&#49884;&#47197;/&#50836;&#54620;&#44228;&#49884;&#47197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07&#54200;.pptx" TargetMode="External"/><Relationship Id="rId273" Type="http://schemas.openxmlformats.org/officeDocument/2006/relationships/hyperlink" Target="&#49884;&#54200;73&#54200;.pptx" TargetMode="External"/><Relationship Id="rId329" Type="http://schemas.openxmlformats.org/officeDocument/2006/relationships/hyperlink" Target="&#49884;&#54200;93&#54200;.pptx" TargetMode="External"/><Relationship Id="rId68" Type="http://schemas.openxmlformats.org/officeDocument/2006/relationships/image" Target="../media/image17.png"/><Relationship Id="rId133" Type="http://schemas.openxmlformats.org/officeDocument/2006/relationships/hyperlink" Target="&#49884;&#54200;66&#54200;.pptx" TargetMode="External"/><Relationship Id="rId175" Type="http://schemas.openxmlformats.org/officeDocument/2006/relationships/hyperlink" Target="&#49884;&#54200;144&#54200;.pptx" TargetMode="External"/><Relationship Id="rId340" Type="http://schemas.openxmlformats.org/officeDocument/2006/relationships/image" Target="../media/image153.png"/><Relationship Id="rId200" Type="http://schemas.openxmlformats.org/officeDocument/2006/relationships/image" Target="../media/image83.png"/><Relationship Id="rId382" Type="http://schemas.openxmlformats.org/officeDocument/2006/relationships/image" Target="../media/image174.png"/><Relationship Id="rId438" Type="http://schemas.openxmlformats.org/officeDocument/2006/relationships/image" Target="../media/image202.png"/><Relationship Id="rId242" Type="http://schemas.openxmlformats.org/officeDocument/2006/relationships/image" Target="../media/image104.png"/><Relationship Id="rId284" Type="http://schemas.openxmlformats.org/officeDocument/2006/relationships/image" Target="../media/image125.png"/><Relationship Id="rId37" Type="http://schemas.openxmlformats.org/officeDocument/2006/relationships/hyperlink" Target="&#49884;&#54200;12&#54200;.pptx" TargetMode="External"/><Relationship Id="rId79" Type="http://schemas.openxmlformats.org/officeDocument/2006/relationships/hyperlink" Target="&#49884;&#54200;55&#54200;.pptx" TargetMode="External"/><Relationship Id="rId102" Type="http://schemas.openxmlformats.org/officeDocument/2006/relationships/image" Target="../media/image34.png"/><Relationship Id="rId144" Type="http://schemas.openxmlformats.org/officeDocument/2006/relationships/image" Target="../media/image55.png"/><Relationship Id="rId90" Type="http://schemas.openxmlformats.org/officeDocument/2006/relationships/image" Target="../media/image28.png"/><Relationship Id="rId186" Type="http://schemas.openxmlformats.org/officeDocument/2006/relationships/image" Target="../media/image76.png"/><Relationship Id="rId351" Type="http://schemas.openxmlformats.org/officeDocument/2006/relationships/hyperlink" Target="../07&#49324;&#49324;&#44592;/&#49324;&#49324;&#44592;.pptx" TargetMode="External"/><Relationship Id="rId393" Type="http://schemas.openxmlformats.org/officeDocument/2006/relationships/hyperlink" Target="../28&#54840;&#49464;&#50500;/&#54840;&#49464;&#50500;.pptx" TargetMode="External"/><Relationship Id="rId407" Type="http://schemas.openxmlformats.org/officeDocument/2006/relationships/hyperlink" Target="../35&#54616;&#48149;&#44397;/&#54616;&#48149;&#44397;.pptx" TargetMode="External"/><Relationship Id="rId449" Type="http://schemas.openxmlformats.org/officeDocument/2006/relationships/hyperlink" Target="../../&#49888;&#50557;PPT/56%20&#46356;&#46020;&#49436;/&#46356;&#46020;&#49436;.pptx" TargetMode="External"/><Relationship Id="rId211" Type="http://schemas.openxmlformats.org/officeDocument/2006/relationships/hyperlink" Target="&#49884;&#54200;138&#54200;.pptx" TargetMode="External"/><Relationship Id="rId253" Type="http://schemas.openxmlformats.org/officeDocument/2006/relationships/hyperlink" Target="&#49884;&#54200;118&#54200;.pptx" TargetMode="External"/><Relationship Id="rId295" Type="http://schemas.openxmlformats.org/officeDocument/2006/relationships/hyperlink" Target="&#49884;&#54200;85&#54200;.pptx" TargetMode="External"/><Relationship Id="rId309" Type="http://schemas.openxmlformats.org/officeDocument/2006/relationships/hyperlink" Target="&#49884;&#54200;89&#54200;.pptx" TargetMode="External"/><Relationship Id="rId460" Type="http://schemas.openxmlformats.org/officeDocument/2006/relationships/image" Target="../media/image213.png"/><Relationship Id="rId48" Type="http://schemas.openxmlformats.org/officeDocument/2006/relationships/image" Target="../media/image7.png"/><Relationship Id="rId113" Type="http://schemas.openxmlformats.org/officeDocument/2006/relationships/hyperlink" Target="&#49884;&#54200;35&#54200;.pptx" TargetMode="External"/><Relationship Id="rId320" Type="http://schemas.openxmlformats.org/officeDocument/2006/relationships/image" Target="../media/image143.png"/><Relationship Id="rId155" Type="http://schemas.openxmlformats.org/officeDocument/2006/relationships/hyperlink" Target="&#49884;&#54200;28&#54200;.pptx" TargetMode="External"/><Relationship Id="rId197" Type="http://schemas.openxmlformats.org/officeDocument/2006/relationships/hyperlink" Target="&#49884;&#54200;126&#54200;.pptx" TargetMode="External"/><Relationship Id="rId362" Type="http://schemas.openxmlformats.org/officeDocument/2006/relationships/image" Target="../media/image164.png"/><Relationship Id="rId418" Type="http://schemas.openxmlformats.org/officeDocument/2006/relationships/image" Target="../media/image192.png"/><Relationship Id="rId222" Type="http://schemas.openxmlformats.org/officeDocument/2006/relationships/image" Target="../media/image94.png"/><Relationship Id="rId264" Type="http://schemas.openxmlformats.org/officeDocument/2006/relationships/image" Target="../media/image115.png"/><Relationship Id="rId471" Type="http://schemas.openxmlformats.org/officeDocument/2006/relationships/image" Target="../media/image219.png"/><Relationship Id="rId17" Type="http://schemas.openxmlformats.org/officeDocument/2006/relationships/slide" Target="slide9.xml"/><Relationship Id="rId59" Type="http://schemas.openxmlformats.org/officeDocument/2006/relationships/hyperlink" Target="&#49884;&#54200;23&#54200;.pptx" TargetMode="External"/><Relationship Id="rId124" Type="http://schemas.openxmlformats.org/officeDocument/2006/relationships/image" Target="../media/image45.png"/><Relationship Id="rId70" Type="http://schemas.openxmlformats.org/officeDocument/2006/relationships/image" Target="../media/image18.png"/><Relationship Id="rId166" Type="http://schemas.openxmlformats.org/officeDocument/2006/relationships/image" Target="../media/image66.png"/><Relationship Id="rId331" Type="http://schemas.openxmlformats.org/officeDocument/2006/relationships/hyperlink" Target="&#49884;&#54200;92&#54200;.pptx" TargetMode="External"/><Relationship Id="rId373" Type="http://schemas.openxmlformats.org/officeDocument/2006/relationships/hyperlink" Target="../18&#50853;&#44592;/&#50853;&#44592;.pptx" TargetMode="External"/><Relationship Id="rId429" Type="http://schemas.openxmlformats.org/officeDocument/2006/relationships/hyperlink" Target="../../&#49888;&#50557;PPT/46%20&#44256;&#47536;&#46020;&#51204;&#49436;/&#44256;&#47536;&#46020;&#51204;&#49436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6&#54200;.pptx" TargetMode="External"/><Relationship Id="rId440" Type="http://schemas.openxmlformats.org/officeDocument/2006/relationships/image" Target="../media/image203.png"/><Relationship Id="rId28" Type="http://schemas.openxmlformats.org/officeDocument/2006/relationships/slide" Target="slide34.xml"/><Relationship Id="rId275" Type="http://schemas.openxmlformats.org/officeDocument/2006/relationships/hyperlink" Target="&#49884;&#54200;74&#54200;.pptx" TargetMode="External"/><Relationship Id="rId300" Type="http://schemas.openxmlformats.org/officeDocument/2006/relationships/image" Target="../media/image133.png"/><Relationship Id="rId81" Type="http://schemas.openxmlformats.org/officeDocument/2006/relationships/hyperlink" Target="&#49884;&#54200;51&#54200;.pptx" TargetMode="External"/><Relationship Id="rId135" Type="http://schemas.openxmlformats.org/officeDocument/2006/relationships/hyperlink" Target="&#49884;&#54200;61&#54200;.pptx" TargetMode="External"/><Relationship Id="rId177" Type="http://schemas.openxmlformats.org/officeDocument/2006/relationships/hyperlink" Target="&#49884;&#54200;124&#54200;.pptx" TargetMode="External"/><Relationship Id="rId342" Type="http://schemas.openxmlformats.org/officeDocument/2006/relationships/image" Target="../media/image154.png"/><Relationship Id="rId384" Type="http://schemas.openxmlformats.org/officeDocument/2006/relationships/image" Target="../media/image175.png"/><Relationship Id="rId202" Type="http://schemas.openxmlformats.org/officeDocument/2006/relationships/image" Target="../media/image84.png"/><Relationship Id="rId244" Type="http://schemas.openxmlformats.org/officeDocument/2006/relationships/image" Target="../media/image105.png"/><Relationship Id="rId39" Type="http://schemas.openxmlformats.org/officeDocument/2006/relationships/hyperlink" Target="&#49884;&#54200;22&#54200;.pptx" TargetMode="External"/><Relationship Id="rId286" Type="http://schemas.openxmlformats.org/officeDocument/2006/relationships/image" Target="../media/image126.png"/><Relationship Id="rId451" Type="http://schemas.openxmlformats.org/officeDocument/2006/relationships/hyperlink" Target="../../&#49888;&#50557;PPT/57%20&#48716;&#47112;&#47788;&#49436;/&#48716;&#47112;&#47788;&#49436;1&#51109;.pptx" TargetMode="External"/><Relationship Id="rId50" Type="http://schemas.openxmlformats.org/officeDocument/2006/relationships/image" Target="../media/image8.png"/><Relationship Id="rId104" Type="http://schemas.openxmlformats.org/officeDocument/2006/relationships/image" Target="../media/image35.png"/><Relationship Id="rId146" Type="http://schemas.openxmlformats.org/officeDocument/2006/relationships/image" Target="../media/image56.png"/><Relationship Id="rId188" Type="http://schemas.openxmlformats.org/officeDocument/2006/relationships/image" Target="../media/image77.png"/><Relationship Id="rId311" Type="http://schemas.openxmlformats.org/officeDocument/2006/relationships/hyperlink" Target="&#49884;&#54200;100&#54200;.pptx" TargetMode="External"/><Relationship Id="rId353" Type="http://schemas.openxmlformats.org/officeDocument/2006/relationships/hyperlink" Target="../08&#47355;&#44592;/&#47355;&#44592;.pptx" TargetMode="External"/><Relationship Id="rId395" Type="http://schemas.openxmlformats.org/officeDocument/2006/relationships/hyperlink" Target="../29&#50836;&#50648;/&#50836;&#50648;.pptx" TargetMode="External"/><Relationship Id="rId409" Type="http://schemas.openxmlformats.org/officeDocument/2006/relationships/hyperlink" Target="../36&#49828;&#48148;&#45264;/&#49828;&#48148;&#45264;.pptx" TargetMode="External"/><Relationship Id="rId92" Type="http://schemas.openxmlformats.org/officeDocument/2006/relationships/image" Target="../media/image29.png"/><Relationship Id="rId213" Type="http://schemas.openxmlformats.org/officeDocument/2006/relationships/hyperlink" Target="&#49884;&#54200;148&#54200;.pptx" TargetMode="External"/><Relationship Id="rId420" Type="http://schemas.openxmlformats.org/officeDocument/2006/relationships/image" Target="../media/image193.png"/><Relationship Id="rId255" Type="http://schemas.openxmlformats.org/officeDocument/2006/relationships/hyperlink" Target="&#49884;&#54200;119&#54200;.pptx" TargetMode="External"/><Relationship Id="rId297" Type="http://schemas.openxmlformats.org/officeDocument/2006/relationships/hyperlink" Target="&#49884;&#54200;86&#54200;.pptx" TargetMode="External"/><Relationship Id="rId462" Type="http://schemas.openxmlformats.org/officeDocument/2006/relationships/image" Target="../media/image214.png"/><Relationship Id="rId115" Type="http://schemas.openxmlformats.org/officeDocument/2006/relationships/hyperlink" Target="&#49884;&#54200;36&#54200;.pptx" TargetMode="External"/><Relationship Id="rId157" Type="http://schemas.openxmlformats.org/officeDocument/2006/relationships/hyperlink" Target="&#49884;&#54200;18&#54200;.pptx" TargetMode="External"/><Relationship Id="rId322" Type="http://schemas.openxmlformats.org/officeDocument/2006/relationships/image" Target="../media/image144.png"/><Relationship Id="rId364" Type="http://schemas.openxmlformats.org/officeDocument/2006/relationships/image" Target="../media/image165.png"/><Relationship Id="rId61" Type="http://schemas.openxmlformats.org/officeDocument/2006/relationships/hyperlink" Target="&#49884;&#54200;44&#54200;.pptx" TargetMode="External"/><Relationship Id="rId199" Type="http://schemas.openxmlformats.org/officeDocument/2006/relationships/hyperlink" Target="&#49884;&#54200;136&#54200;.pptx" TargetMode="External"/></Relationships>
</file>

<file path=ppt/slides/_rels/slide22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46&#54200;.pptx" TargetMode="External"/><Relationship Id="rId299" Type="http://schemas.openxmlformats.org/officeDocument/2006/relationships/hyperlink" Target="&#49884;&#54200;87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04&#54200;.pptx" TargetMode="External"/><Relationship Id="rId159" Type="http://schemas.openxmlformats.org/officeDocument/2006/relationships/hyperlink" Target="&#49884;&#54200;08&#54200;.pptx" TargetMode="External"/><Relationship Id="rId324" Type="http://schemas.openxmlformats.org/officeDocument/2006/relationships/image" Target="../media/image145.png"/><Relationship Id="rId366" Type="http://schemas.openxmlformats.org/officeDocument/2006/relationships/image" Target="../media/image166.png"/><Relationship Id="rId170" Type="http://schemas.openxmlformats.org/officeDocument/2006/relationships/image" Target="../media/image68.png"/><Relationship Id="rId226" Type="http://schemas.openxmlformats.org/officeDocument/2006/relationships/image" Target="../media/image96.png"/><Relationship Id="rId433" Type="http://schemas.openxmlformats.org/officeDocument/2006/relationships/hyperlink" Target="../../&#49888;&#50557;PPT/48%20&#44040;&#46972;&#46356;&#50500;&#49436;/&#44040;&#46972;&#46356;&#50500;&#49436;.pptx" TargetMode="External"/><Relationship Id="rId268" Type="http://schemas.openxmlformats.org/officeDocument/2006/relationships/image" Target="../media/image117.png"/><Relationship Id="rId32" Type="http://schemas.openxmlformats.org/officeDocument/2006/relationships/slide" Target="slide17.xml"/><Relationship Id="rId74" Type="http://schemas.openxmlformats.org/officeDocument/2006/relationships/image" Target="../media/image20.png"/><Relationship Id="rId128" Type="http://schemas.openxmlformats.org/officeDocument/2006/relationships/image" Target="../media/image47.png"/><Relationship Id="rId335" Type="http://schemas.openxmlformats.org/officeDocument/2006/relationships/hyperlink" Target="&#49884;&#54200;09&#54200;.pptx" TargetMode="External"/><Relationship Id="rId377" Type="http://schemas.openxmlformats.org/officeDocument/2006/relationships/hyperlink" Target="../20&#51104;&#50616;/&#51104;&#50616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42&#54200;.pptx" TargetMode="External"/><Relationship Id="rId237" Type="http://schemas.openxmlformats.org/officeDocument/2006/relationships/hyperlink" Target="&#49884;&#54200;109&#54200;.pptx" TargetMode="External"/><Relationship Id="rId402" Type="http://schemas.openxmlformats.org/officeDocument/2006/relationships/image" Target="../media/image184.png"/><Relationship Id="rId279" Type="http://schemas.openxmlformats.org/officeDocument/2006/relationships/hyperlink" Target="&#49884;&#54200;76&#54200;.pptx" TargetMode="External"/><Relationship Id="rId444" Type="http://schemas.openxmlformats.org/officeDocument/2006/relationships/image" Target="../media/image205.png"/><Relationship Id="rId43" Type="http://schemas.openxmlformats.org/officeDocument/2006/relationships/hyperlink" Target="&#49884;&#54200;11&#54200;.pptx" TargetMode="External"/><Relationship Id="rId139" Type="http://schemas.openxmlformats.org/officeDocument/2006/relationships/hyperlink" Target="&#49884;&#54200;64&#54200;.pptx" TargetMode="External"/><Relationship Id="rId290" Type="http://schemas.openxmlformats.org/officeDocument/2006/relationships/image" Target="../media/image128.png"/><Relationship Id="rId304" Type="http://schemas.openxmlformats.org/officeDocument/2006/relationships/image" Target="../media/image135.png"/><Relationship Id="rId346" Type="http://schemas.openxmlformats.org/officeDocument/2006/relationships/image" Target="../media/image156.png"/><Relationship Id="rId388" Type="http://schemas.openxmlformats.org/officeDocument/2006/relationships/image" Target="../media/image177.png"/><Relationship Id="rId85" Type="http://schemas.openxmlformats.org/officeDocument/2006/relationships/hyperlink" Target="&#49884;&#54200;53&#54200;.pptx" TargetMode="External"/><Relationship Id="rId150" Type="http://schemas.openxmlformats.org/officeDocument/2006/relationships/image" Target="../media/image58.png"/><Relationship Id="rId192" Type="http://schemas.openxmlformats.org/officeDocument/2006/relationships/image" Target="../media/image79.png"/><Relationship Id="rId206" Type="http://schemas.openxmlformats.org/officeDocument/2006/relationships/image" Target="../media/image86.png"/><Relationship Id="rId413" Type="http://schemas.openxmlformats.org/officeDocument/2006/relationships/hyperlink" Target="../38&#49828;&#44032;&#47028;/&#49828;&#44032;&#47028;.pptx" TargetMode="External"/><Relationship Id="rId248" Type="http://schemas.openxmlformats.org/officeDocument/2006/relationships/image" Target="../media/image107.png"/><Relationship Id="rId455" Type="http://schemas.openxmlformats.org/officeDocument/2006/relationships/hyperlink" Target="../../&#49888;&#50557;PPT/59%20&#50556;&#44256;&#48372;&#49436;/&#50556;&#44256;&#48372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7.png"/><Relationship Id="rId315" Type="http://schemas.openxmlformats.org/officeDocument/2006/relationships/hyperlink" Target="&#49884;&#54200;102&#54200;.pptx" TargetMode="External"/><Relationship Id="rId357" Type="http://schemas.openxmlformats.org/officeDocument/2006/relationships/hyperlink" Target="../10&#49324;&#47924;&#50648;&#54616;/&#49324;&#47924;&#50648;&#54616;.pptx" TargetMode="External"/><Relationship Id="rId54" Type="http://schemas.openxmlformats.org/officeDocument/2006/relationships/image" Target="../media/image10.png"/><Relationship Id="rId96" Type="http://schemas.openxmlformats.org/officeDocument/2006/relationships/image" Target="../media/image31.png"/><Relationship Id="rId161" Type="http://schemas.openxmlformats.org/officeDocument/2006/relationships/hyperlink" Target="&#49884;&#54200;122&#54200;.pptx" TargetMode="External"/><Relationship Id="rId217" Type="http://schemas.openxmlformats.org/officeDocument/2006/relationships/hyperlink" Target="&#49884;&#54200;139&#54200;.pptx" TargetMode="External"/><Relationship Id="rId399" Type="http://schemas.openxmlformats.org/officeDocument/2006/relationships/hyperlink" Target="../31&#50724;&#48148;&#45852;/&#50724;&#48148;&#45852;1&#51109;.pptx" TargetMode="External"/><Relationship Id="rId259" Type="http://schemas.openxmlformats.org/officeDocument/2006/relationships/hyperlink" Target="&#49884;&#54200;29&#54200;.pptx" TargetMode="External"/><Relationship Id="rId424" Type="http://schemas.openxmlformats.org/officeDocument/2006/relationships/image" Target="../media/image195.png"/><Relationship Id="rId466" Type="http://schemas.openxmlformats.org/officeDocument/2006/relationships/image" Target="../media/image216.png"/><Relationship Id="rId23" Type="http://schemas.openxmlformats.org/officeDocument/2006/relationships/slide" Target="slide12.xml"/><Relationship Id="rId119" Type="http://schemas.openxmlformats.org/officeDocument/2006/relationships/hyperlink" Target="&#49884;&#54200;60&#54200;.pptx" TargetMode="External"/><Relationship Id="rId270" Type="http://schemas.openxmlformats.org/officeDocument/2006/relationships/image" Target="../media/image118.png"/><Relationship Id="rId326" Type="http://schemas.openxmlformats.org/officeDocument/2006/relationships/image" Target="../media/image146.png"/><Relationship Id="rId65" Type="http://schemas.openxmlformats.org/officeDocument/2006/relationships/hyperlink" Target="&#49884;&#54200;41&#54200;.pptx" TargetMode="External"/><Relationship Id="rId130" Type="http://schemas.openxmlformats.org/officeDocument/2006/relationships/image" Target="../media/image48.png"/><Relationship Id="rId368" Type="http://schemas.openxmlformats.org/officeDocument/2006/relationships/image" Target="../media/image167.png"/><Relationship Id="rId172" Type="http://schemas.openxmlformats.org/officeDocument/2006/relationships/image" Target="../media/image69.png"/><Relationship Id="rId228" Type="http://schemas.openxmlformats.org/officeDocument/2006/relationships/image" Target="../media/image97.png"/><Relationship Id="rId435" Type="http://schemas.openxmlformats.org/officeDocument/2006/relationships/hyperlink" Target="../../&#49888;&#50557;PPT/49%20&#50640;&#48288;&#49548;&#49436;/&#50640;&#48288;&#49548;&#49436;.pptx" TargetMode="External"/><Relationship Id="rId281" Type="http://schemas.openxmlformats.org/officeDocument/2006/relationships/hyperlink" Target="&#49884;&#54200;70&#54200;.pptx" TargetMode="External"/><Relationship Id="rId337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9.xml"/><Relationship Id="rId76" Type="http://schemas.openxmlformats.org/officeDocument/2006/relationships/image" Target="../media/image21.png"/><Relationship Id="rId141" Type="http://schemas.openxmlformats.org/officeDocument/2006/relationships/hyperlink" Target="&#49884;&#54200;63&#54200;.pptx" TargetMode="External"/><Relationship Id="rId379" Type="http://schemas.openxmlformats.org/officeDocument/2006/relationships/hyperlink" Target="../21&#51204;&#46020;&#49436;/&#51204;&#46020;&#4943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41&#54200;.pptx" TargetMode="External"/><Relationship Id="rId239" Type="http://schemas.openxmlformats.org/officeDocument/2006/relationships/hyperlink" Target="&#49884;&#54200;112&#54200;.pptx" TargetMode="External"/><Relationship Id="rId390" Type="http://schemas.openxmlformats.org/officeDocument/2006/relationships/image" Target="../media/image178.png"/><Relationship Id="rId404" Type="http://schemas.openxmlformats.org/officeDocument/2006/relationships/image" Target="../media/image185.png"/><Relationship Id="rId446" Type="http://schemas.openxmlformats.org/officeDocument/2006/relationships/image" Target="../media/image206.png"/><Relationship Id="rId250" Type="http://schemas.openxmlformats.org/officeDocument/2006/relationships/image" Target="../media/image108.png"/><Relationship Id="rId292" Type="http://schemas.openxmlformats.org/officeDocument/2006/relationships/image" Target="../media/image129.png"/><Relationship Id="rId306" Type="http://schemas.openxmlformats.org/officeDocument/2006/relationships/image" Target="../media/image136.png"/><Relationship Id="rId45" Type="http://schemas.openxmlformats.org/officeDocument/2006/relationships/hyperlink" Target="&#49884;&#54200;01&#54200;.pptx" TargetMode="External"/><Relationship Id="rId87" Type="http://schemas.openxmlformats.org/officeDocument/2006/relationships/hyperlink" Target="&#49884;&#54200;05&#54200;.pptx" TargetMode="External"/><Relationship Id="rId110" Type="http://schemas.openxmlformats.org/officeDocument/2006/relationships/image" Target="../media/image38.png"/><Relationship Id="rId348" Type="http://schemas.openxmlformats.org/officeDocument/2006/relationships/image" Target="../media/image157.png"/><Relationship Id="rId152" Type="http://schemas.openxmlformats.org/officeDocument/2006/relationships/image" Target="../media/image59.png"/><Relationship Id="rId194" Type="http://schemas.openxmlformats.org/officeDocument/2006/relationships/image" Target="../media/image80.png"/><Relationship Id="rId208" Type="http://schemas.openxmlformats.org/officeDocument/2006/relationships/image" Target="../media/image87.png"/><Relationship Id="rId415" Type="http://schemas.openxmlformats.org/officeDocument/2006/relationships/hyperlink" Target="../39&#47568;&#46972;&#44592;/&#47568;&#46972;&#44592;.pptx" TargetMode="External"/><Relationship Id="rId457" Type="http://schemas.openxmlformats.org/officeDocument/2006/relationships/hyperlink" Target="../../&#49888;&#50557;PPT/60%20&#48288;&#46300;&#47196;&#51204;&#49436;/&#48288;&#46300;&#47196;&#51204;&#49436;.pptx" TargetMode="External"/><Relationship Id="rId261" Type="http://schemas.openxmlformats.org/officeDocument/2006/relationships/hyperlink" Target="&#49884;&#54200;39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11.png"/><Relationship Id="rId317" Type="http://schemas.openxmlformats.org/officeDocument/2006/relationships/hyperlink" Target="&#49884;&#54200;99&#54200;.pptx" TargetMode="External"/><Relationship Id="rId359" Type="http://schemas.openxmlformats.org/officeDocument/2006/relationships/hyperlink" Target="../12&#50676;&#50773;&#44592;&#54616;/&#50676;&#50773;&#44592;&#54616;.pptx" TargetMode="External"/><Relationship Id="rId98" Type="http://schemas.openxmlformats.org/officeDocument/2006/relationships/image" Target="../media/image32.png"/><Relationship Id="rId121" Type="http://schemas.openxmlformats.org/officeDocument/2006/relationships/hyperlink" Target="&#49884;&#54200;07&#54200;.pptx" TargetMode="External"/><Relationship Id="rId163" Type="http://schemas.openxmlformats.org/officeDocument/2006/relationships/hyperlink" Target="&#49884;&#54200;121&#54200;.pptx" TargetMode="External"/><Relationship Id="rId219" Type="http://schemas.openxmlformats.org/officeDocument/2006/relationships/hyperlink" Target="&#49884;&#54200;129&#54200;.pptx" TargetMode="External"/><Relationship Id="rId370" Type="http://schemas.openxmlformats.org/officeDocument/2006/relationships/image" Target="../media/image168.png"/><Relationship Id="rId426" Type="http://schemas.openxmlformats.org/officeDocument/2006/relationships/image" Target="../media/image196.png"/><Relationship Id="rId230" Type="http://schemas.openxmlformats.org/officeDocument/2006/relationships/image" Target="../media/image98.png"/><Relationship Id="rId468" Type="http://schemas.openxmlformats.org/officeDocument/2006/relationships/image" Target="../media/image217.png"/><Relationship Id="rId25" Type="http://schemas.openxmlformats.org/officeDocument/2006/relationships/slide" Target="slide13.xml"/><Relationship Id="rId67" Type="http://schemas.openxmlformats.org/officeDocument/2006/relationships/hyperlink" Target="&#49884;&#54200;42&#54200;.pptx" TargetMode="External"/><Relationship Id="rId272" Type="http://schemas.openxmlformats.org/officeDocument/2006/relationships/image" Target="../media/image119.png"/><Relationship Id="rId328" Type="http://schemas.openxmlformats.org/officeDocument/2006/relationships/image" Target="../media/image147.png"/><Relationship Id="rId132" Type="http://schemas.openxmlformats.org/officeDocument/2006/relationships/image" Target="../media/image49.png"/><Relationship Id="rId174" Type="http://schemas.openxmlformats.org/officeDocument/2006/relationships/image" Target="../media/image70.png"/><Relationship Id="rId381" Type="http://schemas.openxmlformats.org/officeDocument/2006/relationships/hyperlink" Target="../22&#50500;&#44032;/&#50500;&#44032;.pptx" TargetMode="External"/><Relationship Id="rId241" Type="http://schemas.openxmlformats.org/officeDocument/2006/relationships/hyperlink" Target="&#49884;&#54200;113&#54200;.pptx" TargetMode="External"/><Relationship Id="rId437" Type="http://schemas.openxmlformats.org/officeDocument/2006/relationships/hyperlink" Target="../../&#49888;&#50557;PPT/50%20&#48716;&#47549;&#48372;&#49436;/&#48716;&#47549;&#48372;&#49436;.pptx" TargetMode="External"/><Relationship Id="rId36" Type="http://schemas.openxmlformats.org/officeDocument/2006/relationships/slide" Target="slide8.xml"/><Relationship Id="rId283" Type="http://schemas.openxmlformats.org/officeDocument/2006/relationships/hyperlink" Target="&#49884;&#54200;78&#54200;.pptx" TargetMode="External"/><Relationship Id="rId339" Type="http://schemas.openxmlformats.org/officeDocument/2006/relationships/hyperlink" Target="../02&#52636;&#50528;&#44413;&#44592;/&#52636;&#50528;&#44413;&#44592;.pptx" TargetMode="External"/><Relationship Id="rId78" Type="http://schemas.openxmlformats.org/officeDocument/2006/relationships/image" Target="../media/image22.png"/><Relationship Id="rId101" Type="http://schemas.openxmlformats.org/officeDocument/2006/relationships/hyperlink" Target="&#49884;&#54200;40&#54200;.pptx" TargetMode="External"/><Relationship Id="rId143" Type="http://schemas.openxmlformats.org/officeDocument/2006/relationships/hyperlink" Target="&#49884;&#54200;62&#54200;.pptx" TargetMode="External"/><Relationship Id="rId185" Type="http://schemas.openxmlformats.org/officeDocument/2006/relationships/hyperlink" Target="&#49884;&#54200;125&#54200;.pptx" TargetMode="External"/><Relationship Id="rId350" Type="http://schemas.openxmlformats.org/officeDocument/2006/relationships/image" Target="../media/image158.png"/><Relationship Id="rId406" Type="http://schemas.openxmlformats.org/officeDocument/2006/relationships/image" Target="../media/image186.png"/><Relationship Id="rId9" Type="http://schemas.openxmlformats.org/officeDocument/2006/relationships/slide" Target="slide24.xml"/><Relationship Id="rId210" Type="http://schemas.openxmlformats.org/officeDocument/2006/relationships/image" Target="../media/image88.png"/><Relationship Id="rId392" Type="http://schemas.openxmlformats.org/officeDocument/2006/relationships/image" Target="../media/image179.png"/><Relationship Id="rId448" Type="http://schemas.openxmlformats.org/officeDocument/2006/relationships/image" Target="../media/image207.png"/><Relationship Id="rId252" Type="http://schemas.openxmlformats.org/officeDocument/2006/relationships/image" Target="../media/image109.png"/><Relationship Id="rId294" Type="http://schemas.openxmlformats.org/officeDocument/2006/relationships/image" Target="../media/image130.png"/><Relationship Id="rId308" Type="http://schemas.openxmlformats.org/officeDocument/2006/relationships/image" Target="../media/image137.png"/><Relationship Id="rId47" Type="http://schemas.openxmlformats.org/officeDocument/2006/relationships/hyperlink" Target="&#49884;&#54200;02&#54200;.pptx" TargetMode="External"/><Relationship Id="rId89" Type="http://schemas.openxmlformats.org/officeDocument/2006/relationships/hyperlink" Target="&#49884;&#54200;15&#54200;.pptx" TargetMode="External"/><Relationship Id="rId112" Type="http://schemas.openxmlformats.org/officeDocument/2006/relationships/image" Target="../media/image39.png"/><Relationship Id="rId154" Type="http://schemas.openxmlformats.org/officeDocument/2006/relationships/image" Target="../media/image60.png"/><Relationship Id="rId361" Type="http://schemas.openxmlformats.org/officeDocument/2006/relationships/hyperlink" Target="../11&#50676;&#50773;&#44592;&#49345;/&#50676;&#50773;&#44592;&#49345;.pptx" TargetMode="External"/><Relationship Id="rId196" Type="http://schemas.openxmlformats.org/officeDocument/2006/relationships/image" Target="../media/image81.png"/><Relationship Id="rId417" Type="http://schemas.openxmlformats.org/officeDocument/2006/relationships/hyperlink" Target="../../&#49888;&#50557;PPT/40%20&#47560;&#53468;&#48373;&#51020;/&#47560;&#53468;&#48373;&#51020;.pptx" TargetMode="External"/><Relationship Id="rId459" Type="http://schemas.openxmlformats.org/officeDocument/2006/relationships/hyperlink" Target="../../&#49888;&#50557;PPT/61%20&#48288;&#46300;&#47196;&#54980;&#49436;/&#48288;&#46300;&#47196;&#5498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11&#54200;.pptx" TargetMode="External"/><Relationship Id="rId263" Type="http://schemas.openxmlformats.org/officeDocument/2006/relationships/hyperlink" Target="&#49884;&#54200;49&#54200;.pptx" TargetMode="External"/><Relationship Id="rId319" Type="http://schemas.openxmlformats.org/officeDocument/2006/relationships/hyperlink" Target="&#49884;&#54200;98&#54200;.pptx" TargetMode="External"/><Relationship Id="rId470" Type="http://schemas.openxmlformats.org/officeDocument/2006/relationships/image" Target="../media/image218.png"/><Relationship Id="rId58" Type="http://schemas.openxmlformats.org/officeDocument/2006/relationships/image" Target="../media/image12.png"/><Relationship Id="rId123" Type="http://schemas.openxmlformats.org/officeDocument/2006/relationships/hyperlink" Target="&#49884;&#54200;57&#54200;.pptx" TargetMode="External"/><Relationship Id="rId330" Type="http://schemas.openxmlformats.org/officeDocument/2006/relationships/image" Target="../media/image148.png"/><Relationship Id="rId165" Type="http://schemas.openxmlformats.org/officeDocument/2006/relationships/hyperlink" Target="&#49884;&#54200;123&#54200;.pptx" TargetMode="External"/><Relationship Id="rId372" Type="http://schemas.openxmlformats.org/officeDocument/2006/relationships/image" Target="../media/image169.png"/><Relationship Id="rId428" Type="http://schemas.openxmlformats.org/officeDocument/2006/relationships/image" Target="../media/image197.png"/><Relationship Id="rId232" Type="http://schemas.openxmlformats.org/officeDocument/2006/relationships/image" Target="../media/image99.png"/><Relationship Id="rId274" Type="http://schemas.openxmlformats.org/officeDocument/2006/relationships/image" Target="../media/image120.png"/><Relationship Id="rId27" Type="http://schemas.openxmlformats.org/officeDocument/2006/relationships/slide" Target="slide14.xml"/><Relationship Id="rId69" Type="http://schemas.openxmlformats.org/officeDocument/2006/relationships/hyperlink" Target="&#49884;&#54200;43&#54200;.pptx" TargetMode="External"/><Relationship Id="rId134" Type="http://schemas.openxmlformats.org/officeDocument/2006/relationships/image" Target="../media/image50.png"/><Relationship Id="rId80" Type="http://schemas.openxmlformats.org/officeDocument/2006/relationships/image" Target="../media/image23.png"/><Relationship Id="rId176" Type="http://schemas.openxmlformats.org/officeDocument/2006/relationships/image" Target="../media/image71.png"/><Relationship Id="rId341" Type="http://schemas.openxmlformats.org/officeDocument/2006/relationships/hyperlink" Target="&#52285;&#49464;&#44592;.pptx" TargetMode="External"/><Relationship Id="rId383" Type="http://schemas.openxmlformats.org/officeDocument/2006/relationships/hyperlink" Target="../23&#51060;&#49324;&#50556;/&#51060;&#49324;&#50556;.pptx" TargetMode="External"/><Relationship Id="rId439" Type="http://schemas.openxmlformats.org/officeDocument/2006/relationships/hyperlink" Target="../../&#49888;&#50557;PPT/51%20&#44264;&#47196;&#49352;&#49436;/&#44264;&#47196;&#49352;&#49436;.pptx" TargetMode="External"/><Relationship Id="rId201" Type="http://schemas.openxmlformats.org/officeDocument/2006/relationships/hyperlink" Target="&#49884;&#54200;146&#54200;.pptx" TargetMode="External"/><Relationship Id="rId243" Type="http://schemas.openxmlformats.org/officeDocument/2006/relationships/hyperlink" Target="&#49884;&#54200;114&#54200;.pptx" TargetMode="External"/><Relationship Id="rId285" Type="http://schemas.openxmlformats.org/officeDocument/2006/relationships/hyperlink" Target="&#49884;&#54200;88&#54200;.pptx" TargetMode="External"/><Relationship Id="rId450" Type="http://schemas.openxmlformats.org/officeDocument/2006/relationships/image" Target="../media/image208.png"/><Relationship Id="rId38" Type="http://schemas.openxmlformats.org/officeDocument/2006/relationships/image" Target="../media/image2.png"/><Relationship Id="rId103" Type="http://schemas.openxmlformats.org/officeDocument/2006/relationships/hyperlink" Target="&#49884;&#54200;50&#54200;.pptx" TargetMode="External"/><Relationship Id="rId310" Type="http://schemas.openxmlformats.org/officeDocument/2006/relationships/image" Target="../media/image138.png"/><Relationship Id="rId91" Type="http://schemas.openxmlformats.org/officeDocument/2006/relationships/hyperlink" Target="&#49884;&#54200;25&#54200;.pptx" TargetMode="External"/><Relationship Id="rId145" Type="http://schemas.openxmlformats.org/officeDocument/2006/relationships/hyperlink" Target="&#49884;&#54200;67&#54200;.pptx" TargetMode="External"/><Relationship Id="rId187" Type="http://schemas.openxmlformats.org/officeDocument/2006/relationships/hyperlink" Target="&#49884;&#54200;135&#54200;.pptx" TargetMode="External"/><Relationship Id="rId352" Type="http://schemas.openxmlformats.org/officeDocument/2006/relationships/image" Target="../media/image159.png"/><Relationship Id="rId394" Type="http://schemas.openxmlformats.org/officeDocument/2006/relationships/image" Target="../media/image180.png"/><Relationship Id="rId408" Type="http://schemas.openxmlformats.org/officeDocument/2006/relationships/image" Target="../media/image187.png"/><Relationship Id="rId212" Type="http://schemas.openxmlformats.org/officeDocument/2006/relationships/image" Target="../media/image89.png"/><Relationship Id="rId254" Type="http://schemas.openxmlformats.org/officeDocument/2006/relationships/image" Target="../media/image110.png"/><Relationship Id="rId49" Type="http://schemas.openxmlformats.org/officeDocument/2006/relationships/hyperlink" Target="&#49884;&#54200;33&#54200;.pptx" TargetMode="External"/><Relationship Id="rId114" Type="http://schemas.openxmlformats.org/officeDocument/2006/relationships/image" Target="../media/image40.png"/><Relationship Id="rId296" Type="http://schemas.openxmlformats.org/officeDocument/2006/relationships/image" Target="../media/image131.png"/><Relationship Id="rId461" Type="http://schemas.openxmlformats.org/officeDocument/2006/relationships/hyperlink" Target="../../&#49888;&#50557;PPT/62%20&#50836;&#54620;&#51068;&#49436;/&#50836;&#54620;&#51068;&#49436;.pptx" TargetMode="External"/><Relationship Id="rId60" Type="http://schemas.openxmlformats.org/officeDocument/2006/relationships/image" Target="../media/image13.png"/><Relationship Id="rId156" Type="http://schemas.openxmlformats.org/officeDocument/2006/relationships/image" Target="../media/image61.png"/><Relationship Id="rId198" Type="http://schemas.openxmlformats.org/officeDocument/2006/relationships/image" Target="../media/image82.png"/><Relationship Id="rId321" Type="http://schemas.openxmlformats.org/officeDocument/2006/relationships/hyperlink" Target="&#49884;&#54200;97&#54200;.pptx" TargetMode="External"/><Relationship Id="rId363" Type="http://schemas.openxmlformats.org/officeDocument/2006/relationships/hyperlink" Target="../13&#50669;&#45824;&#49345;/&#50669;&#45824;&#49345;.pptx" TargetMode="External"/><Relationship Id="rId419" Type="http://schemas.openxmlformats.org/officeDocument/2006/relationships/hyperlink" Target="../../&#49888;&#50557;PPT/41%20&#47560;&#44032;&#48373;&#51020;/&#47560;&#44032;&#48373;&#51020;.pptx" TargetMode="External"/><Relationship Id="rId223" Type="http://schemas.openxmlformats.org/officeDocument/2006/relationships/hyperlink" Target="&#49884;&#54200;103&#54200;.pptx" TargetMode="External"/><Relationship Id="rId430" Type="http://schemas.openxmlformats.org/officeDocument/2006/relationships/image" Target="../media/image198.png"/><Relationship Id="rId18" Type="http://schemas.openxmlformats.org/officeDocument/2006/relationships/slide" Target="slide29.xml"/><Relationship Id="rId265" Type="http://schemas.openxmlformats.org/officeDocument/2006/relationships/hyperlink" Target="&#49884;&#54200;59&#54200;.pptx" TargetMode="External"/><Relationship Id="rId472" Type="http://schemas.openxmlformats.org/officeDocument/2006/relationships/image" Target="../media/image241.png"/><Relationship Id="rId125" Type="http://schemas.openxmlformats.org/officeDocument/2006/relationships/hyperlink" Target="&#49884;&#54200;47&#54200;.pptx" TargetMode="External"/><Relationship Id="rId167" Type="http://schemas.openxmlformats.org/officeDocument/2006/relationships/hyperlink" Target="&#49884;&#54200;133&#54200;.pptx" TargetMode="External"/><Relationship Id="rId332" Type="http://schemas.openxmlformats.org/officeDocument/2006/relationships/image" Target="../media/image149.png"/><Relationship Id="rId374" Type="http://schemas.openxmlformats.org/officeDocument/2006/relationships/image" Target="../media/image170.png"/><Relationship Id="rId71" Type="http://schemas.openxmlformats.org/officeDocument/2006/relationships/hyperlink" Target="&#49884;&#54200;34&#54200;.pptx" TargetMode="External"/><Relationship Id="rId234" Type="http://schemas.openxmlformats.org/officeDocument/2006/relationships/image" Target="../media/image100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21.png"/><Relationship Id="rId44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40" Type="http://schemas.openxmlformats.org/officeDocument/2006/relationships/image" Target="../media/image3.png"/><Relationship Id="rId136" Type="http://schemas.openxmlformats.org/officeDocument/2006/relationships/image" Target="../media/image51.png"/><Relationship Id="rId178" Type="http://schemas.openxmlformats.org/officeDocument/2006/relationships/image" Target="../media/image72.png"/><Relationship Id="rId301" Type="http://schemas.openxmlformats.org/officeDocument/2006/relationships/hyperlink" Target="&#49884;&#54200;69&#54200;.pptx" TargetMode="External"/><Relationship Id="rId343" Type="http://schemas.openxmlformats.org/officeDocument/2006/relationships/hyperlink" Target="../03&#47112;&#50948;&#44592;/&#47112;&#50948;&#44592;.pptx" TargetMode="External"/><Relationship Id="rId82" Type="http://schemas.openxmlformats.org/officeDocument/2006/relationships/image" Target="../media/image24.png"/><Relationship Id="rId203" Type="http://schemas.openxmlformats.org/officeDocument/2006/relationships/hyperlink" Target="&#49884;&#54200;147&#54200;.pptx" TargetMode="External"/><Relationship Id="rId385" Type="http://schemas.openxmlformats.org/officeDocument/2006/relationships/hyperlink" Target="../24&#50696;&#47112;&#48120;&#50556;/&#50696;&#47112;&#48120;&#50556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5.png"/><Relationship Id="rId245" Type="http://schemas.openxmlformats.org/officeDocument/2006/relationships/hyperlink" Target="&#49884;&#54200;115&#54200;.pptx" TargetMode="External"/><Relationship Id="rId266" Type="http://schemas.openxmlformats.org/officeDocument/2006/relationships/image" Target="../media/image116.png"/><Relationship Id="rId287" Type="http://schemas.openxmlformats.org/officeDocument/2006/relationships/hyperlink" Target="&#49884;&#54200;81&#54200;.pptx" TargetMode="External"/><Relationship Id="rId410" Type="http://schemas.openxmlformats.org/officeDocument/2006/relationships/image" Target="../media/image188.png"/><Relationship Id="rId431" Type="http://schemas.openxmlformats.org/officeDocument/2006/relationships/hyperlink" Target="../../&#49888;&#50557;PPT/47%20&#44256;&#47536;&#46020;&#54980;&#49436;/&#44256;&#47536;&#46020;&#54980;&#49436;.pptx" TargetMode="External"/><Relationship Id="rId452" Type="http://schemas.openxmlformats.org/officeDocument/2006/relationships/image" Target="../media/image209.png"/><Relationship Id="rId30" Type="http://schemas.openxmlformats.org/officeDocument/2006/relationships/slide" Target="slide35.xml"/><Relationship Id="rId105" Type="http://schemas.openxmlformats.org/officeDocument/2006/relationships/hyperlink" Target="&#49884;&#54200;56&#54200;.pptx" TargetMode="External"/><Relationship Id="rId126" Type="http://schemas.openxmlformats.org/officeDocument/2006/relationships/image" Target="../media/image46.png"/><Relationship Id="rId147" Type="http://schemas.openxmlformats.org/officeDocument/2006/relationships/hyperlink" Target="&#49884;&#54200;68&#54200;.pptx" TargetMode="External"/><Relationship Id="rId168" Type="http://schemas.openxmlformats.org/officeDocument/2006/relationships/image" Target="../media/image67.png"/><Relationship Id="rId312" Type="http://schemas.openxmlformats.org/officeDocument/2006/relationships/image" Target="../media/image139.png"/><Relationship Id="rId333" Type="http://schemas.openxmlformats.org/officeDocument/2006/relationships/hyperlink" Target="&#49884;&#54200;91&#54200;.pptx" TargetMode="External"/><Relationship Id="rId354" Type="http://schemas.openxmlformats.org/officeDocument/2006/relationships/image" Target="../media/image160.png"/><Relationship Id="rId51" Type="http://schemas.openxmlformats.org/officeDocument/2006/relationships/hyperlink" Target="&#49884;&#54200;31&#54200;.pptx" TargetMode="External"/><Relationship Id="rId72" Type="http://schemas.openxmlformats.org/officeDocument/2006/relationships/image" Target="../media/image19.png"/><Relationship Id="rId93" Type="http://schemas.openxmlformats.org/officeDocument/2006/relationships/hyperlink" Target="&#49884;&#54200;45&#54200;.pptx" TargetMode="External"/><Relationship Id="rId189" Type="http://schemas.openxmlformats.org/officeDocument/2006/relationships/hyperlink" Target="&#49884;&#54200;145&#54200;.pptx" TargetMode="External"/><Relationship Id="rId375" Type="http://schemas.openxmlformats.org/officeDocument/2006/relationships/hyperlink" Target="../19&#49884;&#54200;/&#49884;&#54200;.pptx" TargetMode="External"/><Relationship Id="rId396" Type="http://schemas.openxmlformats.org/officeDocument/2006/relationships/image" Target="../media/image181.png"/><Relationship Id="rId3" Type="http://schemas.openxmlformats.org/officeDocument/2006/relationships/slide" Target="slide21.xml"/><Relationship Id="rId214" Type="http://schemas.openxmlformats.org/officeDocument/2006/relationships/image" Target="../media/image90.png"/><Relationship Id="rId235" Type="http://schemas.openxmlformats.org/officeDocument/2006/relationships/hyperlink" Target="&#49884;&#54200;108&#54200;.pptx" TargetMode="External"/><Relationship Id="rId256" Type="http://schemas.openxmlformats.org/officeDocument/2006/relationships/image" Target="../media/image111.png"/><Relationship Id="rId277" Type="http://schemas.openxmlformats.org/officeDocument/2006/relationships/hyperlink" Target="&#49884;&#54200;75&#54200;.pptx" TargetMode="External"/><Relationship Id="rId298" Type="http://schemas.openxmlformats.org/officeDocument/2006/relationships/image" Target="../media/image132.png"/><Relationship Id="rId400" Type="http://schemas.openxmlformats.org/officeDocument/2006/relationships/image" Target="../media/image183.png"/><Relationship Id="rId421" Type="http://schemas.openxmlformats.org/officeDocument/2006/relationships/hyperlink" Target="../../&#49888;&#50557;PPT/42%20&#45572;&#44032;&#48373;&#51020;/&#45572;&#44032;&#48373;&#51020;.pptx" TargetMode="External"/><Relationship Id="rId442" Type="http://schemas.openxmlformats.org/officeDocument/2006/relationships/image" Target="../media/image204.png"/><Relationship Id="rId463" Type="http://schemas.openxmlformats.org/officeDocument/2006/relationships/hyperlink" Target="../../&#49888;&#50557;PPT/63%20&#50836;&#54620;&#51060;&#49436;/&#50836;&#54620;&#51060;&#49436;1&#51109;.pptx" TargetMode="External"/><Relationship Id="rId116" Type="http://schemas.openxmlformats.org/officeDocument/2006/relationships/image" Target="../media/image41.png"/><Relationship Id="rId137" Type="http://schemas.openxmlformats.org/officeDocument/2006/relationships/hyperlink" Target="&#49884;&#54200;65&#54200;.pptx" TargetMode="External"/><Relationship Id="rId158" Type="http://schemas.openxmlformats.org/officeDocument/2006/relationships/image" Target="../media/image62.png"/><Relationship Id="rId302" Type="http://schemas.openxmlformats.org/officeDocument/2006/relationships/image" Target="../media/image134.png"/><Relationship Id="rId323" Type="http://schemas.openxmlformats.org/officeDocument/2006/relationships/hyperlink" Target="&#49884;&#54200;96&#54200;.pptx" TargetMode="External"/><Relationship Id="rId344" Type="http://schemas.openxmlformats.org/officeDocument/2006/relationships/image" Target="../media/image155.png"/><Relationship Id="rId20" Type="http://schemas.openxmlformats.org/officeDocument/2006/relationships/slide" Target="slide30.xml"/><Relationship Id="rId41" Type="http://schemas.openxmlformats.org/officeDocument/2006/relationships/hyperlink" Target="&#49884;&#54200;21&#54200;.pptx" TargetMode="External"/><Relationship Id="rId62" Type="http://schemas.openxmlformats.org/officeDocument/2006/relationships/image" Target="../media/image14.png"/><Relationship Id="rId83" Type="http://schemas.openxmlformats.org/officeDocument/2006/relationships/hyperlink" Target="&#49884;&#54200;52&#54200;.pptx" TargetMode="External"/><Relationship Id="rId179" Type="http://schemas.openxmlformats.org/officeDocument/2006/relationships/hyperlink" Target="&#49884;&#54200;143&#54200;.pptx" TargetMode="External"/><Relationship Id="rId365" Type="http://schemas.openxmlformats.org/officeDocument/2006/relationships/hyperlink" Target="../14&#50669;&#45824;&#54616;/&#50669;&#45824;&#54616;.pptx" TargetMode="External"/><Relationship Id="rId386" Type="http://schemas.openxmlformats.org/officeDocument/2006/relationships/image" Target="../media/image176.png"/><Relationship Id="rId190" Type="http://schemas.openxmlformats.org/officeDocument/2006/relationships/image" Target="../media/image78.png"/><Relationship Id="rId204" Type="http://schemas.openxmlformats.org/officeDocument/2006/relationships/image" Target="../media/image85.png"/><Relationship Id="rId225" Type="http://schemas.openxmlformats.org/officeDocument/2006/relationships/hyperlink" Target="&#49884;&#54200;104&#54200;.pptx" TargetMode="External"/><Relationship Id="rId246" Type="http://schemas.openxmlformats.org/officeDocument/2006/relationships/image" Target="../media/image106.png"/><Relationship Id="rId267" Type="http://schemas.openxmlformats.org/officeDocument/2006/relationships/hyperlink" Target="&#49884;&#54200;77&#54200;.pptx" TargetMode="External"/><Relationship Id="rId288" Type="http://schemas.openxmlformats.org/officeDocument/2006/relationships/image" Target="../media/image127.png"/><Relationship Id="rId411" Type="http://schemas.openxmlformats.org/officeDocument/2006/relationships/hyperlink" Target="../37&#54617;&#44060;/&#54617;&#44060;.pptx" TargetMode="External"/><Relationship Id="rId432" Type="http://schemas.openxmlformats.org/officeDocument/2006/relationships/image" Target="../media/image199.png"/><Relationship Id="rId453" Type="http://schemas.openxmlformats.org/officeDocument/2006/relationships/hyperlink" Target="../../&#49888;&#50557;PPT/58%20&#55176;&#48652;&#47532;&#49436;/&#55176;&#48652;&#47532;&#49436;.pptx" TargetMode="External"/><Relationship Id="rId106" Type="http://schemas.openxmlformats.org/officeDocument/2006/relationships/image" Target="../media/image36.png"/><Relationship Id="rId127" Type="http://schemas.openxmlformats.org/officeDocument/2006/relationships/hyperlink" Target="&#49884;&#54200;37&#54200;.pptx" TargetMode="External"/><Relationship Id="rId313" Type="http://schemas.openxmlformats.org/officeDocument/2006/relationships/hyperlink" Target="&#49884;&#54200;101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9.png"/><Relationship Id="rId73" Type="http://schemas.openxmlformats.org/officeDocument/2006/relationships/hyperlink" Target="&#49884;&#54200;14&#54200;.pptx" TargetMode="External"/><Relationship Id="rId94" Type="http://schemas.openxmlformats.org/officeDocument/2006/relationships/image" Target="../media/image30.png"/><Relationship Id="rId148" Type="http://schemas.openxmlformats.org/officeDocument/2006/relationships/image" Target="../media/image57.png"/><Relationship Id="rId169" Type="http://schemas.openxmlformats.org/officeDocument/2006/relationships/hyperlink" Target="&#49884;&#54200;132&#54200;.pptx" TargetMode="External"/><Relationship Id="rId334" Type="http://schemas.openxmlformats.org/officeDocument/2006/relationships/image" Target="../media/image150.png"/><Relationship Id="rId355" Type="http://schemas.openxmlformats.org/officeDocument/2006/relationships/hyperlink" Target="../09&#49324;&#47924;&#50648;&#49345;/&#49324;&#47924;&#50648;&#49345;.pptx" TargetMode="External"/><Relationship Id="rId376" Type="http://schemas.openxmlformats.org/officeDocument/2006/relationships/image" Target="../media/image171.png"/><Relationship Id="rId397" Type="http://schemas.openxmlformats.org/officeDocument/2006/relationships/hyperlink" Target="../30&#50500;&#47784;&#49828;/&#50500;&#47784;&#49828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73.png"/><Relationship Id="rId215" Type="http://schemas.openxmlformats.org/officeDocument/2006/relationships/hyperlink" Target="&#49884;&#54200;149&#54200;.pptx" TargetMode="External"/><Relationship Id="rId236" Type="http://schemas.openxmlformats.org/officeDocument/2006/relationships/image" Target="../media/image101.png"/><Relationship Id="rId257" Type="http://schemas.openxmlformats.org/officeDocument/2006/relationships/hyperlink" Target="&#49884;&#54200;19&#54200;.pptx" TargetMode="External"/><Relationship Id="rId278" Type="http://schemas.openxmlformats.org/officeDocument/2006/relationships/image" Target="../media/image122.png"/><Relationship Id="rId401" Type="http://schemas.openxmlformats.org/officeDocument/2006/relationships/hyperlink" Target="../32&#50836;&#45208;/&#50836;&#45208;.pptx" TargetMode="External"/><Relationship Id="rId422" Type="http://schemas.openxmlformats.org/officeDocument/2006/relationships/image" Target="../media/image194.png"/><Relationship Id="rId44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64" Type="http://schemas.openxmlformats.org/officeDocument/2006/relationships/image" Target="../media/image215.png"/><Relationship Id="rId303" Type="http://schemas.openxmlformats.org/officeDocument/2006/relationships/hyperlink" Target="&#49884;&#54200;79&#54200;.pptx" TargetMode="External"/><Relationship Id="rId42" Type="http://schemas.openxmlformats.org/officeDocument/2006/relationships/image" Target="../media/image4.png"/><Relationship Id="rId84" Type="http://schemas.openxmlformats.org/officeDocument/2006/relationships/image" Target="../media/image25.png"/><Relationship Id="rId138" Type="http://schemas.openxmlformats.org/officeDocument/2006/relationships/image" Target="../media/image52.png"/><Relationship Id="rId345" Type="http://schemas.openxmlformats.org/officeDocument/2006/relationships/hyperlink" Target="../04&#48124;&#49688;&#44592;/&#48124;&#49688;&#44592;.pptx" TargetMode="External"/><Relationship Id="rId387" Type="http://schemas.openxmlformats.org/officeDocument/2006/relationships/hyperlink" Target="../25&#50696;&#47112;&#48120;&#50556;&#50528;&#44032;/&#50696;&#47112;&#48120;&#50556;&#50528;&#44032;.pptx" TargetMode="External"/><Relationship Id="rId191" Type="http://schemas.openxmlformats.org/officeDocument/2006/relationships/hyperlink" Target="&#49884;&#54200;130&#54200;.pptx" TargetMode="External"/><Relationship Id="rId205" Type="http://schemas.openxmlformats.org/officeDocument/2006/relationships/hyperlink" Target="&#49884;&#54200;137&#54200;.pptx" TargetMode="External"/><Relationship Id="rId247" Type="http://schemas.openxmlformats.org/officeDocument/2006/relationships/hyperlink" Target="&#49884;&#54200;120&#54200;.pptx" TargetMode="External"/><Relationship Id="rId412" Type="http://schemas.openxmlformats.org/officeDocument/2006/relationships/image" Target="../media/image189.png"/><Relationship Id="rId107" Type="http://schemas.openxmlformats.org/officeDocument/2006/relationships/hyperlink" Target="&#49884;&#54200;06&#54200;.pptx" TargetMode="External"/><Relationship Id="rId289" Type="http://schemas.openxmlformats.org/officeDocument/2006/relationships/hyperlink" Target="&#49884;&#54200;82&#54200;.pptx" TargetMode="External"/><Relationship Id="rId454" Type="http://schemas.openxmlformats.org/officeDocument/2006/relationships/image" Target="../media/image210.png"/><Relationship Id="rId11" Type="http://schemas.openxmlformats.org/officeDocument/2006/relationships/slide" Target="slide25.xml"/><Relationship Id="rId53" Type="http://schemas.openxmlformats.org/officeDocument/2006/relationships/hyperlink" Target="&#49884;&#54200;32&#54200;.pptx" TargetMode="External"/><Relationship Id="rId149" Type="http://schemas.openxmlformats.org/officeDocument/2006/relationships/hyperlink" Target="&#49884;&#54200;58&#54200;.pptx" TargetMode="External"/><Relationship Id="rId314" Type="http://schemas.openxmlformats.org/officeDocument/2006/relationships/image" Target="../media/image140.png"/><Relationship Id="rId356" Type="http://schemas.openxmlformats.org/officeDocument/2006/relationships/image" Target="../media/image161.png"/><Relationship Id="rId398" Type="http://schemas.openxmlformats.org/officeDocument/2006/relationships/image" Target="../media/image182.png"/><Relationship Id="rId95" Type="http://schemas.openxmlformats.org/officeDocument/2006/relationships/hyperlink" Target="&#49884;&#54200;10&#54200;.pptx" TargetMode="External"/><Relationship Id="rId160" Type="http://schemas.openxmlformats.org/officeDocument/2006/relationships/image" Target="../media/image63.png"/><Relationship Id="rId216" Type="http://schemas.openxmlformats.org/officeDocument/2006/relationships/image" Target="../media/image91.png"/><Relationship Id="rId423" Type="http://schemas.openxmlformats.org/officeDocument/2006/relationships/hyperlink" Target="../../&#49888;&#50557;PPT/43%20&#50836;&#54620;&#48373;&#51020;/&#50836;&#54620;&#48373;&#51020;.pptx" TargetMode="External"/><Relationship Id="rId258" Type="http://schemas.openxmlformats.org/officeDocument/2006/relationships/image" Target="../media/image112.png"/><Relationship Id="rId465" Type="http://schemas.openxmlformats.org/officeDocument/2006/relationships/hyperlink" Target="../../&#49888;&#50557;PPT/64%20&#50836;&#54620;&#49340;&#49436;/&#50836;&#54620;&#49340;&#49436;1&#51109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5.png"/><Relationship Id="rId118" Type="http://schemas.openxmlformats.org/officeDocument/2006/relationships/image" Target="../media/image42.png"/><Relationship Id="rId325" Type="http://schemas.openxmlformats.org/officeDocument/2006/relationships/hyperlink" Target="&#49884;&#54200;95&#54200;.pptx" TargetMode="External"/><Relationship Id="rId367" Type="http://schemas.openxmlformats.org/officeDocument/2006/relationships/hyperlink" Target="../15&#50640;&#49828;&#46972;/&#50640;&#49828;&#46972;.pptx" TargetMode="External"/><Relationship Id="rId171" Type="http://schemas.openxmlformats.org/officeDocument/2006/relationships/hyperlink" Target="&#49884;&#54200;131&#54200;.pptx" TargetMode="External"/><Relationship Id="rId227" Type="http://schemas.openxmlformats.org/officeDocument/2006/relationships/hyperlink" Target="&#49884;&#54200;105&#54200;.pptx" TargetMode="External"/><Relationship Id="rId269" Type="http://schemas.openxmlformats.org/officeDocument/2006/relationships/hyperlink" Target="&#49884;&#54200;71&#54200;.pptx" TargetMode="External"/><Relationship Id="rId434" Type="http://schemas.openxmlformats.org/officeDocument/2006/relationships/image" Target="../media/image200.png"/><Relationship Id="rId33" Type="http://schemas.openxmlformats.org/officeDocument/2006/relationships/slide" Target="slide18.xml"/><Relationship Id="rId129" Type="http://schemas.openxmlformats.org/officeDocument/2006/relationships/hyperlink" Target="&#49884;&#54200;27&#54200;.pptx" TargetMode="External"/><Relationship Id="rId280" Type="http://schemas.openxmlformats.org/officeDocument/2006/relationships/image" Target="../media/image123.png"/><Relationship Id="rId336" Type="http://schemas.openxmlformats.org/officeDocument/2006/relationships/image" Target="../media/image151.png"/><Relationship Id="rId75" Type="http://schemas.openxmlformats.org/officeDocument/2006/relationships/hyperlink" Target="&#49884;&#54200;24&#54200;.pptx" TargetMode="External"/><Relationship Id="rId140" Type="http://schemas.openxmlformats.org/officeDocument/2006/relationships/image" Target="../media/image53.png"/><Relationship Id="rId182" Type="http://schemas.openxmlformats.org/officeDocument/2006/relationships/image" Target="../media/image74.png"/><Relationship Id="rId378" Type="http://schemas.openxmlformats.org/officeDocument/2006/relationships/image" Target="../media/image172.png"/><Relationship Id="rId403" Type="http://schemas.openxmlformats.org/officeDocument/2006/relationships/hyperlink" Target="../33&#48120;&#44032;/&#48120;&#44032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102.png"/><Relationship Id="rId445" Type="http://schemas.openxmlformats.org/officeDocument/2006/relationships/hyperlink" Target="../../&#49888;&#50557;PPT/54%20&#46356;&#47784;&#45936;&#51204;&#49436;/&#46356;&#47784;&#45936;&#51204;&#49436;.pptx" TargetMode="External"/><Relationship Id="rId291" Type="http://schemas.openxmlformats.org/officeDocument/2006/relationships/hyperlink" Target="&#49884;&#54200;83&#54200;.pptx" TargetMode="External"/><Relationship Id="rId305" Type="http://schemas.openxmlformats.org/officeDocument/2006/relationships/hyperlink" Target="&#49884;&#54200;80&#54200;.pptx" TargetMode="External"/><Relationship Id="rId347" Type="http://schemas.openxmlformats.org/officeDocument/2006/relationships/hyperlink" Target="../05&#49888;&#47749;&#44592;/&#49888;&#47749;&#44592;.pptx" TargetMode="External"/><Relationship Id="rId44" Type="http://schemas.openxmlformats.org/officeDocument/2006/relationships/image" Target="../media/image5.png"/><Relationship Id="rId86" Type="http://schemas.openxmlformats.org/officeDocument/2006/relationships/image" Target="../media/image26.png"/><Relationship Id="rId151" Type="http://schemas.openxmlformats.org/officeDocument/2006/relationships/hyperlink" Target="&#49884;&#54200;48&#54200;.pptx" TargetMode="External"/><Relationship Id="rId389" Type="http://schemas.openxmlformats.org/officeDocument/2006/relationships/hyperlink" Target="../26&#50640;&#49828;&#44180;/&#50640;&#49828;&#44180;.pptx" TargetMode="External"/><Relationship Id="rId193" Type="http://schemas.openxmlformats.org/officeDocument/2006/relationships/hyperlink" Target="&#49884;&#54200;140&#54200;.pptx" TargetMode="External"/><Relationship Id="rId207" Type="http://schemas.openxmlformats.org/officeDocument/2006/relationships/hyperlink" Target="&#49884;&#54200;127&#54200;.pptx" TargetMode="External"/><Relationship Id="rId249" Type="http://schemas.openxmlformats.org/officeDocument/2006/relationships/hyperlink" Target="&#49884;&#54200;116&#54200;.pptx" TargetMode="External"/><Relationship Id="rId414" Type="http://schemas.openxmlformats.org/officeDocument/2006/relationships/image" Target="../media/image190.png"/><Relationship Id="rId456" Type="http://schemas.openxmlformats.org/officeDocument/2006/relationships/image" Target="../media/image211.png"/><Relationship Id="rId13" Type="http://schemas.openxmlformats.org/officeDocument/2006/relationships/slide" Target="slide26.xml"/><Relationship Id="rId109" Type="http://schemas.openxmlformats.org/officeDocument/2006/relationships/hyperlink" Target="&#49884;&#54200;16&#54200;.pptx" TargetMode="External"/><Relationship Id="rId260" Type="http://schemas.openxmlformats.org/officeDocument/2006/relationships/image" Target="../media/image113.png"/><Relationship Id="rId316" Type="http://schemas.openxmlformats.org/officeDocument/2006/relationships/image" Target="../media/image141.png"/><Relationship Id="rId55" Type="http://schemas.openxmlformats.org/officeDocument/2006/relationships/hyperlink" Target="&#49884;&#54200;03&#54200;.pptx" TargetMode="External"/><Relationship Id="rId97" Type="http://schemas.openxmlformats.org/officeDocument/2006/relationships/hyperlink" Target="&#49884;&#54200;20&#54200;.pptx" TargetMode="External"/><Relationship Id="rId120" Type="http://schemas.openxmlformats.org/officeDocument/2006/relationships/image" Target="../media/image43.png"/><Relationship Id="rId358" Type="http://schemas.openxmlformats.org/officeDocument/2006/relationships/image" Target="../media/image162.png"/><Relationship Id="rId162" Type="http://schemas.openxmlformats.org/officeDocument/2006/relationships/image" Target="../media/image64.png"/><Relationship Id="rId218" Type="http://schemas.openxmlformats.org/officeDocument/2006/relationships/image" Target="../media/image92.png"/><Relationship Id="rId425" Type="http://schemas.openxmlformats.org/officeDocument/2006/relationships/hyperlink" Target="../../&#49888;&#50557;PPT/44%20&#49324;&#46020;&#54665;&#51204;/&#49324;&#46020;&#54665;&#51204;.pptx" TargetMode="External"/><Relationship Id="rId467" Type="http://schemas.openxmlformats.org/officeDocument/2006/relationships/hyperlink" Target="../../&#49888;&#50557;PPT/65%20&#50976;&#45796;&#49436;/&#50976;&#45796;&#49436;1&#51109;.pptx" TargetMode="External"/><Relationship Id="rId271" Type="http://schemas.openxmlformats.org/officeDocument/2006/relationships/hyperlink" Target="&#49884;&#54200;72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6.png"/><Relationship Id="rId131" Type="http://schemas.openxmlformats.org/officeDocument/2006/relationships/hyperlink" Target="&#49884;&#54200;17&#54200;.pptx" TargetMode="External"/><Relationship Id="rId327" Type="http://schemas.openxmlformats.org/officeDocument/2006/relationships/hyperlink" Target="&#49884;&#54200;94&#54200;.pptx" TargetMode="External"/><Relationship Id="rId369" Type="http://schemas.openxmlformats.org/officeDocument/2006/relationships/hyperlink" Target="../16&#45712;&#54756;&#48120;&#50556;/&#45712;&#54756;&#48120;&#50556;.pptx" TargetMode="External"/><Relationship Id="rId173" Type="http://schemas.openxmlformats.org/officeDocument/2006/relationships/hyperlink" Target="&#49884;&#54200;134&#54200;.pptx" TargetMode="External"/><Relationship Id="rId229" Type="http://schemas.openxmlformats.org/officeDocument/2006/relationships/hyperlink" Target="&#49884;&#54200;110&#54200;.pptx" TargetMode="External"/><Relationship Id="rId380" Type="http://schemas.openxmlformats.org/officeDocument/2006/relationships/image" Target="../media/image173.png"/><Relationship Id="rId436" Type="http://schemas.openxmlformats.org/officeDocument/2006/relationships/image" Target="../media/image201.png"/><Relationship Id="rId240" Type="http://schemas.openxmlformats.org/officeDocument/2006/relationships/image" Target="../media/image103.png"/><Relationship Id="rId35" Type="http://schemas.openxmlformats.org/officeDocument/2006/relationships/slide" Target="slide20.xml"/><Relationship Id="rId77" Type="http://schemas.openxmlformats.org/officeDocument/2006/relationships/hyperlink" Target="&#49884;&#54200;54&#54200;.pptx" TargetMode="External"/><Relationship Id="rId100" Type="http://schemas.openxmlformats.org/officeDocument/2006/relationships/image" Target="../media/image33.png"/><Relationship Id="rId282" Type="http://schemas.openxmlformats.org/officeDocument/2006/relationships/image" Target="../media/image124.png"/><Relationship Id="rId338" Type="http://schemas.openxmlformats.org/officeDocument/2006/relationships/image" Target="../media/image152.png"/><Relationship Id="rId8" Type="http://schemas.openxmlformats.org/officeDocument/2006/relationships/slide" Target="slide4.xml"/><Relationship Id="rId142" Type="http://schemas.openxmlformats.org/officeDocument/2006/relationships/image" Target="../media/image54.png"/><Relationship Id="rId184" Type="http://schemas.openxmlformats.org/officeDocument/2006/relationships/image" Target="../media/image75.png"/><Relationship Id="rId391" Type="http://schemas.openxmlformats.org/officeDocument/2006/relationships/hyperlink" Target="../27&#45796;&#45768;&#50648;/&#45796;&#45768;&#50648;.pptx" TargetMode="External"/><Relationship Id="rId405" Type="http://schemas.openxmlformats.org/officeDocument/2006/relationships/hyperlink" Target="../34&#45208;&#54996;/&#45208;&#54996;.pptx" TargetMode="External"/><Relationship Id="rId447" Type="http://schemas.openxmlformats.org/officeDocument/2006/relationships/hyperlink" Target="../../&#49888;&#50557;PPT/55%20&#46356;&#47784;&#45936;&#54980;&#49436;/&#46356;&#47784;&#45936;&#54980;&#49436;.pptx" TargetMode="External"/><Relationship Id="rId251" Type="http://schemas.openxmlformats.org/officeDocument/2006/relationships/hyperlink" Target="&#49884;&#54200;117&#54200;.pptx" TargetMode="External"/><Relationship Id="rId46" Type="http://schemas.openxmlformats.org/officeDocument/2006/relationships/image" Target="../media/image6.png"/><Relationship Id="rId293" Type="http://schemas.openxmlformats.org/officeDocument/2006/relationships/hyperlink" Target="&#49884;&#54200;84&#54200;.pptx" TargetMode="External"/><Relationship Id="rId307" Type="http://schemas.openxmlformats.org/officeDocument/2006/relationships/hyperlink" Target="&#49884;&#54200;90&#54200;.pptx" TargetMode="External"/><Relationship Id="rId349" Type="http://schemas.openxmlformats.org/officeDocument/2006/relationships/hyperlink" Target="../06&#50668;&#54840;&#49688;&#50500;/&#50668;&#54840;&#49688;&#50500;.pptx" TargetMode="External"/><Relationship Id="rId88" Type="http://schemas.openxmlformats.org/officeDocument/2006/relationships/image" Target="../media/image27.png"/><Relationship Id="rId111" Type="http://schemas.openxmlformats.org/officeDocument/2006/relationships/hyperlink" Target="&#49884;&#54200;26&#54200;.pptx" TargetMode="External"/><Relationship Id="rId153" Type="http://schemas.openxmlformats.org/officeDocument/2006/relationships/hyperlink" Target="&#49884;&#54200;38&#54200;.pptx" TargetMode="External"/><Relationship Id="rId195" Type="http://schemas.openxmlformats.org/officeDocument/2006/relationships/hyperlink" Target="&#49884;&#54200;150&#54200;.pptx" TargetMode="External"/><Relationship Id="rId209" Type="http://schemas.openxmlformats.org/officeDocument/2006/relationships/hyperlink" Target="&#49884;&#54200;128&#54200;.pptx" TargetMode="External"/><Relationship Id="rId360" Type="http://schemas.openxmlformats.org/officeDocument/2006/relationships/image" Target="../media/image163.png"/><Relationship Id="rId416" Type="http://schemas.openxmlformats.org/officeDocument/2006/relationships/image" Target="../media/image191.png"/><Relationship Id="rId220" Type="http://schemas.openxmlformats.org/officeDocument/2006/relationships/image" Target="../media/image93.png"/><Relationship Id="rId458" Type="http://schemas.openxmlformats.org/officeDocument/2006/relationships/image" Target="../media/image212.png"/><Relationship Id="rId15" Type="http://schemas.openxmlformats.org/officeDocument/2006/relationships/slide" Target="slide27.xml"/><Relationship Id="rId57" Type="http://schemas.openxmlformats.org/officeDocument/2006/relationships/hyperlink" Target="&#49884;&#54200;13&#54200;.pptx" TargetMode="External"/><Relationship Id="rId262" Type="http://schemas.openxmlformats.org/officeDocument/2006/relationships/image" Target="../media/image114.png"/><Relationship Id="rId318" Type="http://schemas.openxmlformats.org/officeDocument/2006/relationships/image" Target="../media/image142.png"/><Relationship Id="rId99" Type="http://schemas.openxmlformats.org/officeDocument/2006/relationships/hyperlink" Target="&#49884;&#54200;30&#54200;.pptx" TargetMode="External"/><Relationship Id="rId122" Type="http://schemas.openxmlformats.org/officeDocument/2006/relationships/image" Target="../media/image44.png"/><Relationship Id="rId164" Type="http://schemas.openxmlformats.org/officeDocument/2006/relationships/image" Target="../media/image65.png"/><Relationship Id="rId371" Type="http://schemas.openxmlformats.org/officeDocument/2006/relationships/hyperlink" Target="../17&#50640;&#49828;&#45908;/&#50640;&#49828;&#45908;.pptx" TargetMode="External"/><Relationship Id="rId427" Type="http://schemas.openxmlformats.org/officeDocument/2006/relationships/hyperlink" Target="../../&#49888;&#50557;PPT/45%20&#47196;&#47560;&#49436;/&#47196;&#47560;&#49436;.pptx" TargetMode="External"/><Relationship Id="rId469" Type="http://schemas.openxmlformats.org/officeDocument/2006/relationships/hyperlink" Target="../../&#49888;&#50557;PPT/66%20&#50836;&#54620;&#44228;&#49884;&#47197;/&#50836;&#54620;&#44228;&#49884;&#47197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07&#54200;.pptx" TargetMode="External"/><Relationship Id="rId273" Type="http://schemas.openxmlformats.org/officeDocument/2006/relationships/hyperlink" Target="&#49884;&#54200;73&#54200;.pptx" TargetMode="External"/><Relationship Id="rId329" Type="http://schemas.openxmlformats.org/officeDocument/2006/relationships/hyperlink" Target="&#49884;&#54200;93&#54200;.pptx" TargetMode="External"/><Relationship Id="rId68" Type="http://schemas.openxmlformats.org/officeDocument/2006/relationships/image" Target="../media/image17.png"/><Relationship Id="rId133" Type="http://schemas.openxmlformats.org/officeDocument/2006/relationships/hyperlink" Target="&#49884;&#54200;66&#54200;.pptx" TargetMode="External"/><Relationship Id="rId175" Type="http://schemas.openxmlformats.org/officeDocument/2006/relationships/hyperlink" Target="&#49884;&#54200;144&#54200;.pptx" TargetMode="External"/><Relationship Id="rId340" Type="http://schemas.openxmlformats.org/officeDocument/2006/relationships/image" Target="../media/image153.png"/><Relationship Id="rId200" Type="http://schemas.openxmlformats.org/officeDocument/2006/relationships/image" Target="../media/image83.png"/><Relationship Id="rId382" Type="http://schemas.openxmlformats.org/officeDocument/2006/relationships/image" Target="../media/image174.png"/><Relationship Id="rId438" Type="http://schemas.openxmlformats.org/officeDocument/2006/relationships/image" Target="../media/image202.png"/><Relationship Id="rId242" Type="http://schemas.openxmlformats.org/officeDocument/2006/relationships/image" Target="../media/image104.png"/><Relationship Id="rId284" Type="http://schemas.openxmlformats.org/officeDocument/2006/relationships/image" Target="../media/image125.png"/><Relationship Id="rId37" Type="http://schemas.openxmlformats.org/officeDocument/2006/relationships/hyperlink" Target="&#49884;&#54200;12&#54200;.pptx" TargetMode="External"/><Relationship Id="rId79" Type="http://schemas.openxmlformats.org/officeDocument/2006/relationships/hyperlink" Target="&#49884;&#54200;55&#54200;.pptx" TargetMode="External"/><Relationship Id="rId102" Type="http://schemas.openxmlformats.org/officeDocument/2006/relationships/image" Target="../media/image34.png"/><Relationship Id="rId144" Type="http://schemas.openxmlformats.org/officeDocument/2006/relationships/image" Target="../media/image55.png"/><Relationship Id="rId90" Type="http://schemas.openxmlformats.org/officeDocument/2006/relationships/image" Target="../media/image28.png"/><Relationship Id="rId186" Type="http://schemas.openxmlformats.org/officeDocument/2006/relationships/image" Target="../media/image76.png"/><Relationship Id="rId351" Type="http://schemas.openxmlformats.org/officeDocument/2006/relationships/hyperlink" Target="../07&#49324;&#49324;&#44592;/&#49324;&#49324;&#44592;.pptx" TargetMode="External"/><Relationship Id="rId393" Type="http://schemas.openxmlformats.org/officeDocument/2006/relationships/hyperlink" Target="../28&#54840;&#49464;&#50500;/&#54840;&#49464;&#50500;.pptx" TargetMode="External"/><Relationship Id="rId407" Type="http://schemas.openxmlformats.org/officeDocument/2006/relationships/hyperlink" Target="../35&#54616;&#48149;&#44397;/&#54616;&#48149;&#44397;.pptx" TargetMode="External"/><Relationship Id="rId449" Type="http://schemas.openxmlformats.org/officeDocument/2006/relationships/hyperlink" Target="../../&#49888;&#50557;PPT/56%20&#46356;&#46020;&#49436;/&#46356;&#46020;&#49436;.pptx" TargetMode="External"/><Relationship Id="rId211" Type="http://schemas.openxmlformats.org/officeDocument/2006/relationships/hyperlink" Target="&#49884;&#54200;138&#54200;.pptx" TargetMode="External"/><Relationship Id="rId253" Type="http://schemas.openxmlformats.org/officeDocument/2006/relationships/hyperlink" Target="&#49884;&#54200;118&#54200;.pptx" TargetMode="External"/><Relationship Id="rId295" Type="http://schemas.openxmlformats.org/officeDocument/2006/relationships/hyperlink" Target="&#49884;&#54200;85&#54200;.pptx" TargetMode="External"/><Relationship Id="rId309" Type="http://schemas.openxmlformats.org/officeDocument/2006/relationships/hyperlink" Target="&#49884;&#54200;89&#54200;.pptx" TargetMode="External"/><Relationship Id="rId460" Type="http://schemas.openxmlformats.org/officeDocument/2006/relationships/image" Target="../media/image213.png"/><Relationship Id="rId48" Type="http://schemas.openxmlformats.org/officeDocument/2006/relationships/image" Target="../media/image7.png"/><Relationship Id="rId113" Type="http://schemas.openxmlformats.org/officeDocument/2006/relationships/hyperlink" Target="&#49884;&#54200;35&#54200;.pptx" TargetMode="External"/><Relationship Id="rId320" Type="http://schemas.openxmlformats.org/officeDocument/2006/relationships/image" Target="../media/image143.png"/><Relationship Id="rId155" Type="http://schemas.openxmlformats.org/officeDocument/2006/relationships/hyperlink" Target="&#49884;&#54200;28&#54200;.pptx" TargetMode="External"/><Relationship Id="rId197" Type="http://schemas.openxmlformats.org/officeDocument/2006/relationships/hyperlink" Target="&#49884;&#54200;126&#54200;.pptx" TargetMode="External"/><Relationship Id="rId362" Type="http://schemas.openxmlformats.org/officeDocument/2006/relationships/image" Target="../media/image164.png"/><Relationship Id="rId418" Type="http://schemas.openxmlformats.org/officeDocument/2006/relationships/image" Target="../media/image192.png"/><Relationship Id="rId222" Type="http://schemas.openxmlformats.org/officeDocument/2006/relationships/image" Target="../media/image94.png"/><Relationship Id="rId264" Type="http://schemas.openxmlformats.org/officeDocument/2006/relationships/image" Target="../media/image115.png"/><Relationship Id="rId471" Type="http://schemas.openxmlformats.org/officeDocument/2006/relationships/image" Target="../media/image219.png"/><Relationship Id="rId17" Type="http://schemas.openxmlformats.org/officeDocument/2006/relationships/slide" Target="slide9.xml"/><Relationship Id="rId59" Type="http://schemas.openxmlformats.org/officeDocument/2006/relationships/hyperlink" Target="&#49884;&#54200;23&#54200;.pptx" TargetMode="External"/><Relationship Id="rId124" Type="http://schemas.openxmlformats.org/officeDocument/2006/relationships/image" Target="../media/image45.png"/><Relationship Id="rId70" Type="http://schemas.openxmlformats.org/officeDocument/2006/relationships/image" Target="../media/image18.png"/><Relationship Id="rId166" Type="http://schemas.openxmlformats.org/officeDocument/2006/relationships/image" Target="../media/image66.png"/><Relationship Id="rId331" Type="http://schemas.openxmlformats.org/officeDocument/2006/relationships/hyperlink" Target="&#49884;&#54200;92&#54200;.pptx" TargetMode="External"/><Relationship Id="rId373" Type="http://schemas.openxmlformats.org/officeDocument/2006/relationships/hyperlink" Target="../18&#50853;&#44592;/&#50853;&#44592;.pptx" TargetMode="External"/><Relationship Id="rId429" Type="http://schemas.openxmlformats.org/officeDocument/2006/relationships/hyperlink" Target="../../&#49888;&#50557;PPT/46%20&#44256;&#47536;&#46020;&#51204;&#49436;/&#44256;&#47536;&#46020;&#51204;&#49436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6&#54200;.pptx" TargetMode="External"/><Relationship Id="rId440" Type="http://schemas.openxmlformats.org/officeDocument/2006/relationships/image" Target="../media/image203.png"/><Relationship Id="rId28" Type="http://schemas.openxmlformats.org/officeDocument/2006/relationships/slide" Target="slide34.xml"/><Relationship Id="rId275" Type="http://schemas.openxmlformats.org/officeDocument/2006/relationships/hyperlink" Target="&#49884;&#54200;74&#54200;.pptx" TargetMode="External"/><Relationship Id="rId300" Type="http://schemas.openxmlformats.org/officeDocument/2006/relationships/image" Target="../media/image133.png"/><Relationship Id="rId81" Type="http://schemas.openxmlformats.org/officeDocument/2006/relationships/hyperlink" Target="&#49884;&#54200;51&#54200;.pptx" TargetMode="External"/><Relationship Id="rId135" Type="http://schemas.openxmlformats.org/officeDocument/2006/relationships/hyperlink" Target="&#49884;&#54200;61&#54200;.pptx" TargetMode="External"/><Relationship Id="rId177" Type="http://schemas.openxmlformats.org/officeDocument/2006/relationships/hyperlink" Target="&#49884;&#54200;124&#54200;.pptx" TargetMode="External"/><Relationship Id="rId342" Type="http://schemas.openxmlformats.org/officeDocument/2006/relationships/image" Target="../media/image154.png"/><Relationship Id="rId384" Type="http://schemas.openxmlformats.org/officeDocument/2006/relationships/image" Target="../media/image175.png"/><Relationship Id="rId202" Type="http://schemas.openxmlformats.org/officeDocument/2006/relationships/image" Target="../media/image84.png"/><Relationship Id="rId244" Type="http://schemas.openxmlformats.org/officeDocument/2006/relationships/image" Target="../media/image105.png"/><Relationship Id="rId39" Type="http://schemas.openxmlformats.org/officeDocument/2006/relationships/hyperlink" Target="&#49884;&#54200;22&#54200;.pptx" TargetMode="External"/><Relationship Id="rId286" Type="http://schemas.openxmlformats.org/officeDocument/2006/relationships/image" Target="../media/image126.png"/><Relationship Id="rId451" Type="http://schemas.openxmlformats.org/officeDocument/2006/relationships/hyperlink" Target="../../&#49888;&#50557;PPT/57%20&#48716;&#47112;&#47788;&#49436;/&#48716;&#47112;&#47788;&#49436;1&#51109;.pptx" TargetMode="External"/><Relationship Id="rId50" Type="http://schemas.openxmlformats.org/officeDocument/2006/relationships/image" Target="../media/image8.png"/><Relationship Id="rId104" Type="http://schemas.openxmlformats.org/officeDocument/2006/relationships/image" Target="../media/image35.png"/><Relationship Id="rId146" Type="http://schemas.openxmlformats.org/officeDocument/2006/relationships/image" Target="../media/image56.png"/><Relationship Id="rId188" Type="http://schemas.openxmlformats.org/officeDocument/2006/relationships/image" Target="../media/image77.png"/><Relationship Id="rId311" Type="http://schemas.openxmlformats.org/officeDocument/2006/relationships/hyperlink" Target="&#49884;&#54200;100&#54200;.pptx" TargetMode="External"/><Relationship Id="rId353" Type="http://schemas.openxmlformats.org/officeDocument/2006/relationships/hyperlink" Target="../08&#47355;&#44592;/&#47355;&#44592;.pptx" TargetMode="External"/><Relationship Id="rId395" Type="http://schemas.openxmlformats.org/officeDocument/2006/relationships/hyperlink" Target="../29&#50836;&#50648;/&#50836;&#50648;.pptx" TargetMode="External"/><Relationship Id="rId409" Type="http://schemas.openxmlformats.org/officeDocument/2006/relationships/hyperlink" Target="../36&#49828;&#48148;&#45264;/&#49828;&#48148;&#45264;.pptx" TargetMode="External"/><Relationship Id="rId92" Type="http://schemas.openxmlformats.org/officeDocument/2006/relationships/image" Target="../media/image29.png"/><Relationship Id="rId213" Type="http://schemas.openxmlformats.org/officeDocument/2006/relationships/hyperlink" Target="&#49884;&#54200;148&#54200;.pptx" TargetMode="External"/><Relationship Id="rId420" Type="http://schemas.openxmlformats.org/officeDocument/2006/relationships/image" Target="../media/image193.png"/><Relationship Id="rId255" Type="http://schemas.openxmlformats.org/officeDocument/2006/relationships/hyperlink" Target="&#49884;&#54200;119&#54200;.pptx" TargetMode="External"/><Relationship Id="rId297" Type="http://schemas.openxmlformats.org/officeDocument/2006/relationships/hyperlink" Target="&#49884;&#54200;86&#54200;.pptx" TargetMode="External"/><Relationship Id="rId462" Type="http://schemas.openxmlformats.org/officeDocument/2006/relationships/image" Target="../media/image214.png"/><Relationship Id="rId115" Type="http://schemas.openxmlformats.org/officeDocument/2006/relationships/hyperlink" Target="&#49884;&#54200;36&#54200;.pptx" TargetMode="External"/><Relationship Id="rId157" Type="http://schemas.openxmlformats.org/officeDocument/2006/relationships/hyperlink" Target="&#49884;&#54200;18&#54200;.pptx" TargetMode="External"/><Relationship Id="rId322" Type="http://schemas.openxmlformats.org/officeDocument/2006/relationships/image" Target="../media/image144.png"/><Relationship Id="rId364" Type="http://schemas.openxmlformats.org/officeDocument/2006/relationships/image" Target="../media/image165.png"/><Relationship Id="rId61" Type="http://schemas.openxmlformats.org/officeDocument/2006/relationships/hyperlink" Target="&#49884;&#54200;44&#54200;.pptx" TargetMode="External"/><Relationship Id="rId199" Type="http://schemas.openxmlformats.org/officeDocument/2006/relationships/hyperlink" Target="&#49884;&#54200;136&#54200;.pptx" TargetMode="External"/></Relationships>
</file>

<file path=ppt/slides/_rels/slide23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46&#54200;.pptx" TargetMode="External"/><Relationship Id="rId299" Type="http://schemas.openxmlformats.org/officeDocument/2006/relationships/hyperlink" Target="&#49884;&#54200;87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04&#54200;.pptx" TargetMode="External"/><Relationship Id="rId159" Type="http://schemas.openxmlformats.org/officeDocument/2006/relationships/hyperlink" Target="&#49884;&#54200;08&#54200;.pptx" TargetMode="External"/><Relationship Id="rId324" Type="http://schemas.openxmlformats.org/officeDocument/2006/relationships/image" Target="../media/image145.png"/><Relationship Id="rId366" Type="http://schemas.openxmlformats.org/officeDocument/2006/relationships/image" Target="../media/image166.png"/><Relationship Id="rId170" Type="http://schemas.openxmlformats.org/officeDocument/2006/relationships/image" Target="../media/image68.png"/><Relationship Id="rId226" Type="http://schemas.openxmlformats.org/officeDocument/2006/relationships/image" Target="../media/image96.png"/><Relationship Id="rId433" Type="http://schemas.openxmlformats.org/officeDocument/2006/relationships/hyperlink" Target="../../&#49888;&#50557;PPT/48%20&#44040;&#46972;&#46356;&#50500;&#49436;/&#44040;&#46972;&#46356;&#50500;&#49436;.pptx" TargetMode="External"/><Relationship Id="rId268" Type="http://schemas.openxmlformats.org/officeDocument/2006/relationships/image" Target="../media/image117.png"/><Relationship Id="rId32" Type="http://schemas.openxmlformats.org/officeDocument/2006/relationships/slide" Target="slide17.xml"/><Relationship Id="rId74" Type="http://schemas.openxmlformats.org/officeDocument/2006/relationships/image" Target="../media/image20.png"/><Relationship Id="rId128" Type="http://schemas.openxmlformats.org/officeDocument/2006/relationships/image" Target="../media/image47.png"/><Relationship Id="rId335" Type="http://schemas.openxmlformats.org/officeDocument/2006/relationships/hyperlink" Target="&#49884;&#54200;09&#54200;.pptx" TargetMode="External"/><Relationship Id="rId377" Type="http://schemas.openxmlformats.org/officeDocument/2006/relationships/hyperlink" Target="../20&#51104;&#50616;/&#51104;&#50616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42&#54200;.pptx" TargetMode="External"/><Relationship Id="rId237" Type="http://schemas.openxmlformats.org/officeDocument/2006/relationships/hyperlink" Target="&#49884;&#54200;109&#54200;.pptx" TargetMode="External"/><Relationship Id="rId402" Type="http://schemas.openxmlformats.org/officeDocument/2006/relationships/image" Target="../media/image184.png"/><Relationship Id="rId279" Type="http://schemas.openxmlformats.org/officeDocument/2006/relationships/hyperlink" Target="&#49884;&#54200;76&#54200;.pptx" TargetMode="External"/><Relationship Id="rId444" Type="http://schemas.openxmlformats.org/officeDocument/2006/relationships/image" Target="../media/image205.png"/><Relationship Id="rId43" Type="http://schemas.openxmlformats.org/officeDocument/2006/relationships/hyperlink" Target="&#49884;&#54200;11&#54200;.pptx" TargetMode="External"/><Relationship Id="rId139" Type="http://schemas.openxmlformats.org/officeDocument/2006/relationships/hyperlink" Target="&#49884;&#54200;64&#54200;.pptx" TargetMode="External"/><Relationship Id="rId290" Type="http://schemas.openxmlformats.org/officeDocument/2006/relationships/image" Target="../media/image128.png"/><Relationship Id="rId304" Type="http://schemas.openxmlformats.org/officeDocument/2006/relationships/image" Target="../media/image135.png"/><Relationship Id="rId346" Type="http://schemas.openxmlformats.org/officeDocument/2006/relationships/image" Target="../media/image156.png"/><Relationship Id="rId388" Type="http://schemas.openxmlformats.org/officeDocument/2006/relationships/image" Target="../media/image177.png"/><Relationship Id="rId85" Type="http://schemas.openxmlformats.org/officeDocument/2006/relationships/hyperlink" Target="&#49884;&#54200;53&#54200;.pptx" TargetMode="External"/><Relationship Id="rId150" Type="http://schemas.openxmlformats.org/officeDocument/2006/relationships/image" Target="../media/image58.png"/><Relationship Id="rId192" Type="http://schemas.openxmlformats.org/officeDocument/2006/relationships/image" Target="../media/image79.png"/><Relationship Id="rId206" Type="http://schemas.openxmlformats.org/officeDocument/2006/relationships/image" Target="../media/image86.png"/><Relationship Id="rId413" Type="http://schemas.openxmlformats.org/officeDocument/2006/relationships/hyperlink" Target="../38&#49828;&#44032;&#47028;/&#49828;&#44032;&#47028;.pptx" TargetMode="External"/><Relationship Id="rId248" Type="http://schemas.openxmlformats.org/officeDocument/2006/relationships/image" Target="../media/image107.png"/><Relationship Id="rId455" Type="http://schemas.openxmlformats.org/officeDocument/2006/relationships/hyperlink" Target="../../&#49888;&#50557;PPT/59%20&#50556;&#44256;&#48372;&#49436;/&#50556;&#44256;&#48372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7.png"/><Relationship Id="rId315" Type="http://schemas.openxmlformats.org/officeDocument/2006/relationships/hyperlink" Target="&#49884;&#54200;102&#54200;.pptx" TargetMode="External"/><Relationship Id="rId357" Type="http://schemas.openxmlformats.org/officeDocument/2006/relationships/hyperlink" Target="../10&#49324;&#47924;&#50648;&#54616;/&#49324;&#47924;&#50648;&#54616;.pptx" TargetMode="External"/><Relationship Id="rId54" Type="http://schemas.openxmlformats.org/officeDocument/2006/relationships/image" Target="../media/image10.png"/><Relationship Id="rId96" Type="http://schemas.openxmlformats.org/officeDocument/2006/relationships/image" Target="../media/image31.png"/><Relationship Id="rId161" Type="http://schemas.openxmlformats.org/officeDocument/2006/relationships/hyperlink" Target="&#49884;&#54200;122&#54200;.pptx" TargetMode="External"/><Relationship Id="rId217" Type="http://schemas.openxmlformats.org/officeDocument/2006/relationships/hyperlink" Target="&#49884;&#54200;139&#54200;.pptx" TargetMode="External"/><Relationship Id="rId399" Type="http://schemas.openxmlformats.org/officeDocument/2006/relationships/hyperlink" Target="../31&#50724;&#48148;&#45852;/&#50724;&#48148;&#45852;1&#51109;.pptx" TargetMode="External"/><Relationship Id="rId259" Type="http://schemas.openxmlformats.org/officeDocument/2006/relationships/hyperlink" Target="&#49884;&#54200;29&#54200;.pptx" TargetMode="External"/><Relationship Id="rId424" Type="http://schemas.openxmlformats.org/officeDocument/2006/relationships/image" Target="../media/image195.png"/><Relationship Id="rId466" Type="http://schemas.openxmlformats.org/officeDocument/2006/relationships/image" Target="../media/image216.png"/><Relationship Id="rId23" Type="http://schemas.openxmlformats.org/officeDocument/2006/relationships/slide" Target="slide12.xml"/><Relationship Id="rId119" Type="http://schemas.openxmlformats.org/officeDocument/2006/relationships/hyperlink" Target="&#49884;&#54200;60&#54200;.pptx" TargetMode="External"/><Relationship Id="rId270" Type="http://schemas.openxmlformats.org/officeDocument/2006/relationships/image" Target="../media/image118.png"/><Relationship Id="rId326" Type="http://schemas.openxmlformats.org/officeDocument/2006/relationships/image" Target="../media/image146.png"/><Relationship Id="rId65" Type="http://schemas.openxmlformats.org/officeDocument/2006/relationships/hyperlink" Target="&#49884;&#54200;41&#54200;.pptx" TargetMode="External"/><Relationship Id="rId130" Type="http://schemas.openxmlformats.org/officeDocument/2006/relationships/image" Target="../media/image48.png"/><Relationship Id="rId368" Type="http://schemas.openxmlformats.org/officeDocument/2006/relationships/image" Target="../media/image167.png"/><Relationship Id="rId172" Type="http://schemas.openxmlformats.org/officeDocument/2006/relationships/image" Target="../media/image69.png"/><Relationship Id="rId228" Type="http://schemas.openxmlformats.org/officeDocument/2006/relationships/image" Target="../media/image97.png"/><Relationship Id="rId435" Type="http://schemas.openxmlformats.org/officeDocument/2006/relationships/hyperlink" Target="../../&#49888;&#50557;PPT/49%20&#50640;&#48288;&#49548;&#49436;/&#50640;&#48288;&#49548;&#49436;.pptx" TargetMode="External"/><Relationship Id="rId281" Type="http://schemas.openxmlformats.org/officeDocument/2006/relationships/hyperlink" Target="&#49884;&#54200;70&#54200;.pptx" TargetMode="External"/><Relationship Id="rId337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9.xml"/><Relationship Id="rId76" Type="http://schemas.openxmlformats.org/officeDocument/2006/relationships/image" Target="../media/image21.png"/><Relationship Id="rId141" Type="http://schemas.openxmlformats.org/officeDocument/2006/relationships/hyperlink" Target="&#49884;&#54200;63&#54200;.pptx" TargetMode="External"/><Relationship Id="rId379" Type="http://schemas.openxmlformats.org/officeDocument/2006/relationships/hyperlink" Target="../21&#51204;&#46020;&#49436;/&#51204;&#46020;&#4943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41&#54200;.pptx" TargetMode="External"/><Relationship Id="rId239" Type="http://schemas.openxmlformats.org/officeDocument/2006/relationships/hyperlink" Target="&#49884;&#54200;112&#54200;.pptx" TargetMode="External"/><Relationship Id="rId390" Type="http://schemas.openxmlformats.org/officeDocument/2006/relationships/image" Target="../media/image178.png"/><Relationship Id="rId404" Type="http://schemas.openxmlformats.org/officeDocument/2006/relationships/image" Target="../media/image185.png"/><Relationship Id="rId446" Type="http://schemas.openxmlformats.org/officeDocument/2006/relationships/image" Target="../media/image206.png"/><Relationship Id="rId250" Type="http://schemas.openxmlformats.org/officeDocument/2006/relationships/image" Target="../media/image108.png"/><Relationship Id="rId292" Type="http://schemas.openxmlformats.org/officeDocument/2006/relationships/image" Target="../media/image129.png"/><Relationship Id="rId306" Type="http://schemas.openxmlformats.org/officeDocument/2006/relationships/image" Target="../media/image136.png"/><Relationship Id="rId45" Type="http://schemas.openxmlformats.org/officeDocument/2006/relationships/hyperlink" Target="&#49884;&#54200;01&#54200;.pptx" TargetMode="External"/><Relationship Id="rId87" Type="http://schemas.openxmlformats.org/officeDocument/2006/relationships/hyperlink" Target="&#49884;&#54200;05&#54200;.pptx" TargetMode="External"/><Relationship Id="rId110" Type="http://schemas.openxmlformats.org/officeDocument/2006/relationships/image" Target="../media/image38.png"/><Relationship Id="rId348" Type="http://schemas.openxmlformats.org/officeDocument/2006/relationships/image" Target="../media/image157.png"/><Relationship Id="rId152" Type="http://schemas.openxmlformats.org/officeDocument/2006/relationships/image" Target="../media/image59.png"/><Relationship Id="rId194" Type="http://schemas.openxmlformats.org/officeDocument/2006/relationships/image" Target="../media/image80.png"/><Relationship Id="rId208" Type="http://schemas.openxmlformats.org/officeDocument/2006/relationships/image" Target="../media/image87.png"/><Relationship Id="rId415" Type="http://schemas.openxmlformats.org/officeDocument/2006/relationships/hyperlink" Target="../39&#47568;&#46972;&#44592;/&#47568;&#46972;&#44592;.pptx" TargetMode="External"/><Relationship Id="rId457" Type="http://schemas.openxmlformats.org/officeDocument/2006/relationships/hyperlink" Target="../../&#49888;&#50557;PPT/60%20&#48288;&#46300;&#47196;&#51204;&#49436;/&#48288;&#46300;&#47196;&#51204;&#49436;.pptx" TargetMode="External"/><Relationship Id="rId261" Type="http://schemas.openxmlformats.org/officeDocument/2006/relationships/hyperlink" Target="&#49884;&#54200;39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11.png"/><Relationship Id="rId317" Type="http://schemas.openxmlformats.org/officeDocument/2006/relationships/hyperlink" Target="&#49884;&#54200;99&#54200;.pptx" TargetMode="External"/><Relationship Id="rId359" Type="http://schemas.openxmlformats.org/officeDocument/2006/relationships/hyperlink" Target="../12&#50676;&#50773;&#44592;&#54616;/&#50676;&#50773;&#44592;&#54616;.pptx" TargetMode="External"/><Relationship Id="rId98" Type="http://schemas.openxmlformats.org/officeDocument/2006/relationships/image" Target="../media/image32.png"/><Relationship Id="rId121" Type="http://schemas.openxmlformats.org/officeDocument/2006/relationships/hyperlink" Target="&#49884;&#54200;07&#54200;.pptx" TargetMode="External"/><Relationship Id="rId163" Type="http://schemas.openxmlformats.org/officeDocument/2006/relationships/hyperlink" Target="&#49884;&#54200;121&#54200;.pptx" TargetMode="External"/><Relationship Id="rId219" Type="http://schemas.openxmlformats.org/officeDocument/2006/relationships/hyperlink" Target="&#49884;&#54200;129&#54200;.pptx" TargetMode="External"/><Relationship Id="rId370" Type="http://schemas.openxmlformats.org/officeDocument/2006/relationships/image" Target="../media/image168.png"/><Relationship Id="rId426" Type="http://schemas.openxmlformats.org/officeDocument/2006/relationships/image" Target="../media/image196.png"/><Relationship Id="rId230" Type="http://schemas.openxmlformats.org/officeDocument/2006/relationships/image" Target="../media/image98.png"/><Relationship Id="rId468" Type="http://schemas.openxmlformats.org/officeDocument/2006/relationships/image" Target="../media/image217.png"/><Relationship Id="rId25" Type="http://schemas.openxmlformats.org/officeDocument/2006/relationships/slide" Target="slide13.xml"/><Relationship Id="rId67" Type="http://schemas.openxmlformats.org/officeDocument/2006/relationships/hyperlink" Target="&#49884;&#54200;42&#54200;.pptx" TargetMode="External"/><Relationship Id="rId272" Type="http://schemas.openxmlformats.org/officeDocument/2006/relationships/image" Target="../media/image119.png"/><Relationship Id="rId328" Type="http://schemas.openxmlformats.org/officeDocument/2006/relationships/image" Target="../media/image147.png"/><Relationship Id="rId132" Type="http://schemas.openxmlformats.org/officeDocument/2006/relationships/image" Target="../media/image49.png"/><Relationship Id="rId174" Type="http://schemas.openxmlformats.org/officeDocument/2006/relationships/image" Target="../media/image70.png"/><Relationship Id="rId381" Type="http://schemas.openxmlformats.org/officeDocument/2006/relationships/hyperlink" Target="../22&#50500;&#44032;/&#50500;&#44032;.pptx" TargetMode="External"/><Relationship Id="rId241" Type="http://schemas.openxmlformats.org/officeDocument/2006/relationships/hyperlink" Target="&#49884;&#54200;113&#54200;.pptx" TargetMode="External"/><Relationship Id="rId437" Type="http://schemas.openxmlformats.org/officeDocument/2006/relationships/hyperlink" Target="../../&#49888;&#50557;PPT/50%20&#48716;&#47549;&#48372;&#49436;/&#48716;&#47549;&#48372;&#49436;.pptx" TargetMode="External"/><Relationship Id="rId36" Type="http://schemas.openxmlformats.org/officeDocument/2006/relationships/slide" Target="slide8.xml"/><Relationship Id="rId283" Type="http://schemas.openxmlformats.org/officeDocument/2006/relationships/hyperlink" Target="&#49884;&#54200;78&#54200;.pptx" TargetMode="External"/><Relationship Id="rId339" Type="http://schemas.openxmlformats.org/officeDocument/2006/relationships/hyperlink" Target="../02&#52636;&#50528;&#44413;&#44592;/&#52636;&#50528;&#44413;&#44592;.pptx" TargetMode="External"/><Relationship Id="rId78" Type="http://schemas.openxmlformats.org/officeDocument/2006/relationships/image" Target="../media/image22.png"/><Relationship Id="rId101" Type="http://schemas.openxmlformats.org/officeDocument/2006/relationships/hyperlink" Target="&#49884;&#54200;40&#54200;.pptx" TargetMode="External"/><Relationship Id="rId143" Type="http://schemas.openxmlformats.org/officeDocument/2006/relationships/hyperlink" Target="&#49884;&#54200;62&#54200;.pptx" TargetMode="External"/><Relationship Id="rId185" Type="http://schemas.openxmlformats.org/officeDocument/2006/relationships/hyperlink" Target="&#49884;&#54200;125&#54200;.pptx" TargetMode="External"/><Relationship Id="rId350" Type="http://schemas.openxmlformats.org/officeDocument/2006/relationships/image" Target="../media/image158.png"/><Relationship Id="rId406" Type="http://schemas.openxmlformats.org/officeDocument/2006/relationships/image" Target="../media/image186.png"/><Relationship Id="rId9" Type="http://schemas.openxmlformats.org/officeDocument/2006/relationships/slide" Target="slide24.xml"/><Relationship Id="rId210" Type="http://schemas.openxmlformats.org/officeDocument/2006/relationships/image" Target="../media/image88.png"/><Relationship Id="rId392" Type="http://schemas.openxmlformats.org/officeDocument/2006/relationships/image" Target="../media/image179.png"/><Relationship Id="rId448" Type="http://schemas.openxmlformats.org/officeDocument/2006/relationships/image" Target="../media/image207.png"/><Relationship Id="rId252" Type="http://schemas.openxmlformats.org/officeDocument/2006/relationships/image" Target="../media/image109.png"/><Relationship Id="rId294" Type="http://schemas.openxmlformats.org/officeDocument/2006/relationships/image" Target="../media/image130.png"/><Relationship Id="rId308" Type="http://schemas.openxmlformats.org/officeDocument/2006/relationships/image" Target="../media/image137.png"/><Relationship Id="rId47" Type="http://schemas.openxmlformats.org/officeDocument/2006/relationships/hyperlink" Target="&#49884;&#54200;02&#54200;.pptx" TargetMode="External"/><Relationship Id="rId89" Type="http://schemas.openxmlformats.org/officeDocument/2006/relationships/hyperlink" Target="&#49884;&#54200;15&#54200;.pptx" TargetMode="External"/><Relationship Id="rId112" Type="http://schemas.openxmlformats.org/officeDocument/2006/relationships/image" Target="../media/image39.png"/><Relationship Id="rId154" Type="http://schemas.openxmlformats.org/officeDocument/2006/relationships/image" Target="../media/image60.png"/><Relationship Id="rId361" Type="http://schemas.openxmlformats.org/officeDocument/2006/relationships/hyperlink" Target="../11&#50676;&#50773;&#44592;&#49345;/&#50676;&#50773;&#44592;&#49345;.pptx" TargetMode="External"/><Relationship Id="rId196" Type="http://schemas.openxmlformats.org/officeDocument/2006/relationships/image" Target="../media/image81.png"/><Relationship Id="rId417" Type="http://schemas.openxmlformats.org/officeDocument/2006/relationships/hyperlink" Target="../../&#49888;&#50557;PPT/40%20&#47560;&#53468;&#48373;&#51020;/&#47560;&#53468;&#48373;&#51020;.pptx" TargetMode="External"/><Relationship Id="rId459" Type="http://schemas.openxmlformats.org/officeDocument/2006/relationships/hyperlink" Target="../../&#49888;&#50557;PPT/61%20&#48288;&#46300;&#47196;&#54980;&#49436;/&#48288;&#46300;&#47196;&#5498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11&#54200;.pptx" TargetMode="External"/><Relationship Id="rId263" Type="http://schemas.openxmlformats.org/officeDocument/2006/relationships/hyperlink" Target="&#49884;&#54200;49&#54200;.pptx" TargetMode="External"/><Relationship Id="rId319" Type="http://schemas.openxmlformats.org/officeDocument/2006/relationships/hyperlink" Target="&#49884;&#54200;98&#54200;.pptx" TargetMode="External"/><Relationship Id="rId470" Type="http://schemas.openxmlformats.org/officeDocument/2006/relationships/image" Target="../media/image218.png"/><Relationship Id="rId58" Type="http://schemas.openxmlformats.org/officeDocument/2006/relationships/image" Target="../media/image12.png"/><Relationship Id="rId123" Type="http://schemas.openxmlformats.org/officeDocument/2006/relationships/hyperlink" Target="&#49884;&#54200;57&#54200;.pptx" TargetMode="External"/><Relationship Id="rId330" Type="http://schemas.openxmlformats.org/officeDocument/2006/relationships/image" Target="../media/image148.png"/><Relationship Id="rId165" Type="http://schemas.openxmlformats.org/officeDocument/2006/relationships/hyperlink" Target="&#49884;&#54200;123&#54200;.pptx" TargetMode="External"/><Relationship Id="rId372" Type="http://schemas.openxmlformats.org/officeDocument/2006/relationships/image" Target="../media/image169.png"/><Relationship Id="rId428" Type="http://schemas.openxmlformats.org/officeDocument/2006/relationships/image" Target="../media/image197.png"/><Relationship Id="rId232" Type="http://schemas.openxmlformats.org/officeDocument/2006/relationships/image" Target="../media/image99.png"/><Relationship Id="rId274" Type="http://schemas.openxmlformats.org/officeDocument/2006/relationships/image" Target="../media/image120.png"/><Relationship Id="rId27" Type="http://schemas.openxmlformats.org/officeDocument/2006/relationships/slide" Target="slide14.xml"/><Relationship Id="rId69" Type="http://schemas.openxmlformats.org/officeDocument/2006/relationships/hyperlink" Target="&#49884;&#54200;43&#54200;.pptx" TargetMode="External"/><Relationship Id="rId134" Type="http://schemas.openxmlformats.org/officeDocument/2006/relationships/image" Target="../media/image50.png"/><Relationship Id="rId80" Type="http://schemas.openxmlformats.org/officeDocument/2006/relationships/image" Target="../media/image23.png"/><Relationship Id="rId176" Type="http://schemas.openxmlformats.org/officeDocument/2006/relationships/image" Target="../media/image71.png"/><Relationship Id="rId341" Type="http://schemas.openxmlformats.org/officeDocument/2006/relationships/hyperlink" Target="&#52285;&#49464;&#44592;.pptx" TargetMode="External"/><Relationship Id="rId383" Type="http://schemas.openxmlformats.org/officeDocument/2006/relationships/hyperlink" Target="../23&#51060;&#49324;&#50556;/&#51060;&#49324;&#50556;.pptx" TargetMode="External"/><Relationship Id="rId439" Type="http://schemas.openxmlformats.org/officeDocument/2006/relationships/hyperlink" Target="../../&#49888;&#50557;PPT/51%20&#44264;&#47196;&#49352;&#49436;/&#44264;&#47196;&#49352;&#49436;.pptx" TargetMode="External"/><Relationship Id="rId201" Type="http://schemas.openxmlformats.org/officeDocument/2006/relationships/hyperlink" Target="&#49884;&#54200;146&#54200;.pptx" TargetMode="External"/><Relationship Id="rId243" Type="http://schemas.openxmlformats.org/officeDocument/2006/relationships/hyperlink" Target="&#49884;&#54200;114&#54200;.pptx" TargetMode="External"/><Relationship Id="rId285" Type="http://schemas.openxmlformats.org/officeDocument/2006/relationships/hyperlink" Target="&#49884;&#54200;88&#54200;.pptx" TargetMode="External"/><Relationship Id="rId450" Type="http://schemas.openxmlformats.org/officeDocument/2006/relationships/image" Target="../media/image208.png"/><Relationship Id="rId38" Type="http://schemas.openxmlformats.org/officeDocument/2006/relationships/image" Target="../media/image2.png"/><Relationship Id="rId103" Type="http://schemas.openxmlformats.org/officeDocument/2006/relationships/hyperlink" Target="&#49884;&#54200;50&#54200;.pptx" TargetMode="External"/><Relationship Id="rId310" Type="http://schemas.openxmlformats.org/officeDocument/2006/relationships/image" Target="../media/image138.png"/><Relationship Id="rId91" Type="http://schemas.openxmlformats.org/officeDocument/2006/relationships/hyperlink" Target="&#49884;&#54200;25&#54200;.pptx" TargetMode="External"/><Relationship Id="rId145" Type="http://schemas.openxmlformats.org/officeDocument/2006/relationships/hyperlink" Target="&#49884;&#54200;67&#54200;.pptx" TargetMode="External"/><Relationship Id="rId187" Type="http://schemas.openxmlformats.org/officeDocument/2006/relationships/hyperlink" Target="&#49884;&#54200;135&#54200;.pptx" TargetMode="External"/><Relationship Id="rId352" Type="http://schemas.openxmlformats.org/officeDocument/2006/relationships/image" Target="../media/image159.png"/><Relationship Id="rId394" Type="http://schemas.openxmlformats.org/officeDocument/2006/relationships/image" Target="../media/image180.png"/><Relationship Id="rId408" Type="http://schemas.openxmlformats.org/officeDocument/2006/relationships/image" Target="../media/image187.png"/><Relationship Id="rId212" Type="http://schemas.openxmlformats.org/officeDocument/2006/relationships/image" Target="../media/image89.png"/><Relationship Id="rId254" Type="http://schemas.openxmlformats.org/officeDocument/2006/relationships/image" Target="../media/image110.png"/><Relationship Id="rId49" Type="http://schemas.openxmlformats.org/officeDocument/2006/relationships/hyperlink" Target="&#49884;&#54200;33&#54200;.pptx" TargetMode="External"/><Relationship Id="rId114" Type="http://schemas.openxmlformats.org/officeDocument/2006/relationships/image" Target="../media/image40.png"/><Relationship Id="rId296" Type="http://schemas.openxmlformats.org/officeDocument/2006/relationships/image" Target="../media/image131.png"/><Relationship Id="rId461" Type="http://schemas.openxmlformats.org/officeDocument/2006/relationships/hyperlink" Target="../../&#49888;&#50557;PPT/62%20&#50836;&#54620;&#51068;&#49436;/&#50836;&#54620;&#51068;&#49436;.pptx" TargetMode="External"/><Relationship Id="rId60" Type="http://schemas.openxmlformats.org/officeDocument/2006/relationships/image" Target="../media/image13.png"/><Relationship Id="rId156" Type="http://schemas.openxmlformats.org/officeDocument/2006/relationships/image" Target="../media/image61.png"/><Relationship Id="rId198" Type="http://schemas.openxmlformats.org/officeDocument/2006/relationships/image" Target="../media/image82.png"/><Relationship Id="rId321" Type="http://schemas.openxmlformats.org/officeDocument/2006/relationships/hyperlink" Target="&#49884;&#54200;97&#54200;.pptx" TargetMode="External"/><Relationship Id="rId363" Type="http://schemas.openxmlformats.org/officeDocument/2006/relationships/hyperlink" Target="../13&#50669;&#45824;&#49345;/&#50669;&#45824;&#49345;.pptx" TargetMode="External"/><Relationship Id="rId419" Type="http://schemas.openxmlformats.org/officeDocument/2006/relationships/hyperlink" Target="../../&#49888;&#50557;PPT/41%20&#47560;&#44032;&#48373;&#51020;/&#47560;&#44032;&#48373;&#51020;.pptx" TargetMode="External"/><Relationship Id="rId223" Type="http://schemas.openxmlformats.org/officeDocument/2006/relationships/hyperlink" Target="&#49884;&#54200;103&#54200;.pptx" TargetMode="External"/><Relationship Id="rId430" Type="http://schemas.openxmlformats.org/officeDocument/2006/relationships/image" Target="../media/image198.png"/><Relationship Id="rId18" Type="http://schemas.openxmlformats.org/officeDocument/2006/relationships/slide" Target="slide29.xml"/><Relationship Id="rId265" Type="http://schemas.openxmlformats.org/officeDocument/2006/relationships/hyperlink" Target="&#49884;&#54200;59&#54200;.pptx" TargetMode="External"/><Relationship Id="rId472" Type="http://schemas.openxmlformats.org/officeDocument/2006/relationships/image" Target="../media/image242.png"/><Relationship Id="rId125" Type="http://schemas.openxmlformats.org/officeDocument/2006/relationships/hyperlink" Target="&#49884;&#54200;47&#54200;.pptx" TargetMode="External"/><Relationship Id="rId167" Type="http://schemas.openxmlformats.org/officeDocument/2006/relationships/hyperlink" Target="&#49884;&#54200;133&#54200;.pptx" TargetMode="External"/><Relationship Id="rId332" Type="http://schemas.openxmlformats.org/officeDocument/2006/relationships/image" Target="../media/image149.png"/><Relationship Id="rId374" Type="http://schemas.openxmlformats.org/officeDocument/2006/relationships/image" Target="../media/image170.png"/><Relationship Id="rId71" Type="http://schemas.openxmlformats.org/officeDocument/2006/relationships/hyperlink" Target="&#49884;&#54200;34&#54200;.pptx" TargetMode="External"/><Relationship Id="rId234" Type="http://schemas.openxmlformats.org/officeDocument/2006/relationships/image" Target="../media/image100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21.png"/><Relationship Id="rId44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40" Type="http://schemas.openxmlformats.org/officeDocument/2006/relationships/image" Target="../media/image3.png"/><Relationship Id="rId136" Type="http://schemas.openxmlformats.org/officeDocument/2006/relationships/image" Target="../media/image51.png"/><Relationship Id="rId178" Type="http://schemas.openxmlformats.org/officeDocument/2006/relationships/image" Target="../media/image72.png"/><Relationship Id="rId301" Type="http://schemas.openxmlformats.org/officeDocument/2006/relationships/hyperlink" Target="&#49884;&#54200;69&#54200;.pptx" TargetMode="External"/><Relationship Id="rId343" Type="http://schemas.openxmlformats.org/officeDocument/2006/relationships/hyperlink" Target="../03&#47112;&#50948;&#44592;/&#47112;&#50948;&#44592;.pptx" TargetMode="External"/><Relationship Id="rId82" Type="http://schemas.openxmlformats.org/officeDocument/2006/relationships/image" Target="../media/image24.png"/><Relationship Id="rId203" Type="http://schemas.openxmlformats.org/officeDocument/2006/relationships/hyperlink" Target="&#49884;&#54200;147&#54200;.pptx" TargetMode="External"/><Relationship Id="rId385" Type="http://schemas.openxmlformats.org/officeDocument/2006/relationships/hyperlink" Target="../24&#50696;&#47112;&#48120;&#50556;/&#50696;&#47112;&#48120;&#50556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5.png"/><Relationship Id="rId245" Type="http://schemas.openxmlformats.org/officeDocument/2006/relationships/hyperlink" Target="&#49884;&#54200;115&#54200;.pptx" TargetMode="External"/><Relationship Id="rId266" Type="http://schemas.openxmlformats.org/officeDocument/2006/relationships/image" Target="../media/image116.png"/><Relationship Id="rId287" Type="http://schemas.openxmlformats.org/officeDocument/2006/relationships/hyperlink" Target="&#49884;&#54200;81&#54200;.pptx" TargetMode="External"/><Relationship Id="rId410" Type="http://schemas.openxmlformats.org/officeDocument/2006/relationships/image" Target="../media/image188.png"/><Relationship Id="rId431" Type="http://schemas.openxmlformats.org/officeDocument/2006/relationships/hyperlink" Target="../../&#49888;&#50557;PPT/47%20&#44256;&#47536;&#46020;&#54980;&#49436;/&#44256;&#47536;&#46020;&#54980;&#49436;.pptx" TargetMode="External"/><Relationship Id="rId452" Type="http://schemas.openxmlformats.org/officeDocument/2006/relationships/image" Target="../media/image209.png"/><Relationship Id="rId30" Type="http://schemas.openxmlformats.org/officeDocument/2006/relationships/slide" Target="slide35.xml"/><Relationship Id="rId105" Type="http://schemas.openxmlformats.org/officeDocument/2006/relationships/hyperlink" Target="&#49884;&#54200;56&#54200;.pptx" TargetMode="External"/><Relationship Id="rId126" Type="http://schemas.openxmlformats.org/officeDocument/2006/relationships/image" Target="../media/image46.png"/><Relationship Id="rId147" Type="http://schemas.openxmlformats.org/officeDocument/2006/relationships/hyperlink" Target="&#49884;&#54200;68&#54200;.pptx" TargetMode="External"/><Relationship Id="rId168" Type="http://schemas.openxmlformats.org/officeDocument/2006/relationships/image" Target="../media/image67.png"/><Relationship Id="rId312" Type="http://schemas.openxmlformats.org/officeDocument/2006/relationships/image" Target="../media/image139.png"/><Relationship Id="rId333" Type="http://schemas.openxmlformats.org/officeDocument/2006/relationships/hyperlink" Target="&#49884;&#54200;91&#54200;.pptx" TargetMode="External"/><Relationship Id="rId354" Type="http://schemas.openxmlformats.org/officeDocument/2006/relationships/image" Target="../media/image160.png"/><Relationship Id="rId51" Type="http://schemas.openxmlformats.org/officeDocument/2006/relationships/hyperlink" Target="&#49884;&#54200;31&#54200;.pptx" TargetMode="External"/><Relationship Id="rId72" Type="http://schemas.openxmlformats.org/officeDocument/2006/relationships/image" Target="../media/image19.png"/><Relationship Id="rId93" Type="http://schemas.openxmlformats.org/officeDocument/2006/relationships/hyperlink" Target="&#49884;&#54200;45&#54200;.pptx" TargetMode="External"/><Relationship Id="rId189" Type="http://schemas.openxmlformats.org/officeDocument/2006/relationships/hyperlink" Target="&#49884;&#54200;145&#54200;.pptx" TargetMode="External"/><Relationship Id="rId375" Type="http://schemas.openxmlformats.org/officeDocument/2006/relationships/hyperlink" Target="../19&#49884;&#54200;/&#49884;&#54200;.pptx" TargetMode="External"/><Relationship Id="rId396" Type="http://schemas.openxmlformats.org/officeDocument/2006/relationships/image" Target="../media/image181.png"/><Relationship Id="rId3" Type="http://schemas.openxmlformats.org/officeDocument/2006/relationships/slide" Target="slide21.xml"/><Relationship Id="rId214" Type="http://schemas.openxmlformats.org/officeDocument/2006/relationships/image" Target="../media/image90.png"/><Relationship Id="rId235" Type="http://schemas.openxmlformats.org/officeDocument/2006/relationships/hyperlink" Target="&#49884;&#54200;108&#54200;.pptx" TargetMode="External"/><Relationship Id="rId256" Type="http://schemas.openxmlformats.org/officeDocument/2006/relationships/image" Target="../media/image111.png"/><Relationship Id="rId277" Type="http://schemas.openxmlformats.org/officeDocument/2006/relationships/hyperlink" Target="&#49884;&#54200;75&#54200;.pptx" TargetMode="External"/><Relationship Id="rId298" Type="http://schemas.openxmlformats.org/officeDocument/2006/relationships/image" Target="../media/image132.png"/><Relationship Id="rId400" Type="http://schemas.openxmlformats.org/officeDocument/2006/relationships/image" Target="../media/image183.png"/><Relationship Id="rId421" Type="http://schemas.openxmlformats.org/officeDocument/2006/relationships/hyperlink" Target="../../&#49888;&#50557;PPT/42%20&#45572;&#44032;&#48373;&#51020;/&#45572;&#44032;&#48373;&#51020;.pptx" TargetMode="External"/><Relationship Id="rId442" Type="http://schemas.openxmlformats.org/officeDocument/2006/relationships/image" Target="../media/image204.png"/><Relationship Id="rId463" Type="http://schemas.openxmlformats.org/officeDocument/2006/relationships/hyperlink" Target="../../&#49888;&#50557;PPT/63%20&#50836;&#54620;&#51060;&#49436;/&#50836;&#54620;&#51060;&#49436;1&#51109;.pptx" TargetMode="External"/><Relationship Id="rId116" Type="http://schemas.openxmlformats.org/officeDocument/2006/relationships/image" Target="../media/image41.png"/><Relationship Id="rId137" Type="http://schemas.openxmlformats.org/officeDocument/2006/relationships/hyperlink" Target="&#49884;&#54200;65&#54200;.pptx" TargetMode="External"/><Relationship Id="rId158" Type="http://schemas.openxmlformats.org/officeDocument/2006/relationships/image" Target="../media/image62.png"/><Relationship Id="rId302" Type="http://schemas.openxmlformats.org/officeDocument/2006/relationships/image" Target="../media/image134.png"/><Relationship Id="rId323" Type="http://schemas.openxmlformats.org/officeDocument/2006/relationships/hyperlink" Target="&#49884;&#54200;96&#54200;.pptx" TargetMode="External"/><Relationship Id="rId344" Type="http://schemas.openxmlformats.org/officeDocument/2006/relationships/image" Target="../media/image155.png"/><Relationship Id="rId20" Type="http://schemas.openxmlformats.org/officeDocument/2006/relationships/slide" Target="slide30.xml"/><Relationship Id="rId41" Type="http://schemas.openxmlformats.org/officeDocument/2006/relationships/hyperlink" Target="&#49884;&#54200;21&#54200;.pptx" TargetMode="External"/><Relationship Id="rId62" Type="http://schemas.openxmlformats.org/officeDocument/2006/relationships/image" Target="../media/image14.png"/><Relationship Id="rId83" Type="http://schemas.openxmlformats.org/officeDocument/2006/relationships/hyperlink" Target="&#49884;&#54200;52&#54200;.pptx" TargetMode="External"/><Relationship Id="rId179" Type="http://schemas.openxmlformats.org/officeDocument/2006/relationships/hyperlink" Target="&#49884;&#54200;143&#54200;.pptx" TargetMode="External"/><Relationship Id="rId365" Type="http://schemas.openxmlformats.org/officeDocument/2006/relationships/hyperlink" Target="../14&#50669;&#45824;&#54616;/&#50669;&#45824;&#54616;.pptx" TargetMode="External"/><Relationship Id="rId386" Type="http://schemas.openxmlformats.org/officeDocument/2006/relationships/image" Target="../media/image176.png"/><Relationship Id="rId190" Type="http://schemas.openxmlformats.org/officeDocument/2006/relationships/image" Target="../media/image78.png"/><Relationship Id="rId204" Type="http://schemas.openxmlformats.org/officeDocument/2006/relationships/image" Target="../media/image85.png"/><Relationship Id="rId225" Type="http://schemas.openxmlformats.org/officeDocument/2006/relationships/hyperlink" Target="&#49884;&#54200;104&#54200;.pptx" TargetMode="External"/><Relationship Id="rId246" Type="http://schemas.openxmlformats.org/officeDocument/2006/relationships/image" Target="../media/image106.png"/><Relationship Id="rId267" Type="http://schemas.openxmlformats.org/officeDocument/2006/relationships/hyperlink" Target="&#49884;&#54200;77&#54200;.pptx" TargetMode="External"/><Relationship Id="rId288" Type="http://schemas.openxmlformats.org/officeDocument/2006/relationships/image" Target="../media/image127.png"/><Relationship Id="rId411" Type="http://schemas.openxmlformats.org/officeDocument/2006/relationships/hyperlink" Target="../37&#54617;&#44060;/&#54617;&#44060;.pptx" TargetMode="External"/><Relationship Id="rId432" Type="http://schemas.openxmlformats.org/officeDocument/2006/relationships/image" Target="../media/image199.png"/><Relationship Id="rId453" Type="http://schemas.openxmlformats.org/officeDocument/2006/relationships/hyperlink" Target="../../&#49888;&#50557;PPT/58%20&#55176;&#48652;&#47532;&#49436;/&#55176;&#48652;&#47532;&#49436;.pptx" TargetMode="External"/><Relationship Id="rId106" Type="http://schemas.openxmlformats.org/officeDocument/2006/relationships/image" Target="../media/image36.png"/><Relationship Id="rId127" Type="http://schemas.openxmlformats.org/officeDocument/2006/relationships/hyperlink" Target="&#49884;&#54200;37&#54200;.pptx" TargetMode="External"/><Relationship Id="rId313" Type="http://schemas.openxmlformats.org/officeDocument/2006/relationships/hyperlink" Target="&#49884;&#54200;101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9.png"/><Relationship Id="rId73" Type="http://schemas.openxmlformats.org/officeDocument/2006/relationships/hyperlink" Target="&#49884;&#54200;14&#54200;.pptx" TargetMode="External"/><Relationship Id="rId94" Type="http://schemas.openxmlformats.org/officeDocument/2006/relationships/image" Target="../media/image30.png"/><Relationship Id="rId148" Type="http://schemas.openxmlformats.org/officeDocument/2006/relationships/image" Target="../media/image57.png"/><Relationship Id="rId169" Type="http://schemas.openxmlformats.org/officeDocument/2006/relationships/hyperlink" Target="&#49884;&#54200;132&#54200;.pptx" TargetMode="External"/><Relationship Id="rId334" Type="http://schemas.openxmlformats.org/officeDocument/2006/relationships/image" Target="../media/image150.png"/><Relationship Id="rId355" Type="http://schemas.openxmlformats.org/officeDocument/2006/relationships/hyperlink" Target="../09&#49324;&#47924;&#50648;&#49345;/&#49324;&#47924;&#50648;&#49345;.pptx" TargetMode="External"/><Relationship Id="rId376" Type="http://schemas.openxmlformats.org/officeDocument/2006/relationships/image" Target="../media/image171.png"/><Relationship Id="rId397" Type="http://schemas.openxmlformats.org/officeDocument/2006/relationships/hyperlink" Target="../30&#50500;&#47784;&#49828;/&#50500;&#47784;&#49828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73.png"/><Relationship Id="rId215" Type="http://schemas.openxmlformats.org/officeDocument/2006/relationships/hyperlink" Target="&#49884;&#54200;149&#54200;.pptx" TargetMode="External"/><Relationship Id="rId236" Type="http://schemas.openxmlformats.org/officeDocument/2006/relationships/image" Target="../media/image101.png"/><Relationship Id="rId257" Type="http://schemas.openxmlformats.org/officeDocument/2006/relationships/hyperlink" Target="&#49884;&#54200;19&#54200;.pptx" TargetMode="External"/><Relationship Id="rId278" Type="http://schemas.openxmlformats.org/officeDocument/2006/relationships/image" Target="../media/image122.png"/><Relationship Id="rId401" Type="http://schemas.openxmlformats.org/officeDocument/2006/relationships/hyperlink" Target="../32&#50836;&#45208;/&#50836;&#45208;.pptx" TargetMode="External"/><Relationship Id="rId422" Type="http://schemas.openxmlformats.org/officeDocument/2006/relationships/image" Target="../media/image194.png"/><Relationship Id="rId44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64" Type="http://schemas.openxmlformats.org/officeDocument/2006/relationships/image" Target="../media/image215.png"/><Relationship Id="rId303" Type="http://schemas.openxmlformats.org/officeDocument/2006/relationships/hyperlink" Target="&#49884;&#54200;79&#54200;.pptx" TargetMode="External"/><Relationship Id="rId42" Type="http://schemas.openxmlformats.org/officeDocument/2006/relationships/image" Target="../media/image4.png"/><Relationship Id="rId84" Type="http://schemas.openxmlformats.org/officeDocument/2006/relationships/image" Target="../media/image25.png"/><Relationship Id="rId138" Type="http://schemas.openxmlformats.org/officeDocument/2006/relationships/image" Target="../media/image52.png"/><Relationship Id="rId345" Type="http://schemas.openxmlformats.org/officeDocument/2006/relationships/hyperlink" Target="../04&#48124;&#49688;&#44592;/&#48124;&#49688;&#44592;.pptx" TargetMode="External"/><Relationship Id="rId387" Type="http://schemas.openxmlformats.org/officeDocument/2006/relationships/hyperlink" Target="../25&#50696;&#47112;&#48120;&#50556;&#50528;&#44032;/&#50696;&#47112;&#48120;&#50556;&#50528;&#44032;.pptx" TargetMode="External"/><Relationship Id="rId191" Type="http://schemas.openxmlformats.org/officeDocument/2006/relationships/hyperlink" Target="&#49884;&#54200;130&#54200;.pptx" TargetMode="External"/><Relationship Id="rId205" Type="http://schemas.openxmlformats.org/officeDocument/2006/relationships/hyperlink" Target="&#49884;&#54200;137&#54200;.pptx" TargetMode="External"/><Relationship Id="rId247" Type="http://schemas.openxmlformats.org/officeDocument/2006/relationships/hyperlink" Target="&#49884;&#54200;120&#54200;.pptx" TargetMode="External"/><Relationship Id="rId412" Type="http://schemas.openxmlformats.org/officeDocument/2006/relationships/image" Target="../media/image189.png"/><Relationship Id="rId107" Type="http://schemas.openxmlformats.org/officeDocument/2006/relationships/hyperlink" Target="&#49884;&#54200;06&#54200;.pptx" TargetMode="External"/><Relationship Id="rId289" Type="http://schemas.openxmlformats.org/officeDocument/2006/relationships/hyperlink" Target="&#49884;&#54200;82&#54200;.pptx" TargetMode="External"/><Relationship Id="rId454" Type="http://schemas.openxmlformats.org/officeDocument/2006/relationships/image" Target="../media/image210.png"/><Relationship Id="rId11" Type="http://schemas.openxmlformats.org/officeDocument/2006/relationships/slide" Target="slide25.xml"/><Relationship Id="rId53" Type="http://schemas.openxmlformats.org/officeDocument/2006/relationships/hyperlink" Target="&#49884;&#54200;32&#54200;.pptx" TargetMode="External"/><Relationship Id="rId149" Type="http://schemas.openxmlformats.org/officeDocument/2006/relationships/hyperlink" Target="&#49884;&#54200;58&#54200;.pptx" TargetMode="External"/><Relationship Id="rId314" Type="http://schemas.openxmlformats.org/officeDocument/2006/relationships/image" Target="../media/image140.png"/><Relationship Id="rId356" Type="http://schemas.openxmlformats.org/officeDocument/2006/relationships/image" Target="../media/image161.png"/><Relationship Id="rId398" Type="http://schemas.openxmlformats.org/officeDocument/2006/relationships/image" Target="../media/image182.png"/><Relationship Id="rId95" Type="http://schemas.openxmlformats.org/officeDocument/2006/relationships/hyperlink" Target="&#49884;&#54200;10&#54200;.pptx" TargetMode="External"/><Relationship Id="rId160" Type="http://schemas.openxmlformats.org/officeDocument/2006/relationships/image" Target="../media/image63.png"/><Relationship Id="rId216" Type="http://schemas.openxmlformats.org/officeDocument/2006/relationships/image" Target="../media/image91.png"/><Relationship Id="rId423" Type="http://schemas.openxmlformats.org/officeDocument/2006/relationships/hyperlink" Target="../../&#49888;&#50557;PPT/43%20&#50836;&#54620;&#48373;&#51020;/&#50836;&#54620;&#48373;&#51020;.pptx" TargetMode="External"/><Relationship Id="rId258" Type="http://schemas.openxmlformats.org/officeDocument/2006/relationships/image" Target="../media/image112.png"/><Relationship Id="rId465" Type="http://schemas.openxmlformats.org/officeDocument/2006/relationships/hyperlink" Target="../../&#49888;&#50557;PPT/64%20&#50836;&#54620;&#49340;&#49436;/&#50836;&#54620;&#49340;&#49436;1&#51109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5.png"/><Relationship Id="rId118" Type="http://schemas.openxmlformats.org/officeDocument/2006/relationships/image" Target="../media/image42.png"/><Relationship Id="rId325" Type="http://schemas.openxmlformats.org/officeDocument/2006/relationships/hyperlink" Target="&#49884;&#54200;95&#54200;.pptx" TargetMode="External"/><Relationship Id="rId367" Type="http://schemas.openxmlformats.org/officeDocument/2006/relationships/hyperlink" Target="../15&#50640;&#49828;&#46972;/&#50640;&#49828;&#46972;.pptx" TargetMode="External"/><Relationship Id="rId171" Type="http://schemas.openxmlformats.org/officeDocument/2006/relationships/hyperlink" Target="&#49884;&#54200;131&#54200;.pptx" TargetMode="External"/><Relationship Id="rId227" Type="http://schemas.openxmlformats.org/officeDocument/2006/relationships/hyperlink" Target="&#49884;&#54200;105&#54200;.pptx" TargetMode="External"/><Relationship Id="rId269" Type="http://schemas.openxmlformats.org/officeDocument/2006/relationships/hyperlink" Target="&#49884;&#54200;71&#54200;.pptx" TargetMode="External"/><Relationship Id="rId434" Type="http://schemas.openxmlformats.org/officeDocument/2006/relationships/image" Target="../media/image200.png"/><Relationship Id="rId33" Type="http://schemas.openxmlformats.org/officeDocument/2006/relationships/slide" Target="slide18.xml"/><Relationship Id="rId129" Type="http://schemas.openxmlformats.org/officeDocument/2006/relationships/hyperlink" Target="&#49884;&#54200;27&#54200;.pptx" TargetMode="External"/><Relationship Id="rId280" Type="http://schemas.openxmlformats.org/officeDocument/2006/relationships/image" Target="../media/image123.png"/><Relationship Id="rId336" Type="http://schemas.openxmlformats.org/officeDocument/2006/relationships/image" Target="../media/image151.png"/><Relationship Id="rId75" Type="http://schemas.openxmlformats.org/officeDocument/2006/relationships/hyperlink" Target="&#49884;&#54200;24&#54200;.pptx" TargetMode="External"/><Relationship Id="rId140" Type="http://schemas.openxmlformats.org/officeDocument/2006/relationships/image" Target="../media/image53.png"/><Relationship Id="rId182" Type="http://schemas.openxmlformats.org/officeDocument/2006/relationships/image" Target="../media/image74.png"/><Relationship Id="rId378" Type="http://schemas.openxmlformats.org/officeDocument/2006/relationships/image" Target="../media/image172.png"/><Relationship Id="rId403" Type="http://schemas.openxmlformats.org/officeDocument/2006/relationships/hyperlink" Target="../33&#48120;&#44032;/&#48120;&#44032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102.png"/><Relationship Id="rId445" Type="http://schemas.openxmlformats.org/officeDocument/2006/relationships/hyperlink" Target="../../&#49888;&#50557;PPT/54%20&#46356;&#47784;&#45936;&#51204;&#49436;/&#46356;&#47784;&#45936;&#51204;&#49436;.pptx" TargetMode="External"/><Relationship Id="rId291" Type="http://schemas.openxmlformats.org/officeDocument/2006/relationships/hyperlink" Target="&#49884;&#54200;83&#54200;.pptx" TargetMode="External"/><Relationship Id="rId305" Type="http://schemas.openxmlformats.org/officeDocument/2006/relationships/hyperlink" Target="&#49884;&#54200;80&#54200;.pptx" TargetMode="External"/><Relationship Id="rId347" Type="http://schemas.openxmlformats.org/officeDocument/2006/relationships/hyperlink" Target="../05&#49888;&#47749;&#44592;/&#49888;&#47749;&#44592;.pptx" TargetMode="External"/><Relationship Id="rId44" Type="http://schemas.openxmlformats.org/officeDocument/2006/relationships/image" Target="../media/image5.png"/><Relationship Id="rId86" Type="http://schemas.openxmlformats.org/officeDocument/2006/relationships/image" Target="../media/image26.png"/><Relationship Id="rId151" Type="http://schemas.openxmlformats.org/officeDocument/2006/relationships/hyperlink" Target="&#49884;&#54200;48&#54200;.pptx" TargetMode="External"/><Relationship Id="rId389" Type="http://schemas.openxmlformats.org/officeDocument/2006/relationships/hyperlink" Target="../26&#50640;&#49828;&#44180;/&#50640;&#49828;&#44180;.pptx" TargetMode="External"/><Relationship Id="rId193" Type="http://schemas.openxmlformats.org/officeDocument/2006/relationships/hyperlink" Target="&#49884;&#54200;140&#54200;.pptx" TargetMode="External"/><Relationship Id="rId207" Type="http://schemas.openxmlformats.org/officeDocument/2006/relationships/hyperlink" Target="&#49884;&#54200;127&#54200;.pptx" TargetMode="External"/><Relationship Id="rId249" Type="http://schemas.openxmlformats.org/officeDocument/2006/relationships/hyperlink" Target="&#49884;&#54200;116&#54200;.pptx" TargetMode="External"/><Relationship Id="rId414" Type="http://schemas.openxmlformats.org/officeDocument/2006/relationships/image" Target="../media/image190.png"/><Relationship Id="rId456" Type="http://schemas.openxmlformats.org/officeDocument/2006/relationships/image" Target="../media/image211.png"/><Relationship Id="rId13" Type="http://schemas.openxmlformats.org/officeDocument/2006/relationships/slide" Target="slide26.xml"/><Relationship Id="rId109" Type="http://schemas.openxmlformats.org/officeDocument/2006/relationships/hyperlink" Target="&#49884;&#54200;16&#54200;.pptx" TargetMode="External"/><Relationship Id="rId260" Type="http://schemas.openxmlformats.org/officeDocument/2006/relationships/image" Target="../media/image113.png"/><Relationship Id="rId316" Type="http://schemas.openxmlformats.org/officeDocument/2006/relationships/image" Target="../media/image141.png"/><Relationship Id="rId55" Type="http://schemas.openxmlformats.org/officeDocument/2006/relationships/hyperlink" Target="&#49884;&#54200;03&#54200;.pptx" TargetMode="External"/><Relationship Id="rId97" Type="http://schemas.openxmlformats.org/officeDocument/2006/relationships/hyperlink" Target="&#49884;&#54200;20&#54200;.pptx" TargetMode="External"/><Relationship Id="rId120" Type="http://schemas.openxmlformats.org/officeDocument/2006/relationships/image" Target="../media/image43.png"/><Relationship Id="rId358" Type="http://schemas.openxmlformats.org/officeDocument/2006/relationships/image" Target="../media/image162.png"/><Relationship Id="rId162" Type="http://schemas.openxmlformats.org/officeDocument/2006/relationships/image" Target="../media/image64.png"/><Relationship Id="rId218" Type="http://schemas.openxmlformats.org/officeDocument/2006/relationships/image" Target="../media/image92.png"/><Relationship Id="rId425" Type="http://schemas.openxmlformats.org/officeDocument/2006/relationships/hyperlink" Target="../../&#49888;&#50557;PPT/44%20&#49324;&#46020;&#54665;&#51204;/&#49324;&#46020;&#54665;&#51204;.pptx" TargetMode="External"/><Relationship Id="rId467" Type="http://schemas.openxmlformats.org/officeDocument/2006/relationships/hyperlink" Target="../../&#49888;&#50557;PPT/65%20&#50976;&#45796;&#49436;/&#50976;&#45796;&#49436;1&#51109;.pptx" TargetMode="External"/><Relationship Id="rId271" Type="http://schemas.openxmlformats.org/officeDocument/2006/relationships/hyperlink" Target="&#49884;&#54200;72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6.png"/><Relationship Id="rId131" Type="http://schemas.openxmlformats.org/officeDocument/2006/relationships/hyperlink" Target="&#49884;&#54200;17&#54200;.pptx" TargetMode="External"/><Relationship Id="rId327" Type="http://schemas.openxmlformats.org/officeDocument/2006/relationships/hyperlink" Target="&#49884;&#54200;94&#54200;.pptx" TargetMode="External"/><Relationship Id="rId369" Type="http://schemas.openxmlformats.org/officeDocument/2006/relationships/hyperlink" Target="../16&#45712;&#54756;&#48120;&#50556;/&#45712;&#54756;&#48120;&#50556;.pptx" TargetMode="External"/><Relationship Id="rId173" Type="http://schemas.openxmlformats.org/officeDocument/2006/relationships/hyperlink" Target="&#49884;&#54200;134&#54200;.pptx" TargetMode="External"/><Relationship Id="rId229" Type="http://schemas.openxmlformats.org/officeDocument/2006/relationships/hyperlink" Target="&#49884;&#54200;110&#54200;.pptx" TargetMode="External"/><Relationship Id="rId380" Type="http://schemas.openxmlformats.org/officeDocument/2006/relationships/image" Target="../media/image173.png"/><Relationship Id="rId436" Type="http://schemas.openxmlformats.org/officeDocument/2006/relationships/image" Target="../media/image201.png"/><Relationship Id="rId240" Type="http://schemas.openxmlformats.org/officeDocument/2006/relationships/image" Target="../media/image103.png"/><Relationship Id="rId35" Type="http://schemas.openxmlformats.org/officeDocument/2006/relationships/slide" Target="slide20.xml"/><Relationship Id="rId77" Type="http://schemas.openxmlformats.org/officeDocument/2006/relationships/hyperlink" Target="&#49884;&#54200;54&#54200;.pptx" TargetMode="External"/><Relationship Id="rId100" Type="http://schemas.openxmlformats.org/officeDocument/2006/relationships/image" Target="../media/image33.png"/><Relationship Id="rId282" Type="http://schemas.openxmlformats.org/officeDocument/2006/relationships/image" Target="../media/image124.png"/><Relationship Id="rId338" Type="http://schemas.openxmlformats.org/officeDocument/2006/relationships/image" Target="../media/image152.png"/><Relationship Id="rId8" Type="http://schemas.openxmlformats.org/officeDocument/2006/relationships/slide" Target="slide4.xml"/><Relationship Id="rId142" Type="http://schemas.openxmlformats.org/officeDocument/2006/relationships/image" Target="../media/image54.png"/><Relationship Id="rId184" Type="http://schemas.openxmlformats.org/officeDocument/2006/relationships/image" Target="../media/image75.png"/><Relationship Id="rId391" Type="http://schemas.openxmlformats.org/officeDocument/2006/relationships/hyperlink" Target="../27&#45796;&#45768;&#50648;/&#45796;&#45768;&#50648;.pptx" TargetMode="External"/><Relationship Id="rId405" Type="http://schemas.openxmlformats.org/officeDocument/2006/relationships/hyperlink" Target="../34&#45208;&#54996;/&#45208;&#54996;.pptx" TargetMode="External"/><Relationship Id="rId447" Type="http://schemas.openxmlformats.org/officeDocument/2006/relationships/hyperlink" Target="../../&#49888;&#50557;PPT/55%20&#46356;&#47784;&#45936;&#54980;&#49436;/&#46356;&#47784;&#45936;&#54980;&#49436;.pptx" TargetMode="External"/><Relationship Id="rId251" Type="http://schemas.openxmlformats.org/officeDocument/2006/relationships/hyperlink" Target="&#49884;&#54200;117&#54200;.pptx" TargetMode="External"/><Relationship Id="rId46" Type="http://schemas.openxmlformats.org/officeDocument/2006/relationships/image" Target="../media/image6.png"/><Relationship Id="rId293" Type="http://schemas.openxmlformats.org/officeDocument/2006/relationships/hyperlink" Target="&#49884;&#54200;84&#54200;.pptx" TargetMode="External"/><Relationship Id="rId307" Type="http://schemas.openxmlformats.org/officeDocument/2006/relationships/hyperlink" Target="&#49884;&#54200;90&#54200;.pptx" TargetMode="External"/><Relationship Id="rId349" Type="http://schemas.openxmlformats.org/officeDocument/2006/relationships/hyperlink" Target="../06&#50668;&#54840;&#49688;&#50500;/&#50668;&#54840;&#49688;&#50500;.pptx" TargetMode="External"/><Relationship Id="rId88" Type="http://schemas.openxmlformats.org/officeDocument/2006/relationships/image" Target="../media/image27.png"/><Relationship Id="rId111" Type="http://schemas.openxmlformats.org/officeDocument/2006/relationships/hyperlink" Target="&#49884;&#54200;26&#54200;.pptx" TargetMode="External"/><Relationship Id="rId153" Type="http://schemas.openxmlformats.org/officeDocument/2006/relationships/hyperlink" Target="&#49884;&#54200;38&#54200;.pptx" TargetMode="External"/><Relationship Id="rId195" Type="http://schemas.openxmlformats.org/officeDocument/2006/relationships/hyperlink" Target="&#49884;&#54200;150&#54200;.pptx" TargetMode="External"/><Relationship Id="rId209" Type="http://schemas.openxmlformats.org/officeDocument/2006/relationships/hyperlink" Target="&#49884;&#54200;128&#54200;.pptx" TargetMode="External"/><Relationship Id="rId360" Type="http://schemas.openxmlformats.org/officeDocument/2006/relationships/image" Target="../media/image163.png"/><Relationship Id="rId416" Type="http://schemas.openxmlformats.org/officeDocument/2006/relationships/image" Target="../media/image191.png"/><Relationship Id="rId220" Type="http://schemas.openxmlformats.org/officeDocument/2006/relationships/image" Target="../media/image93.png"/><Relationship Id="rId458" Type="http://schemas.openxmlformats.org/officeDocument/2006/relationships/image" Target="../media/image212.png"/><Relationship Id="rId15" Type="http://schemas.openxmlformats.org/officeDocument/2006/relationships/slide" Target="slide27.xml"/><Relationship Id="rId57" Type="http://schemas.openxmlformats.org/officeDocument/2006/relationships/hyperlink" Target="&#49884;&#54200;13&#54200;.pptx" TargetMode="External"/><Relationship Id="rId262" Type="http://schemas.openxmlformats.org/officeDocument/2006/relationships/image" Target="../media/image114.png"/><Relationship Id="rId318" Type="http://schemas.openxmlformats.org/officeDocument/2006/relationships/image" Target="../media/image142.png"/><Relationship Id="rId99" Type="http://schemas.openxmlformats.org/officeDocument/2006/relationships/hyperlink" Target="&#49884;&#54200;30&#54200;.pptx" TargetMode="External"/><Relationship Id="rId122" Type="http://schemas.openxmlformats.org/officeDocument/2006/relationships/image" Target="../media/image44.png"/><Relationship Id="rId164" Type="http://schemas.openxmlformats.org/officeDocument/2006/relationships/image" Target="../media/image65.png"/><Relationship Id="rId371" Type="http://schemas.openxmlformats.org/officeDocument/2006/relationships/hyperlink" Target="../17&#50640;&#49828;&#45908;/&#50640;&#49828;&#45908;.pptx" TargetMode="External"/><Relationship Id="rId427" Type="http://schemas.openxmlformats.org/officeDocument/2006/relationships/hyperlink" Target="../../&#49888;&#50557;PPT/45%20&#47196;&#47560;&#49436;/&#47196;&#47560;&#49436;.pptx" TargetMode="External"/><Relationship Id="rId469" Type="http://schemas.openxmlformats.org/officeDocument/2006/relationships/hyperlink" Target="../../&#49888;&#50557;PPT/66%20&#50836;&#54620;&#44228;&#49884;&#47197;/&#50836;&#54620;&#44228;&#49884;&#47197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07&#54200;.pptx" TargetMode="External"/><Relationship Id="rId273" Type="http://schemas.openxmlformats.org/officeDocument/2006/relationships/hyperlink" Target="&#49884;&#54200;73&#54200;.pptx" TargetMode="External"/><Relationship Id="rId329" Type="http://schemas.openxmlformats.org/officeDocument/2006/relationships/hyperlink" Target="&#49884;&#54200;93&#54200;.pptx" TargetMode="External"/><Relationship Id="rId68" Type="http://schemas.openxmlformats.org/officeDocument/2006/relationships/image" Target="../media/image17.png"/><Relationship Id="rId133" Type="http://schemas.openxmlformats.org/officeDocument/2006/relationships/hyperlink" Target="&#49884;&#54200;66&#54200;.pptx" TargetMode="External"/><Relationship Id="rId175" Type="http://schemas.openxmlformats.org/officeDocument/2006/relationships/hyperlink" Target="&#49884;&#54200;144&#54200;.pptx" TargetMode="External"/><Relationship Id="rId340" Type="http://schemas.openxmlformats.org/officeDocument/2006/relationships/image" Target="../media/image153.png"/><Relationship Id="rId200" Type="http://schemas.openxmlformats.org/officeDocument/2006/relationships/image" Target="../media/image83.png"/><Relationship Id="rId382" Type="http://schemas.openxmlformats.org/officeDocument/2006/relationships/image" Target="../media/image174.png"/><Relationship Id="rId438" Type="http://schemas.openxmlformats.org/officeDocument/2006/relationships/image" Target="../media/image202.png"/><Relationship Id="rId242" Type="http://schemas.openxmlformats.org/officeDocument/2006/relationships/image" Target="../media/image104.png"/><Relationship Id="rId284" Type="http://schemas.openxmlformats.org/officeDocument/2006/relationships/image" Target="../media/image125.png"/><Relationship Id="rId37" Type="http://schemas.openxmlformats.org/officeDocument/2006/relationships/hyperlink" Target="&#49884;&#54200;12&#54200;.pptx" TargetMode="External"/><Relationship Id="rId79" Type="http://schemas.openxmlformats.org/officeDocument/2006/relationships/hyperlink" Target="&#49884;&#54200;55&#54200;.pptx" TargetMode="External"/><Relationship Id="rId102" Type="http://schemas.openxmlformats.org/officeDocument/2006/relationships/image" Target="../media/image34.png"/><Relationship Id="rId144" Type="http://schemas.openxmlformats.org/officeDocument/2006/relationships/image" Target="../media/image55.png"/><Relationship Id="rId90" Type="http://schemas.openxmlformats.org/officeDocument/2006/relationships/image" Target="../media/image28.png"/><Relationship Id="rId186" Type="http://schemas.openxmlformats.org/officeDocument/2006/relationships/image" Target="../media/image76.png"/><Relationship Id="rId351" Type="http://schemas.openxmlformats.org/officeDocument/2006/relationships/hyperlink" Target="../07&#49324;&#49324;&#44592;/&#49324;&#49324;&#44592;.pptx" TargetMode="External"/><Relationship Id="rId393" Type="http://schemas.openxmlformats.org/officeDocument/2006/relationships/hyperlink" Target="../28&#54840;&#49464;&#50500;/&#54840;&#49464;&#50500;.pptx" TargetMode="External"/><Relationship Id="rId407" Type="http://schemas.openxmlformats.org/officeDocument/2006/relationships/hyperlink" Target="../35&#54616;&#48149;&#44397;/&#54616;&#48149;&#44397;.pptx" TargetMode="External"/><Relationship Id="rId449" Type="http://schemas.openxmlformats.org/officeDocument/2006/relationships/hyperlink" Target="../../&#49888;&#50557;PPT/56%20&#46356;&#46020;&#49436;/&#46356;&#46020;&#49436;.pptx" TargetMode="External"/><Relationship Id="rId211" Type="http://schemas.openxmlformats.org/officeDocument/2006/relationships/hyperlink" Target="&#49884;&#54200;138&#54200;.pptx" TargetMode="External"/><Relationship Id="rId253" Type="http://schemas.openxmlformats.org/officeDocument/2006/relationships/hyperlink" Target="&#49884;&#54200;118&#54200;.pptx" TargetMode="External"/><Relationship Id="rId295" Type="http://schemas.openxmlformats.org/officeDocument/2006/relationships/hyperlink" Target="&#49884;&#54200;85&#54200;.pptx" TargetMode="External"/><Relationship Id="rId309" Type="http://schemas.openxmlformats.org/officeDocument/2006/relationships/hyperlink" Target="&#49884;&#54200;89&#54200;.pptx" TargetMode="External"/><Relationship Id="rId460" Type="http://schemas.openxmlformats.org/officeDocument/2006/relationships/image" Target="../media/image213.png"/><Relationship Id="rId48" Type="http://schemas.openxmlformats.org/officeDocument/2006/relationships/image" Target="../media/image7.png"/><Relationship Id="rId113" Type="http://schemas.openxmlformats.org/officeDocument/2006/relationships/hyperlink" Target="&#49884;&#54200;35&#54200;.pptx" TargetMode="External"/><Relationship Id="rId320" Type="http://schemas.openxmlformats.org/officeDocument/2006/relationships/image" Target="../media/image143.png"/><Relationship Id="rId155" Type="http://schemas.openxmlformats.org/officeDocument/2006/relationships/hyperlink" Target="&#49884;&#54200;28&#54200;.pptx" TargetMode="External"/><Relationship Id="rId197" Type="http://schemas.openxmlformats.org/officeDocument/2006/relationships/hyperlink" Target="&#49884;&#54200;126&#54200;.pptx" TargetMode="External"/><Relationship Id="rId362" Type="http://schemas.openxmlformats.org/officeDocument/2006/relationships/image" Target="../media/image164.png"/><Relationship Id="rId418" Type="http://schemas.openxmlformats.org/officeDocument/2006/relationships/image" Target="../media/image192.png"/><Relationship Id="rId222" Type="http://schemas.openxmlformats.org/officeDocument/2006/relationships/image" Target="../media/image94.png"/><Relationship Id="rId264" Type="http://schemas.openxmlformats.org/officeDocument/2006/relationships/image" Target="../media/image115.png"/><Relationship Id="rId471" Type="http://schemas.openxmlformats.org/officeDocument/2006/relationships/image" Target="../media/image219.png"/><Relationship Id="rId17" Type="http://schemas.openxmlformats.org/officeDocument/2006/relationships/slide" Target="slide9.xml"/><Relationship Id="rId59" Type="http://schemas.openxmlformats.org/officeDocument/2006/relationships/hyperlink" Target="&#49884;&#54200;23&#54200;.pptx" TargetMode="External"/><Relationship Id="rId124" Type="http://schemas.openxmlformats.org/officeDocument/2006/relationships/image" Target="../media/image45.png"/><Relationship Id="rId70" Type="http://schemas.openxmlformats.org/officeDocument/2006/relationships/image" Target="../media/image18.png"/><Relationship Id="rId166" Type="http://schemas.openxmlformats.org/officeDocument/2006/relationships/image" Target="../media/image66.png"/><Relationship Id="rId331" Type="http://schemas.openxmlformats.org/officeDocument/2006/relationships/hyperlink" Target="&#49884;&#54200;92&#54200;.pptx" TargetMode="External"/><Relationship Id="rId373" Type="http://schemas.openxmlformats.org/officeDocument/2006/relationships/hyperlink" Target="../18&#50853;&#44592;/&#50853;&#44592;.pptx" TargetMode="External"/><Relationship Id="rId429" Type="http://schemas.openxmlformats.org/officeDocument/2006/relationships/hyperlink" Target="../../&#49888;&#50557;PPT/46%20&#44256;&#47536;&#46020;&#51204;&#49436;/&#44256;&#47536;&#46020;&#51204;&#49436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6&#54200;.pptx" TargetMode="External"/><Relationship Id="rId440" Type="http://schemas.openxmlformats.org/officeDocument/2006/relationships/image" Target="../media/image203.png"/><Relationship Id="rId28" Type="http://schemas.openxmlformats.org/officeDocument/2006/relationships/slide" Target="slide34.xml"/><Relationship Id="rId275" Type="http://schemas.openxmlformats.org/officeDocument/2006/relationships/hyperlink" Target="&#49884;&#54200;74&#54200;.pptx" TargetMode="External"/><Relationship Id="rId300" Type="http://schemas.openxmlformats.org/officeDocument/2006/relationships/image" Target="../media/image133.png"/><Relationship Id="rId81" Type="http://schemas.openxmlformats.org/officeDocument/2006/relationships/hyperlink" Target="&#49884;&#54200;51&#54200;.pptx" TargetMode="External"/><Relationship Id="rId135" Type="http://schemas.openxmlformats.org/officeDocument/2006/relationships/hyperlink" Target="&#49884;&#54200;61&#54200;.pptx" TargetMode="External"/><Relationship Id="rId177" Type="http://schemas.openxmlformats.org/officeDocument/2006/relationships/hyperlink" Target="&#49884;&#54200;124&#54200;.pptx" TargetMode="External"/><Relationship Id="rId342" Type="http://schemas.openxmlformats.org/officeDocument/2006/relationships/image" Target="../media/image154.png"/><Relationship Id="rId384" Type="http://schemas.openxmlformats.org/officeDocument/2006/relationships/image" Target="../media/image175.png"/><Relationship Id="rId202" Type="http://schemas.openxmlformats.org/officeDocument/2006/relationships/image" Target="../media/image84.png"/><Relationship Id="rId244" Type="http://schemas.openxmlformats.org/officeDocument/2006/relationships/image" Target="../media/image105.png"/><Relationship Id="rId39" Type="http://schemas.openxmlformats.org/officeDocument/2006/relationships/hyperlink" Target="&#49884;&#54200;22&#54200;.pptx" TargetMode="External"/><Relationship Id="rId286" Type="http://schemas.openxmlformats.org/officeDocument/2006/relationships/image" Target="../media/image126.png"/><Relationship Id="rId451" Type="http://schemas.openxmlformats.org/officeDocument/2006/relationships/hyperlink" Target="../../&#49888;&#50557;PPT/57%20&#48716;&#47112;&#47788;&#49436;/&#48716;&#47112;&#47788;&#49436;1&#51109;.pptx" TargetMode="External"/><Relationship Id="rId50" Type="http://schemas.openxmlformats.org/officeDocument/2006/relationships/image" Target="../media/image8.png"/><Relationship Id="rId104" Type="http://schemas.openxmlformats.org/officeDocument/2006/relationships/image" Target="../media/image35.png"/><Relationship Id="rId146" Type="http://schemas.openxmlformats.org/officeDocument/2006/relationships/image" Target="../media/image56.png"/><Relationship Id="rId188" Type="http://schemas.openxmlformats.org/officeDocument/2006/relationships/image" Target="../media/image77.png"/><Relationship Id="rId311" Type="http://schemas.openxmlformats.org/officeDocument/2006/relationships/hyperlink" Target="&#49884;&#54200;100&#54200;.pptx" TargetMode="External"/><Relationship Id="rId353" Type="http://schemas.openxmlformats.org/officeDocument/2006/relationships/hyperlink" Target="../08&#47355;&#44592;/&#47355;&#44592;.pptx" TargetMode="External"/><Relationship Id="rId395" Type="http://schemas.openxmlformats.org/officeDocument/2006/relationships/hyperlink" Target="../29&#50836;&#50648;/&#50836;&#50648;.pptx" TargetMode="External"/><Relationship Id="rId409" Type="http://schemas.openxmlformats.org/officeDocument/2006/relationships/hyperlink" Target="../36&#49828;&#48148;&#45264;/&#49828;&#48148;&#45264;.pptx" TargetMode="External"/><Relationship Id="rId92" Type="http://schemas.openxmlformats.org/officeDocument/2006/relationships/image" Target="../media/image29.png"/><Relationship Id="rId213" Type="http://schemas.openxmlformats.org/officeDocument/2006/relationships/hyperlink" Target="&#49884;&#54200;148&#54200;.pptx" TargetMode="External"/><Relationship Id="rId420" Type="http://schemas.openxmlformats.org/officeDocument/2006/relationships/image" Target="../media/image193.png"/><Relationship Id="rId255" Type="http://schemas.openxmlformats.org/officeDocument/2006/relationships/hyperlink" Target="&#49884;&#54200;119&#54200;.pptx" TargetMode="External"/><Relationship Id="rId297" Type="http://schemas.openxmlformats.org/officeDocument/2006/relationships/hyperlink" Target="&#49884;&#54200;86&#54200;.pptx" TargetMode="External"/><Relationship Id="rId462" Type="http://schemas.openxmlformats.org/officeDocument/2006/relationships/image" Target="../media/image214.png"/><Relationship Id="rId115" Type="http://schemas.openxmlformats.org/officeDocument/2006/relationships/hyperlink" Target="&#49884;&#54200;36&#54200;.pptx" TargetMode="External"/><Relationship Id="rId157" Type="http://schemas.openxmlformats.org/officeDocument/2006/relationships/hyperlink" Target="&#49884;&#54200;18&#54200;.pptx" TargetMode="External"/><Relationship Id="rId322" Type="http://schemas.openxmlformats.org/officeDocument/2006/relationships/image" Target="../media/image144.png"/><Relationship Id="rId364" Type="http://schemas.openxmlformats.org/officeDocument/2006/relationships/image" Target="../media/image165.png"/><Relationship Id="rId61" Type="http://schemas.openxmlformats.org/officeDocument/2006/relationships/hyperlink" Target="&#49884;&#54200;44&#54200;.pptx" TargetMode="External"/><Relationship Id="rId199" Type="http://schemas.openxmlformats.org/officeDocument/2006/relationships/hyperlink" Target="&#49884;&#54200;136&#54200;.pptx" TargetMode="External"/></Relationships>
</file>

<file path=ppt/slides/_rels/slide24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46&#54200;.pptx" TargetMode="External"/><Relationship Id="rId299" Type="http://schemas.openxmlformats.org/officeDocument/2006/relationships/hyperlink" Target="&#49884;&#54200;87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04&#54200;.pptx" TargetMode="External"/><Relationship Id="rId159" Type="http://schemas.openxmlformats.org/officeDocument/2006/relationships/hyperlink" Target="&#49884;&#54200;08&#54200;.pptx" TargetMode="External"/><Relationship Id="rId324" Type="http://schemas.openxmlformats.org/officeDocument/2006/relationships/image" Target="../media/image145.png"/><Relationship Id="rId366" Type="http://schemas.openxmlformats.org/officeDocument/2006/relationships/image" Target="../media/image166.png"/><Relationship Id="rId170" Type="http://schemas.openxmlformats.org/officeDocument/2006/relationships/image" Target="../media/image68.png"/><Relationship Id="rId226" Type="http://schemas.openxmlformats.org/officeDocument/2006/relationships/image" Target="../media/image96.png"/><Relationship Id="rId433" Type="http://schemas.openxmlformats.org/officeDocument/2006/relationships/hyperlink" Target="../../&#49888;&#50557;PPT/48%20&#44040;&#46972;&#46356;&#50500;&#49436;/&#44040;&#46972;&#46356;&#50500;&#49436;.pptx" TargetMode="External"/><Relationship Id="rId268" Type="http://schemas.openxmlformats.org/officeDocument/2006/relationships/image" Target="../media/image117.png"/><Relationship Id="rId32" Type="http://schemas.openxmlformats.org/officeDocument/2006/relationships/slide" Target="slide17.xml"/><Relationship Id="rId74" Type="http://schemas.openxmlformats.org/officeDocument/2006/relationships/image" Target="../media/image20.png"/><Relationship Id="rId128" Type="http://schemas.openxmlformats.org/officeDocument/2006/relationships/image" Target="../media/image47.png"/><Relationship Id="rId335" Type="http://schemas.openxmlformats.org/officeDocument/2006/relationships/hyperlink" Target="&#49884;&#54200;09&#54200;.pptx" TargetMode="External"/><Relationship Id="rId377" Type="http://schemas.openxmlformats.org/officeDocument/2006/relationships/hyperlink" Target="../20&#51104;&#50616;/&#51104;&#50616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42&#54200;.pptx" TargetMode="External"/><Relationship Id="rId237" Type="http://schemas.openxmlformats.org/officeDocument/2006/relationships/hyperlink" Target="&#49884;&#54200;109&#54200;.pptx" TargetMode="External"/><Relationship Id="rId402" Type="http://schemas.openxmlformats.org/officeDocument/2006/relationships/image" Target="../media/image184.png"/><Relationship Id="rId279" Type="http://schemas.openxmlformats.org/officeDocument/2006/relationships/hyperlink" Target="&#49884;&#54200;76&#54200;.pptx" TargetMode="External"/><Relationship Id="rId444" Type="http://schemas.openxmlformats.org/officeDocument/2006/relationships/image" Target="../media/image205.png"/><Relationship Id="rId43" Type="http://schemas.openxmlformats.org/officeDocument/2006/relationships/hyperlink" Target="&#49884;&#54200;11&#54200;.pptx" TargetMode="External"/><Relationship Id="rId139" Type="http://schemas.openxmlformats.org/officeDocument/2006/relationships/hyperlink" Target="&#49884;&#54200;64&#54200;.pptx" TargetMode="External"/><Relationship Id="rId290" Type="http://schemas.openxmlformats.org/officeDocument/2006/relationships/image" Target="../media/image128.png"/><Relationship Id="rId304" Type="http://schemas.openxmlformats.org/officeDocument/2006/relationships/image" Target="../media/image135.png"/><Relationship Id="rId346" Type="http://schemas.openxmlformats.org/officeDocument/2006/relationships/image" Target="../media/image156.png"/><Relationship Id="rId388" Type="http://schemas.openxmlformats.org/officeDocument/2006/relationships/image" Target="../media/image177.png"/><Relationship Id="rId85" Type="http://schemas.openxmlformats.org/officeDocument/2006/relationships/hyperlink" Target="&#49884;&#54200;53&#54200;.pptx" TargetMode="External"/><Relationship Id="rId150" Type="http://schemas.openxmlformats.org/officeDocument/2006/relationships/image" Target="../media/image58.png"/><Relationship Id="rId192" Type="http://schemas.openxmlformats.org/officeDocument/2006/relationships/image" Target="../media/image79.png"/><Relationship Id="rId206" Type="http://schemas.openxmlformats.org/officeDocument/2006/relationships/image" Target="../media/image86.png"/><Relationship Id="rId413" Type="http://schemas.openxmlformats.org/officeDocument/2006/relationships/hyperlink" Target="../38&#49828;&#44032;&#47028;/&#49828;&#44032;&#47028;.pptx" TargetMode="External"/><Relationship Id="rId248" Type="http://schemas.openxmlformats.org/officeDocument/2006/relationships/image" Target="../media/image107.png"/><Relationship Id="rId455" Type="http://schemas.openxmlformats.org/officeDocument/2006/relationships/hyperlink" Target="../../&#49888;&#50557;PPT/59%20&#50556;&#44256;&#48372;&#49436;/&#50556;&#44256;&#48372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7.png"/><Relationship Id="rId315" Type="http://schemas.openxmlformats.org/officeDocument/2006/relationships/hyperlink" Target="&#49884;&#54200;102&#54200;.pptx" TargetMode="External"/><Relationship Id="rId357" Type="http://schemas.openxmlformats.org/officeDocument/2006/relationships/hyperlink" Target="../10&#49324;&#47924;&#50648;&#54616;/&#49324;&#47924;&#50648;&#54616;.pptx" TargetMode="External"/><Relationship Id="rId54" Type="http://schemas.openxmlformats.org/officeDocument/2006/relationships/image" Target="../media/image10.png"/><Relationship Id="rId96" Type="http://schemas.openxmlformats.org/officeDocument/2006/relationships/image" Target="../media/image31.png"/><Relationship Id="rId161" Type="http://schemas.openxmlformats.org/officeDocument/2006/relationships/hyperlink" Target="&#49884;&#54200;122&#54200;.pptx" TargetMode="External"/><Relationship Id="rId217" Type="http://schemas.openxmlformats.org/officeDocument/2006/relationships/hyperlink" Target="&#49884;&#54200;139&#54200;.pptx" TargetMode="External"/><Relationship Id="rId399" Type="http://schemas.openxmlformats.org/officeDocument/2006/relationships/hyperlink" Target="../31&#50724;&#48148;&#45852;/&#50724;&#48148;&#45852;1&#51109;.pptx" TargetMode="External"/><Relationship Id="rId259" Type="http://schemas.openxmlformats.org/officeDocument/2006/relationships/hyperlink" Target="&#49884;&#54200;29&#54200;.pptx" TargetMode="External"/><Relationship Id="rId424" Type="http://schemas.openxmlformats.org/officeDocument/2006/relationships/image" Target="../media/image195.png"/><Relationship Id="rId466" Type="http://schemas.openxmlformats.org/officeDocument/2006/relationships/image" Target="../media/image216.png"/><Relationship Id="rId23" Type="http://schemas.openxmlformats.org/officeDocument/2006/relationships/slide" Target="slide12.xml"/><Relationship Id="rId119" Type="http://schemas.openxmlformats.org/officeDocument/2006/relationships/hyperlink" Target="&#49884;&#54200;60&#54200;.pptx" TargetMode="External"/><Relationship Id="rId270" Type="http://schemas.openxmlformats.org/officeDocument/2006/relationships/image" Target="../media/image118.png"/><Relationship Id="rId326" Type="http://schemas.openxmlformats.org/officeDocument/2006/relationships/image" Target="../media/image146.png"/><Relationship Id="rId65" Type="http://schemas.openxmlformats.org/officeDocument/2006/relationships/hyperlink" Target="&#49884;&#54200;41&#54200;.pptx" TargetMode="External"/><Relationship Id="rId130" Type="http://schemas.openxmlformats.org/officeDocument/2006/relationships/image" Target="../media/image48.png"/><Relationship Id="rId368" Type="http://schemas.openxmlformats.org/officeDocument/2006/relationships/image" Target="../media/image167.png"/><Relationship Id="rId172" Type="http://schemas.openxmlformats.org/officeDocument/2006/relationships/image" Target="../media/image69.png"/><Relationship Id="rId228" Type="http://schemas.openxmlformats.org/officeDocument/2006/relationships/image" Target="../media/image97.png"/><Relationship Id="rId435" Type="http://schemas.openxmlformats.org/officeDocument/2006/relationships/hyperlink" Target="../../&#49888;&#50557;PPT/49%20&#50640;&#48288;&#49548;&#49436;/&#50640;&#48288;&#49548;&#49436;.pptx" TargetMode="External"/><Relationship Id="rId281" Type="http://schemas.openxmlformats.org/officeDocument/2006/relationships/hyperlink" Target="&#49884;&#54200;70&#54200;.pptx" TargetMode="External"/><Relationship Id="rId337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9.xml"/><Relationship Id="rId76" Type="http://schemas.openxmlformats.org/officeDocument/2006/relationships/image" Target="../media/image21.png"/><Relationship Id="rId141" Type="http://schemas.openxmlformats.org/officeDocument/2006/relationships/hyperlink" Target="&#49884;&#54200;63&#54200;.pptx" TargetMode="External"/><Relationship Id="rId379" Type="http://schemas.openxmlformats.org/officeDocument/2006/relationships/hyperlink" Target="../21&#51204;&#46020;&#49436;/&#51204;&#46020;&#4943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41&#54200;.pptx" TargetMode="External"/><Relationship Id="rId239" Type="http://schemas.openxmlformats.org/officeDocument/2006/relationships/hyperlink" Target="&#49884;&#54200;112&#54200;.pptx" TargetMode="External"/><Relationship Id="rId390" Type="http://schemas.openxmlformats.org/officeDocument/2006/relationships/image" Target="../media/image178.png"/><Relationship Id="rId404" Type="http://schemas.openxmlformats.org/officeDocument/2006/relationships/image" Target="../media/image185.png"/><Relationship Id="rId446" Type="http://schemas.openxmlformats.org/officeDocument/2006/relationships/image" Target="../media/image206.png"/><Relationship Id="rId250" Type="http://schemas.openxmlformats.org/officeDocument/2006/relationships/image" Target="../media/image108.png"/><Relationship Id="rId292" Type="http://schemas.openxmlformats.org/officeDocument/2006/relationships/image" Target="../media/image129.png"/><Relationship Id="rId306" Type="http://schemas.openxmlformats.org/officeDocument/2006/relationships/image" Target="../media/image136.png"/><Relationship Id="rId45" Type="http://schemas.openxmlformats.org/officeDocument/2006/relationships/hyperlink" Target="&#49884;&#54200;01&#54200;.pptx" TargetMode="External"/><Relationship Id="rId87" Type="http://schemas.openxmlformats.org/officeDocument/2006/relationships/hyperlink" Target="&#49884;&#54200;05&#54200;.pptx" TargetMode="External"/><Relationship Id="rId110" Type="http://schemas.openxmlformats.org/officeDocument/2006/relationships/image" Target="../media/image38.png"/><Relationship Id="rId348" Type="http://schemas.openxmlformats.org/officeDocument/2006/relationships/image" Target="../media/image157.png"/><Relationship Id="rId152" Type="http://schemas.openxmlformats.org/officeDocument/2006/relationships/image" Target="../media/image59.png"/><Relationship Id="rId194" Type="http://schemas.openxmlformats.org/officeDocument/2006/relationships/image" Target="../media/image80.png"/><Relationship Id="rId208" Type="http://schemas.openxmlformats.org/officeDocument/2006/relationships/image" Target="../media/image87.png"/><Relationship Id="rId415" Type="http://schemas.openxmlformats.org/officeDocument/2006/relationships/hyperlink" Target="../39&#47568;&#46972;&#44592;/&#47568;&#46972;&#44592;.pptx" TargetMode="External"/><Relationship Id="rId457" Type="http://schemas.openxmlformats.org/officeDocument/2006/relationships/hyperlink" Target="../../&#49888;&#50557;PPT/60%20&#48288;&#46300;&#47196;&#51204;&#49436;/&#48288;&#46300;&#47196;&#51204;&#49436;.pptx" TargetMode="External"/><Relationship Id="rId261" Type="http://schemas.openxmlformats.org/officeDocument/2006/relationships/hyperlink" Target="&#49884;&#54200;39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11.png"/><Relationship Id="rId317" Type="http://schemas.openxmlformats.org/officeDocument/2006/relationships/hyperlink" Target="&#49884;&#54200;99&#54200;.pptx" TargetMode="External"/><Relationship Id="rId359" Type="http://schemas.openxmlformats.org/officeDocument/2006/relationships/hyperlink" Target="../12&#50676;&#50773;&#44592;&#54616;/&#50676;&#50773;&#44592;&#54616;.pptx" TargetMode="External"/><Relationship Id="rId98" Type="http://schemas.openxmlformats.org/officeDocument/2006/relationships/image" Target="../media/image32.png"/><Relationship Id="rId121" Type="http://schemas.openxmlformats.org/officeDocument/2006/relationships/hyperlink" Target="&#49884;&#54200;07&#54200;.pptx" TargetMode="External"/><Relationship Id="rId163" Type="http://schemas.openxmlformats.org/officeDocument/2006/relationships/hyperlink" Target="&#49884;&#54200;121&#54200;.pptx" TargetMode="External"/><Relationship Id="rId219" Type="http://schemas.openxmlformats.org/officeDocument/2006/relationships/hyperlink" Target="&#49884;&#54200;129&#54200;.pptx" TargetMode="External"/><Relationship Id="rId370" Type="http://schemas.openxmlformats.org/officeDocument/2006/relationships/image" Target="../media/image168.png"/><Relationship Id="rId426" Type="http://schemas.openxmlformats.org/officeDocument/2006/relationships/image" Target="../media/image196.png"/><Relationship Id="rId230" Type="http://schemas.openxmlformats.org/officeDocument/2006/relationships/image" Target="../media/image98.png"/><Relationship Id="rId468" Type="http://schemas.openxmlformats.org/officeDocument/2006/relationships/image" Target="../media/image217.png"/><Relationship Id="rId25" Type="http://schemas.openxmlformats.org/officeDocument/2006/relationships/slide" Target="slide13.xml"/><Relationship Id="rId67" Type="http://schemas.openxmlformats.org/officeDocument/2006/relationships/hyperlink" Target="&#49884;&#54200;42&#54200;.pptx" TargetMode="External"/><Relationship Id="rId272" Type="http://schemas.openxmlformats.org/officeDocument/2006/relationships/image" Target="../media/image119.png"/><Relationship Id="rId328" Type="http://schemas.openxmlformats.org/officeDocument/2006/relationships/image" Target="../media/image147.png"/><Relationship Id="rId132" Type="http://schemas.openxmlformats.org/officeDocument/2006/relationships/image" Target="../media/image49.png"/><Relationship Id="rId174" Type="http://schemas.openxmlformats.org/officeDocument/2006/relationships/image" Target="../media/image70.png"/><Relationship Id="rId381" Type="http://schemas.openxmlformats.org/officeDocument/2006/relationships/hyperlink" Target="../22&#50500;&#44032;/&#50500;&#44032;.pptx" TargetMode="External"/><Relationship Id="rId241" Type="http://schemas.openxmlformats.org/officeDocument/2006/relationships/hyperlink" Target="&#49884;&#54200;113&#54200;.pptx" TargetMode="External"/><Relationship Id="rId437" Type="http://schemas.openxmlformats.org/officeDocument/2006/relationships/hyperlink" Target="../../&#49888;&#50557;PPT/50%20&#48716;&#47549;&#48372;&#49436;/&#48716;&#47549;&#48372;&#49436;.pptx" TargetMode="External"/><Relationship Id="rId36" Type="http://schemas.openxmlformats.org/officeDocument/2006/relationships/slide" Target="slide8.xml"/><Relationship Id="rId283" Type="http://schemas.openxmlformats.org/officeDocument/2006/relationships/hyperlink" Target="&#49884;&#54200;78&#54200;.pptx" TargetMode="External"/><Relationship Id="rId339" Type="http://schemas.openxmlformats.org/officeDocument/2006/relationships/hyperlink" Target="../02&#52636;&#50528;&#44413;&#44592;/&#52636;&#50528;&#44413;&#44592;.pptx" TargetMode="External"/><Relationship Id="rId78" Type="http://schemas.openxmlformats.org/officeDocument/2006/relationships/image" Target="../media/image22.png"/><Relationship Id="rId101" Type="http://schemas.openxmlformats.org/officeDocument/2006/relationships/hyperlink" Target="&#49884;&#54200;40&#54200;.pptx" TargetMode="External"/><Relationship Id="rId143" Type="http://schemas.openxmlformats.org/officeDocument/2006/relationships/hyperlink" Target="&#49884;&#54200;62&#54200;.pptx" TargetMode="External"/><Relationship Id="rId185" Type="http://schemas.openxmlformats.org/officeDocument/2006/relationships/hyperlink" Target="&#49884;&#54200;125&#54200;.pptx" TargetMode="External"/><Relationship Id="rId350" Type="http://schemas.openxmlformats.org/officeDocument/2006/relationships/image" Target="../media/image158.png"/><Relationship Id="rId406" Type="http://schemas.openxmlformats.org/officeDocument/2006/relationships/image" Target="../media/image186.png"/><Relationship Id="rId9" Type="http://schemas.openxmlformats.org/officeDocument/2006/relationships/slide" Target="slide24.xml"/><Relationship Id="rId210" Type="http://schemas.openxmlformats.org/officeDocument/2006/relationships/image" Target="../media/image88.png"/><Relationship Id="rId392" Type="http://schemas.openxmlformats.org/officeDocument/2006/relationships/image" Target="../media/image179.png"/><Relationship Id="rId448" Type="http://schemas.openxmlformats.org/officeDocument/2006/relationships/image" Target="../media/image207.png"/><Relationship Id="rId252" Type="http://schemas.openxmlformats.org/officeDocument/2006/relationships/image" Target="../media/image109.png"/><Relationship Id="rId294" Type="http://schemas.openxmlformats.org/officeDocument/2006/relationships/image" Target="../media/image130.png"/><Relationship Id="rId308" Type="http://schemas.openxmlformats.org/officeDocument/2006/relationships/image" Target="../media/image137.png"/><Relationship Id="rId47" Type="http://schemas.openxmlformats.org/officeDocument/2006/relationships/hyperlink" Target="&#49884;&#54200;02&#54200;.pptx" TargetMode="External"/><Relationship Id="rId89" Type="http://schemas.openxmlformats.org/officeDocument/2006/relationships/hyperlink" Target="&#49884;&#54200;15&#54200;.pptx" TargetMode="External"/><Relationship Id="rId112" Type="http://schemas.openxmlformats.org/officeDocument/2006/relationships/image" Target="../media/image39.png"/><Relationship Id="rId154" Type="http://schemas.openxmlformats.org/officeDocument/2006/relationships/image" Target="../media/image60.png"/><Relationship Id="rId361" Type="http://schemas.openxmlformats.org/officeDocument/2006/relationships/hyperlink" Target="../11&#50676;&#50773;&#44592;&#49345;/&#50676;&#50773;&#44592;&#49345;.pptx" TargetMode="External"/><Relationship Id="rId196" Type="http://schemas.openxmlformats.org/officeDocument/2006/relationships/image" Target="../media/image81.png"/><Relationship Id="rId417" Type="http://schemas.openxmlformats.org/officeDocument/2006/relationships/hyperlink" Target="../../&#49888;&#50557;PPT/40%20&#47560;&#53468;&#48373;&#51020;/&#47560;&#53468;&#48373;&#51020;.pptx" TargetMode="External"/><Relationship Id="rId459" Type="http://schemas.openxmlformats.org/officeDocument/2006/relationships/hyperlink" Target="../../&#49888;&#50557;PPT/61%20&#48288;&#46300;&#47196;&#54980;&#49436;/&#48288;&#46300;&#47196;&#5498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11&#54200;.pptx" TargetMode="External"/><Relationship Id="rId263" Type="http://schemas.openxmlformats.org/officeDocument/2006/relationships/hyperlink" Target="&#49884;&#54200;49&#54200;.pptx" TargetMode="External"/><Relationship Id="rId319" Type="http://schemas.openxmlformats.org/officeDocument/2006/relationships/hyperlink" Target="&#49884;&#54200;98&#54200;.pptx" TargetMode="External"/><Relationship Id="rId470" Type="http://schemas.openxmlformats.org/officeDocument/2006/relationships/image" Target="../media/image218.png"/><Relationship Id="rId58" Type="http://schemas.openxmlformats.org/officeDocument/2006/relationships/image" Target="../media/image12.png"/><Relationship Id="rId123" Type="http://schemas.openxmlformats.org/officeDocument/2006/relationships/hyperlink" Target="&#49884;&#54200;57&#54200;.pptx" TargetMode="External"/><Relationship Id="rId330" Type="http://schemas.openxmlformats.org/officeDocument/2006/relationships/image" Target="../media/image148.png"/><Relationship Id="rId165" Type="http://schemas.openxmlformats.org/officeDocument/2006/relationships/hyperlink" Target="&#49884;&#54200;123&#54200;.pptx" TargetMode="External"/><Relationship Id="rId372" Type="http://schemas.openxmlformats.org/officeDocument/2006/relationships/image" Target="../media/image169.png"/><Relationship Id="rId428" Type="http://schemas.openxmlformats.org/officeDocument/2006/relationships/image" Target="../media/image197.png"/><Relationship Id="rId232" Type="http://schemas.openxmlformats.org/officeDocument/2006/relationships/image" Target="../media/image99.png"/><Relationship Id="rId274" Type="http://schemas.openxmlformats.org/officeDocument/2006/relationships/image" Target="../media/image120.png"/><Relationship Id="rId27" Type="http://schemas.openxmlformats.org/officeDocument/2006/relationships/slide" Target="slide14.xml"/><Relationship Id="rId69" Type="http://schemas.openxmlformats.org/officeDocument/2006/relationships/hyperlink" Target="&#49884;&#54200;43&#54200;.pptx" TargetMode="External"/><Relationship Id="rId134" Type="http://schemas.openxmlformats.org/officeDocument/2006/relationships/image" Target="../media/image50.png"/><Relationship Id="rId80" Type="http://schemas.openxmlformats.org/officeDocument/2006/relationships/image" Target="../media/image23.png"/><Relationship Id="rId176" Type="http://schemas.openxmlformats.org/officeDocument/2006/relationships/image" Target="../media/image71.png"/><Relationship Id="rId341" Type="http://schemas.openxmlformats.org/officeDocument/2006/relationships/hyperlink" Target="&#52285;&#49464;&#44592;.pptx" TargetMode="External"/><Relationship Id="rId383" Type="http://schemas.openxmlformats.org/officeDocument/2006/relationships/hyperlink" Target="../23&#51060;&#49324;&#50556;/&#51060;&#49324;&#50556;.pptx" TargetMode="External"/><Relationship Id="rId439" Type="http://schemas.openxmlformats.org/officeDocument/2006/relationships/hyperlink" Target="../../&#49888;&#50557;PPT/51%20&#44264;&#47196;&#49352;&#49436;/&#44264;&#47196;&#49352;&#49436;.pptx" TargetMode="External"/><Relationship Id="rId201" Type="http://schemas.openxmlformats.org/officeDocument/2006/relationships/hyperlink" Target="&#49884;&#54200;146&#54200;.pptx" TargetMode="External"/><Relationship Id="rId243" Type="http://schemas.openxmlformats.org/officeDocument/2006/relationships/hyperlink" Target="&#49884;&#54200;114&#54200;.pptx" TargetMode="External"/><Relationship Id="rId285" Type="http://schemas.openxmlformats.org/officeDocument/2006/relationships/hyperlink" Target="&#49884;&#54200;88&#54200;.pptx" TargetMode="External"/><Relationship Id="rId450" Type="http://schemas.openxmlformats.org/officeDocument/2006/relationships/image" Target="../media/image208.png"/><Relationship Id="rId38" Type="http://schemas.openxmlformats.org/officeDocument/2006/relationships/image" Target="../media/image2.png"/><Relationship Id="rId103" Type="http://schemas.openxmlformats.org/officeDocument/2006/relationships/hyperlink" Target="&#49884;&#54200;50&#54200;.pptx" TargetMode="External"/><Relationship Id="rId310" Type="http://schemas.openxmlformats.org/officeDocument/2006/relationships/image" Target="../media/image138.png"/><Relationship Id="rId91" Type="http://schemas.openxmlformats.org/officeDocument/2006/relationships/hyperlink" Target="&#49884;&#54200;25&#54200;.pptx" TargetMode="External"/><Relationship Id="rId145" Type="http://schemas.openxmlformats.org/officeDocument/2006/relationships/hyperlink" Target="&#49884;&#54200;67&#54200;.pptx" TargetMode="External"/><Relationship Id="rId187" Type="http://schemas.openxmlformats.org/officeDocument/2006/relationships/hyperlink" Target="&#49884;&#54200;135&#54200;.pptx" TargetMode="External"/><Relationship Id="rId352" Type="http://schemas.openxmlformats.org/officeDocument/2006/relationships/image" Target="../media/image159.png"/><Relationship Id="rId394" Type="http://schemas.openxmlformats.org/officeDocument/2006/relationships/image" Target="../media/image180.png"/><Relationship Id="rId408" Type="http://schemas.openxmlformats.org/officeDocument/2006/relationships/image" Target="../media/image187.png"/><Relationship Id="rId212" Type="http://schemas.openxmlformats.org/officeDocument/2006/relationships/image" Target="../media/image89.png"/><Relationship Id="rId254" Type="http://schemas.openxmlformats.org/officeDocument/2006/relationships/image" Target="../media/image110.png"/><Relationship Id="rId49" Type="http://schemas.openxmlformats.org/officeDocument/2006/relationships/hyperlink" Target="&#49884;&#54200;33&#54200;.pptx" TargetMode="External"/><Relationship Id="rId114" Type="http://schemas.openxmlformats.org/officeDocument/2006/relationships/image" Target="../media/image40.png"/><Relationship Id="rId296" Type="http://schemas.openxmlformats.org/officeDocument/2006/relationships/image" Target="../media/image131.png"/><Relationship Id="rId461" Type="http://schemas.openxmlformats.org/officeDocument/2006/relationships/hyperlink" Target="../../&#49888;&#50557;PPT/62%20&#50836;&#54620;&#51068;&#49436;/&#50836;&#54620;&#51068;&#49436;.pptx" TargetMode="External"/><Relationship Id="rId60" Type="http://schemas.openxmlformats.org/officeDocument/2006/relationships/image" Target="../media/image13.png"/><Relationship Id="rId156" Type="http://schemas.openxmlformats.org/officeDocument/2006/relationships/image" Target="../media/image61.png"/><Relationship Id="rId198" Type="http://schemas.openxmlformats.org/officeDocument/2006/relationships/image" Target="../media/image82.png"/><Relationship Id="rId321" Type="http://schemas.openxmlformats.org/officeDocument/2006/relationships/hyperlink" Target="&#49884;&#54200;97&#54200;.pptx" TargetMode="External"/><Relationship Id="rId363" Type="http://schemas.openxmlformats.org/officeDocument/2006/relationships/hyperlink" Target="../13&#50669;&#45824;&#49345;/&#50669;&#45824;&#49345;.pptx" TargetMode="External"/><Relationship Id="rId419" Type="http://schemas.openxmlformats.org/officeDocument/2006/relationships/hyperlink" Target="../../&#49888;&#50557;PPT/41%20&#47560;&#44032;&#48373;&#51020;/&#47560;&#44032;&#48373;&#51020;.pptx" TargetMode="External"/><Relationship Id="rId223" Type="http://schemas.openxmlformats.org/officeDocument/2006/relationships/hyperlink" Target="&#49884;&#54200;103&#54200;.pptx" TargetMode="External"/><Relationship Id="rId430" Type="http://schemas.openxmlformats.org/officeDocument/2006/relationships/image" Target="../media/image198.png"/><Relationship Id="rId18" Type="http://schemas.openxmlformats.org/officeDocument/2006/relationships/slide" Target="slide29.xml"/><Relationship Id="rId265" Type="http://schemas.openxmlformats.org/officeDocument/2006/relationships/hyperlink" Target="&#49884;&#54200;59&#54200;.pptx" TargetMode="External"/><Relationship Id="rId472" Type="http://schemas.openxmlformats.org/officeDocument/2006/relationships/image" Target="../media/image243.png"/><Relationship Id="rId125" Type="http://schemas.openxmlformats.org/officeDocument/2006/relationships/hyperlink" Target="&#49884;&#54200;47&#54200;.pptx" TargetMode="External"/><Relationship Id="rId167" Type="http://schemas.openxmlformats.org/officeDocument/2006/relationships/hyperlink" Target="&#49884;&#54200;133&#54200;.pptx" TargetMode="External"/><Relationship Id="rId332" Type="http://schemas.openxmlformats.org/officeDocument/2006/relationships/image" Target="../media/image149.png"/><Relationship Id="rId374" Type="http://schemas.openxmlformats.org/officeDocument/2006/relationships/image" Target="../media/image170.png"/><Relationship Id="rId71" Type="http://schemas.openxmlformats.org/officeDocument/2006/relationships/hyperlink" Target="&#49884;&#54200;34&#54200;.pptx" TargetMode="External"/><Relationship Id="rId234" Type="http://schemas.openxmlformats.org/officeDocument/2006/relationships/image" Target="../media/image100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21.png"/><Relationship Id="rId44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40" Type="http://schemas.openxmlformats.org/officeDocument/2006/relationships/image" Target="../media/image3.png"/><Relationship Id="rId136" Type="http://schemas.openxmlformats.org/officeDocument/2006/relationships/image" Target="../media/image51.png"/><Relationship Id="rId178" Type="http://schemas.openxmlformats.org/officeDocument/2006/relationships/image" Target="../media/image72.png"/><Relationship Id="rId301" Type="http://schemas.openxmlformats.org/officeDocument/2006/relationships/hyperlink" Target="&#49884;&#54200;69&#54200;.pptx" TargetMode="External"/><Relationship Id="rId343" Type="http://schemas.openxmlformats.org/officeDocument/2006/relationships/hyperlink" Target="../03&#47112;&#50948;&#44592;/&#47112;&#50948;&#44592;.pptx" TargetMode="External"/><Relationship Id="rId82" Type="http://schemas.openxmlformats.org/officeDocument/2006/relationships/image" Target="../media/image24.png"/><Relationship Id="rId203" Type="http://schemas.openxmlformats.org/officeDocument/2006/relationships/hyperlink" Target="&#49884;&#54200;147&#54200;.pptx" TargetMode="External"/><Relationship Id="rId385" Type="http://schemas.openxmlformats.org/officeDocument/2006/relationships/hyperlink" Target="../24&#50696;&#47112;&#48120;&#50556;/&#50696;&#47112;&#48120;&#50556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5.png"/><Relationship Id="rId245" Type="http://schemas.openxmlformats.org/officeDocument/2006/relationships/hyperlink" Target="&#49884;&#54200;115&#54200;.pptx" TargetMode="External"/><Relationship Id="rId266" Type="http://schemas.openxmlformats.org/officeDocument/2006/relationships/image" Target="../media/image116.png"/><Relationship Id="rId287" Type="http://schemas.openxmlformats.org/officeDocument/2006/relationships/hyperlink" Target="&#49884;&#54200;81&#54200;.pptx" TargetMode="External"/><Relationship Id="rId410" Type="http://schemas.openxmlformats.org/officeDocument/2006/relationships/image" Target="../media/image188.png"/><Relationship Id="rId431" Type="http://schemas.openxmlformats.org/officeDocument/2006/relationships/hyperlink" Target="../../&#49888;&#50557;PPT/47%20&#44256;&#47536;&#46020;&#54980;&#49436;/&#44256;&#47536;&#46020;&#54980;&#49436;.pptx" TargetMode="External"/><Relationship Id="rId452" Type="http://schemas.openxmlformats.org/officeDocument/2006/relationships/image" Target="../media/image209.png"/><Relationship Id="rId30" Type="http://schemas.openxmlformats.org/officeDocument/2006/relationships/slide" Target="slide35.xml"/><Relationship Id="rId105" Type="http://schemas.openxmlformats.org/officeDocument/2006/relationships/hyperlink" Target="&#49884;&#54200;56&#54200;.pptx" TargetMode="External"/><Relationship Id="rId126" Type="http://schemas.openxmlformats.org/officeDocument/2006/relationships/image" Target="../media/image46.png"/><Relationship Id="rId147" Type="http://schemas.openxmlformats.org/officeDocument/2006/relationships/hyperlink" Target="&#49884;&#54200;68&#54200;.pptx" TargetMode="External"/><Relationship Id="rId168" Type="http://schemas.openxmlformats.org/officeDocument/2006/relationships/image" Target="../media/image67.png"/><Relationship Id="rId312" Type="http://schemas.openxmlformats.org/officeDocument/2006/relationships/image" Target="../media/image139.png"/><Relationship Id="rId333" Type="http://schemas.openxmlformats.org/officeDocument/2006/relationships/hyperlink" Target="&#49884;&#54200;91&#54200;.pptx" TargetMode="External"/><Relationship Id="rId354" Type="http://schemas.openxmlformats.org/officeDocument/2006/relationships/image" Target="../media/image160.png"/><Relationship Id="rId51" Type="http://schemas.openxmlformats.org/officeDocument/2006/relationships/hyperlink" Target="&#49884;&#54200;31&#54200;.pptx" TargetMode="External"/><Relationship Id="rId72" Type="http://schemas.openxmlformats.org/officeDocument/2006/relationships/image" Target="../media/image19.png"/><Relationship Id="rId93" Type="http://schemas.openxmlformats.org/officeDocument/2006/relationships/hyperlink" Target="&#49884;&#54200;45&#54200;.pptx" TargetMode="External"/><Relationship Id="rId189" Type="http://schemas.openxmlformats.org/officeDocument/2006/relationships/hyperlink" Target="&#49884;&#54200;145&#54200;.pptx" TargetMode="External"/><Relationship Id="rId375" Type="http://schemas.openxmlformats.org/officeDocument/2006/relationships/hyperlink" Target="../19&#49884;&#54200;/&#49884;&#54200;.pptx" TargetMode="External"/><Relationship Id="rId396" Type="http://schemas.openxmlformats.org/officeDocument/2006/relationships/image" Target="../media/image181.png"/><Relationship Id="rId3" Type="http://schemas.openxmlformats.org/officeDocument/2006/relationships/slide" Target="slide21.xml"/><Relationship Id="rId214" Type="http://schemas.openxmlformats.org/officeDocument/2006/relationships/image" Target="../media/image90.png"/><Relationship Id="rId235" Type="http://schemas.openxmlformats.org/officeDocument/2006/relationships/hyperlink" Target="&#49884;&#54200;108&#54200;.pptx" TargetMode="External"/><Relationship Id="rId256" Type="http://schemas.openxmlformats.org/officeDocument/2006/relationships/image" Target="../media/image111.png"/><Relationship Id="rId277" Type="http://schemas.openxmlformats.org/officeDocument/2006/relationships/hyperlink" Target="&#49884;&#54200;75&#54200;.pptx" TargetMode="External"/><Relationship Id="rId298" Type="http://schemas.openxmlformats.org/officeDocument/2006/relationships/image" Target="../media/image132.png"/><Relationship Id="rId400" Type="http://schemas.openxmlformats.org/officeDocument/2006/relationships/image" Target="../media/image183.png"/><Relationship Id="rId421" Type="http://schemas.openxmlformats.org/officeDocument/2006/relationships/hyperlink" Target="../../&#49888;&#50557;PPT/42%20&#45572;&#44032;&#48373;&#51020;/&#45572;&#44032;&#48373;&#51020;.pptx" TargetMode="External"/><Relationship Id="rId442" Type="http://schemas.openxmlformats.org/officeDocument/2006/relationships/image" Target="../media/image204.png"/><Relationship Id="rId463" Type="http://schemas.openxmlformats.org/officeDocument/2006/relationships/hyperlink" Target="../../&#49888;&#50557;PPT/63%20&#50836;&#54620;&#51060;&#49436;/&#50836;&#54620;&#51060;&#49436;1&#51109;.pptx" TargetMode="External"/><Relationship Id="rId116" Type="http://schemas.openxmlformats.org/officeDocument/2006/relationships/image" Target="../media/image41.png"/><Relationship Id="rId137" Type="http://schemas.openxmlformats.org/officeDocument/2006/relationships/hyperlink" Target="&#49884;&#54200;65&#54200;.pptx" TargetMode="External"/><Relationship Id="rId158" Type="http://schemas.openxmlformats.org/officeDocument/2006/relationships/image" Target="../media/image62.png"/><Relationship Id="rId302" Type="http://schemas.openxmlformats.org/officeDocument/2006/relationships/image" Target="../media/image134.png"/><Relationship Id="rId323" Type="http://schemas.openxmlformats.org/officeDocument/2006/relationships/hyperlink" Target="&#49884;&#54200;96&#54200;.pptx" TargetMode="External"/><Relationship Id="rId344" Type="http://schemas.openxmlformats.org/officeDocument/2006/relationships/image" Target="../media/image155.png"/><Relationship Id="rId20" Type="http://schemas.openxmlformats.org/officeDocument/2006/relationships/slide" Target="slide30.xml"/><Relationship Id="rId41" Type="http://schemas.openxmlformats.org/officeDocument/2006/relationships/hyperlink" Target="&#49884;&#54200;21&#54200;.pptx" TargetMode="External"/><Relationship Id="rId62" Type="http://schemas.openxmlformats.org/officeDocument/2006/relationships/image" Target="../media/image14.png"/><Relationship Id="rId83" Type="http://schemas.openxmlformats.org/officeDocument/2006/relationships/hyperlink" Target="&#49884;&#54200;52&#54200;.pptx" TargetMode="External"/><Relationship Id="rId179" Type="http://schemas.openxmlformats.org/officeDocument/2006/relationships/hyperlink" Target="&#49884;&#54200;143&#54200;.pptx" TargetMode="External"/><Relationship Id="rId365" Type="http://schemas.openxmlformats.org/officeDocument/2006/relationships/hyperlink" Target="../14&#50669;&#45824;&#54616;/&#50669;&#45824;&#54616;.pptx" TargetMode="External"/><Relationship Id="rId386" Type="http://schemas.openxmlformats.org/officeDocument/2006/relationships/image" Target="../media/image176.png"/><Relationship Id="rId190" Type="http://schemas.openxmlformats.org/officeDocument/2006/relationships/image" Target="../media/image78.png"/><Relationship Id="rId204" Type="http://schemas.openxmlformats.org/officeDocument/2006/relationships/image" Target="../media/image85.png"/><Relationship Id="rId225" Type="http://schemas.openxmlformats.org/officeDocument/2006/relationships/hyperlink" Target="&#49884;&#54200;104&#54200;.pptx" TargetMode="External"/><Relationship Id="rId246" Type="http://schemas.openxmlformats.org/officeDocument/2006/relationships/image" Target="../media/image106.png"/><Relationship Id="rId267" Type="http://schemas.openxmlformats.org/officeDocument/2006/relationships/hyperlink" Target="&#49884;&#54200;77&#54200;.pptx" TargetMode="External"/><Relationship Id="rId288" Type="http://schemas.openxmlformats.org/officeDocument/2006/relationships/image" Target="../media/image127.png"/><Relationship Id="rId411" Type="http://schemas.openxmlformats.org/officeDocument/2006/relationships/hyperlink" Target="../37&#54617;&#44060;/&#54617;&#44060;.pptx" TargetMode="External"/><Relationship Id="rId432" Type="http://schemas.openxmlformats.org/officeDocument/2006/relationships/image" Target="../media/image199.png"/><Relationship Id="rId453" Type="http://schemas.openxmlformats.org/officeDocument/2006/relationships/hyperlink" Target="../../&#49888;&#50557;PPT/58%20&#55176;&#48652;&#47532;&#49436;/&#55176;&#48652;&#47532;&#49436;.pptx" TargetMode="External"/><Relationship Id="rId106" Type="http://schemas.openxmlformats.org/officeDocument/2006/relationships/image" Target="../media/image36.png"/><Relationship Id="rId127" Type="http://schemas.openxmlformats.org/officeDocument/2006/relationships/hyperlink" Target="&#49884;&#54200;37&#54200;.pptx" TargetMode="External"/><Relationship Id="rId313" Type="http://schemas.openxmlformats.org/officeDocument/2006/relationships/hyperlink" Target="&#49884;&#54200;101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9.png"/><Relationship Id="rId73" Type="http://schemas.openxmlformats.org/officeDocument/2006/relationships/hyperlink" Target="&#49884;&#54200;14&#54200;.pptx" TargetMode="External"/><Relationship Id="rId94" Type="http://schemas.openxmlformats.org/officeDocument/2006/relationships/image" Target="../media/image30.png"/><Relationship Id="rId148" Type="http://schemas.openxmlformats.org/officeDocument/2006/relationships/image" Target="../media/image57.png"/><Relationship Id="rId169" Type="http://schemas.openxmlformats.org/officeDocument/2006/relationships/hyperlink" Target="&#49884;&#54200;132&#54200;.pptx" TargetMode="External"/><Relationship Id="rId334" Type="http://schemas.openxmlformats.org/officeDocument/2006/relationships/image" Target="../media/image150.png"/><Relationship Id="rId355" Type="http://schemas.openxmlformats.org/officeDocument/2006/relationships/hyperlink" Target="../09&#49324;&#47924;&#50648;&#49345;/&#49324;&#47924;&#50648;&#49345;.pptx" TargetMode="External"/><Relationship Id="rId376" Type="http://schemas.openxmlformats.org/officeDocument/2006/relationships/image" Target="../media/image171.png"/><Relationship Id="rId397" Type="http://schemas.openxmlformats.org/officeDocument/2006/relationships/hyperlink" Target="../30&#50500;&#47784;&#49828;/&#50500;&#47784;&#49828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73.png"/><Relationship Id="rId215" Type="http://schemas.openxmlformats.org/officeDocument/2006/relationships/hyperlink" Target="&#49884;&#54200;149&#54200;.pptx" TargetMode="External"/><Relationship Id="rId236" Type="http://schemas.openxmlformats.org/officeDocument/2006/relationships/image" Target="../media/image101.png"/><Relationship Id="rId257" Type="http://schemas.openxmlformats.org/officeDocument/2006/relationships/hyperlink" Target="&#49884;&#54200;19&#54200;.pptx" TargetMode="External"/><Relationship Id="rId278" Type="http://schemas.openxmlformats.org/officeDocument/2006/relationships/image" Target="../media/image122.png"/><Relationship Id="rId401" Type="http://schemas.openxmlformats.org/officeDocument/2006/relationships/hyperlink" Target="../32&#50836;&#45208;/&#50836;&#45208;.pptx" TargetMode="External"/><Relationship Id="rId422" Type="http://schemas.openxmlformats.org/officeDocument/2006/relationships/image" Target="../media/image194.png"/><Relationship Id="rId44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64" Type="http://schemas.openxmlformats.org/officeDocument/2006/relationships/image" Target="../media/image215.png"/><Relationship Id="rId303" Type="http://schemas.openxmlformats.org/officeDocument/2006/relationships/hyperlink" Target="&#49884;&#54200;79&#54200;.pptx" TargetMode="External"/><Relationship Id="rId42" Type="http://schemas.openxmlformats.org/officeDocument/2006/relationships/image" Target="../media/image4.png"/><Relationship Id="rId84" Type="http://schemas.openxmlformats.org/officeDocument/2006/relationships/image" Target="../media/image25.png"/><Relationship Id="rId138" Type="http://schemas.openxmlformats.org/officeDocument/2006/relationships/image" Target="../media/image52.png"/><Relationship Id="rId345" Type="http://schemas.openxmlformats.org/officeDocument/2006/relationships/hyperlink" Target="../04&#48124;&#49688;&#44592;/&#48124;&#49688;&#44592;.pptx" TargetMode="External"/><Relationship Id="rId387" Type="http://schemas.openxmlformats.org/officeDocument/2006/relationships/hyperlink" Target="../25&#50696;&#47112;&#48120;&#50556;&#50528;&#44032;/&#50696;&#47112;&#48120;&#50556;&#50528;&#44032;.pptx" TargetMode="External"/><Relationship Id="rId191" Type="http://schemas.openxmlformats.org/officeDocument/2006/relationships/hyperlink" Target="&#49884;&#54200;130&#54200;.pptx" TargetMode="External"/><Relationship Id="rId205" Type="http://schemas.openxmlformats.org/officeDocument/2006/relationships/hyperlink" Target="&#49884;&#54200;137&#54200;.pptx" TargetMode="External"/><Relationship Id="rId247" Type="http://schemas.openxmlformats.org/officeDocument/2006/relationships/hyperlink" Target="&#49884;&#54200;120&#54200;.pptx" TargetMode="External"/><Relationship Id="rId412" Type="http://schemas.openxmlformats.org/officeDocument/2006/relationships/image" Target="../media/image189.png"/><Relationship Id="rId107" Type="http://schemas.openxmlformats.org/officeDocument/2006/relationships/hyperlink" Target="&#49884;&#54200;06&#54200;.pptx" TargetMode="External"/><Relationship Id="rId289" Type="http://schemas.openxmlformats.org/officeDocument/2006/relationships/hyperlink" Target="&#49884;&#54200;82&#54200;.pptx" TargetMode="External"/><Relationship Id="rId454" Type="http://schemas.openxmlformats.org/officeDocument/2006/relationships/image" Target="../media/image210.png"/><Relationship Id="rId11" Type="http://schemas.openxmlformats.org/officeDocument/2006/relationships/slide" Target="slide25.xml"/><Relationship Id="rId53" Type="http://schemas.openxmlformats.org/officeDocument/2006/relationships/hyperlink" Target="&#49884;&#54200;32&#54200;.pptx" TargetMode="External"/><Relationship Id="rId149" Type="http://schemas.openxmlformats.org/officeDocument/2006/relationships/hyperlink" Target="&#49884;&#54200;58&#54200;.pptx" TargetMode="External"/><Relationship Id="rId314" Type="http://schemas.openxmlformats.org/officeDocument/2006/relationships/image" Target="../media/image140.png"/><Relationship Id="rId356" Type="http://schemas.openxmlformats.org/officeDocument/2006/relationships/image" Target="../media/image161.png"/><Relationship Id="rId398" Type="http://schemas.openxmlformats.org/officeDocument/2006/relationships/image" Target="../media/image182.png"/><Relationship Id="rId95" Type="http://schemas.openxmlformats.org/officeDocument/2006/relationships/hyperlink" Target="&#49884;&#54200;10&#54200;.pptx" TargetMode="External"/><Relationship Id="rId160" Type="http://schemas.openxmlformats.org/officeDocument/2006/relationships/image" Target="../media/image63.png"/><Relationship Id="rId216" Type="http://schemas.openxmlformats.org/officeDocument/2006/relationships/image" Target="../media/image91.png"/><Relationship Id="rId423" Type="http://schemas.openxmlformats.org/officeDocument/2006/relationships/hyperlink" Target="../../&#49888;&#50557;PPT/43%20&#50836;&#54620;&#48373;&#51020;/&#50836;&#54620;&#48373;&#51020;.pptx" TargetMode="External"/><Relationship Id="rId258" Type="http://schemas.openxmlformats.org/officeDocument/2006/relationships/image" Target="../media/image112.png"/><Relationship Id="rId465" Type="http://schemas.openxmlformats.org/officeDocument/2006/relationships/hyperlink" Target="../../&#49888;&#50557;PPT/64%20&#50836;&#54620;&#49340;&#49436;/&#50836;&#54620;&#49340;&#49436;1&#51109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5.png"/><Relationship Id="rId118" Type="http://schemas.openxmlformats.org/officeDocument/2006/relationships/image" Target="../media/image42.png"/><Relationship Id="rId325" Type="http://schemas.openxmlformats.org/officeDocument/2006/relationships/hyperlink" Target="&#49884;&#54200;95&#54200;.pptx" TargetMode="External"/><Relationship Id="rId367" Type="http://schemas.openxmlformats.org/officeDocument/2006/relationships/hyperlink" Target="../15&#50640;&#49828;&#46972;/&#50640;&#49828;&#46972;.pptx" TargetMode="External"/><Relationship Id="rId171" Type="http://schemas.openxmlformats.org/officeDocument/2006/relationships/hyperlink" Target="&#49884;&#54200;131&#54200;.pptx" TargetMode="External"/><Relationship Id="rId227" Type="http://schemas.openxmlformats.org/officeDocument/2006/relationships/hyperlink" Target="&#49884;&#54200;105&#54200;.pptx" TargetMode="External"/><Relationship Id="rId269" Type="http://schemas.openxmlformats.org/officeDocument/2006/relationships/hyperlink" Target="&#49884;&#54200;71&#54200;.pptx" TargetMode="External"/><Relationship Id="rId434" Type="http://schemas.openxmlformats.org/officeDocument/2006/relationships/image" Target="../media/image200.png"/><Relationship Id="rId33" Type="http://schemas.openxmlformats.org/officeDocument/2006/relationships/slide" Target="slide18.xml"/><Relationship Id="rId129" Type="http://schemas.openxmlformats.org/officeDocument/2006/relationships/hyperlink" Target="&#49884;&#54200;27&#54200;.pptx" TargetMode="External"/><Relationship Id="rId280" Type="http://schemas.openxmlformats.org/officeDocument/2006/relationships/image" Target="../media/image123.png"/><Relationship Id="rId336" Type="http://schemas.openxmlformats.org/officeDocument/2006/relationships/image" Target="../media/image151.png"/><Relationship Id="rId75" Type="http://schemas.openxmlformats.org/officeDocument/2006/relationships/hyperlink" Target="&#49884;&#54200;24&#54200;.pptx" TargetMode="External"/><Relationship Id="rId140" Type="http://schemas.openxmlformats.org/officeDocument/2006/relationships/image" Target="../media/image53.png"/><Relationship Id="rId182" Type="http://schemas.openxmlformats.org/officeDocument/2006/relationships/image" Target="../media/image74.png"/><Relationship Id="rId378" Type="http://schemas.openxmlformats.org/officeDocument/2006/relationships/image" Target="../media/image172.png"/><Relationship Id="rId403" Type="http://schemas.openxmlformats.org/officeDocument/2006/relationships/hyperlink" Target="../33&#48120;&#44032;/&#48120;&#44032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102.png"/><Relationship Id="rId445" Type="http://schemas.openxmlformats.org/officeDocument/2006/relationships/hyperlink" Target="../../&#49888;&#50557;PPT/54%20&#46356;&#47784;&#45936;&#51204;&#49436;/&#46356;&#47784;&#45936;&#51204;&#49436;.pptx" TargetMode="External"/><Relationship Id="rId291" Type="http://schemas.openxmlformats.org/officeDocument/2006/relationships/hyperlink" Target="&#49884;&#54200;83&#54200;.pptx" TargetMode="External"/><Relationship Id="rId305" Type="http://schemas.openxmlformats.org/officeDocument/2006/relationships/hyperlink" Target="&#49884;&#54200;80&#54200;.pptx" TargetMode="External"/><Relationship Id="rId347" Type="http://schemas.openxmlformats.org/officeDocument/2006/relationships/hyperlink" Target="../05&#49888;&#47749;&#44592;/&#49888;&#47749;&#44592;.pptx" TargetMode="External"/><Relationship Id="rId44" Type="http://schemas.openxmlformats.org/officeDocument/2006/relationships/image" Target="../media/image5.png"/><Relationship Id="rId86" Type="http://schemas.openxmlformats.org/officeDocument/2006/relationships/image" Target="../media/image26.png"/><Relationship Id="rId151" Type="http://schemas.openxmlformats.org/officeDocument/2006/relationships/hyperlink" Target="&#49884;&#54200;48&#54200;.pptx" TargetMode="External"/><Relationship Id="rId389" Type="http://schemas.openxmlformats.org/officeDocument/2006/relationships/hyperlink" Target="../26&#50640;&#49828;&#44180;/&#50640;&#49828;&#44180;.pptx" TargetMode="External"/><Relationship Id="rId193" Type="http://schemas.openxmlformats.org/officeDocument/2006/relationships/hyperlink" Target="&#49884;&#54200;140&#54200;.pptx" TargetMode="External"/><Relationship Id="rId207" Type="http://schemas.openxmlformats.org/officeDocument/2006/relationships/hyperlink" Target="&#49884;&#54200;127&#54200;.pptx" TargetMode="External"/><Relationship Id="rId249" Type="http://schemas.openxmlformats.org/officeDocument/2006/relationships/hyperlink" Target="&#49884;&#54200;116&#54200;.pptx" TargetMode="External"/><Relationship Id="rId414" Type="http://schemas.openxmlformats.org/officeDocument/2006/relationships/image" Target="../media/image190.png"/><Relationship Id="rId456" Type="http://schemas.openxmlformats.org/officeDocument/2006/relationships/image" Target="../media/image211.png"/><Relationship Id="rId13" Type="http://schemas.openxmlformats.org/officeDocument/2006/relationships/slide" Target="slide26.xml"/><Relationship Id="rId109" Type="http://schemas.openxmlformats.org/officeDocument/2006/relationships/hyperlink" Target="&#49884;&#54200;16&#54200;.pptx" TargetMode="External"/><Relationship Id="rId260" Type="http://schemas.openxmlformats.org/officeDocument/2006/relationships/image" Target="../media/image113.png"/><Relationship Id="rId316" Type="http://schemas.openxmlformats.org/officeDocument/2006/relationships/image" Target="../media/image141.png"/><Relationship Id="rId55" Type="http://schemas.openxmlformats.org/officeDocument/2006/relationships/hyperlink" Target="&#49884;&#54200;03&#54200;.pptx" TargetMode="External"/><Relationship Id="rId97" Type="http://schemas.openxmlformats.org/officeDocument/2006/relationships/hyperlink" Target="&#49884;&#54200;20&#54200;.pptx" TargetMode="External"/><Relationship Id="rId120" Type="http://schemas.openxmlformats.org/officeDocument/2006/relationships/image" Target="../media/image43.png"/><Relationship Id="rId358" Type="http://schemas.openxmlformats.org/officeDocument/2006/relationships/image" Target="../media/image162.png"/><Relationship Id="rId162" Type="http://schemas.openxmlformats.org/officeDocument/2006/relationships/image" Target="../media/image64.png"/><Relationship Id="rId218" Type="http://schemas.openxmlformats.org/officeDocument/2006/relationships/image" Target="../media/image92.png"/><Relationship Id="rId425" Type="http://schemas.openxmlformats.org/officeDocument/2006/relationships/hyperlink" Target="../../&#49888;&#50557;PPT/44%20&#49324;&#46020;&#54665;&#51204;/&#49324;&#46020;&#54665;&#51204;.pptx" TargetMode="External"/><Relationship Id="rId467" Type="http://schemas.openxmlformats.org/officeDocument/2006/relationships/hyperlink" Target="../../&#49888;&#50557;PPT/65%20&#50976;&#45796;&#49436;/&#50976;&#45796;&#49436;1&#51109;.pptx" TargetMode="External"/><Relationship Id="rId271" Type="http://schemas.openxmlformats.org/officeDocument/2006/relationships/hyperlink" Target="&#49884;&#54200;72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6.png"/><Relationship Id="rId131" Type="http://schemas.openxmlformats.org/officeDocument/2006/relationships/hyperlink" Target="&#49884;&#54200;17&#54200;.pptx" TargetMode="External"/><Relationship Id="rId327" Type="http://schemas.openxmlformats.org/officeDocument/2006/relationships/hyperlink" Target="&#49884;&#54200;94&#54200;.pptx" TargetMode="External"/><Relationship Id="rId369" Type="http://schemas.openxmlformats.org/officeDocument/2006/relationships/hyperlink" Target="../16&#45712;&#54756;&#48120;&#50556;/&#45712;&#54756;&#48120;&#50556;.pptx" TargetMode="External"/><Relationship Id="rId173" Type="http://schemas.openxmlformats.org/officeDocument/2006/relationships/hyperlink" Target="&#49884;&#54200;134&#54200;.pptx" TargetMode="External"/><Relationship Id="rId229" Type="http://schemas.openxmlformats.org/officeDocument/2006/relationships/hyperlink" Target="&#49884;&#54200;110&#54200;.pptx" TargetMode="External"/><Relationship Id="rId380" Type="http://schemas.openxmlformats.org/officeDocument/2006/relationships/image" Target="../media/image173.png"/><Relationship Id="rId436" Type="http://schemas.openxmlformats.org/officeDocument/2006/relationships/image" Target="../media/image201.png"/><Relationship Id="rId240" Type="http://schemas.openxmlformats.org/officeDocument/2006/relationships/image" Target="../media/image103.png"/><Relationship Id="rId35" Type="http://schemas.openxmlformats.org/officeDocument/2006/relationships/slide" Target="slide20.xml"/><Relationship Id="rId77" Type="http://schemas.openxmlformats.org/officeDocument/2006/relationships/hyperlink" Target="&#49884;&#54200;54&#54200;.pptx" TargetMode="External"/><Relationship Id="rId100" Type="http://schemas.openxmlformats.org/officeDocument/2006/relationships/image" Target="../media/image33.png"/><Relationship Id="rId282" Type="http://schemas.openxmlformats.org/officeDocument/2006/relationships/image" Target="../media/image124.png"/><Relationship Id="rId338" Type="http://schemas.openxmlformats.org/officeDocument/2006/relationships/image" Target="../media/image152.png"/><Relationship Id="rId8" Type="http://schemas.openxmlformats.org/officeDocument/2006/relationships/slide" Target="slide4.xml"/><Relationship Id="rId142" Type="http://schemas.openxmlformats.org/officeDocument/2006/relationships/image" Target="../media/image54.png"/><Relationship Id="rId184" Type="http://schemas.openxmlformats.org/officeDocument/2006/relationships/image" Target="../media/image75.png"/><Relationship Id="rId391" Type="http://schemas.openxmlformats.org/officeDocument/2006/relationships/hyperlink" Target="../27&#45796;&#45768;&#50648;/&#45796;&#45768;&#50648;.pptx" TargetMode="External"/><Relationship Id="rId405" Type="http://schemas.openxmlformats.org/officeDocument/2006/relationships/hyperlink" Target="../34&#45208;&#54996;/&#45208;&#54996;.pptx" TargetMode="External"/><Relationship Id="rId447" Type="http://schemas.openxmlformats.org/officeDocument/2006/relationships/hyperlink" Target="../../&#49888;&#50557;PPT/55%20&#46356;&#47784;&#45936;&#54980;&#49436;/&#46356;&#47784;&#45936;&#54980;&#49436;.pptx" TargetMode="External"/><Relationship Id="rId251" Type="http://schemas.openxmlformats.org/officeDocument/2006/relationships/hyperlink" Target="&#49884;&#54200;117&#54200;.pptx" TargetMode="External"/><Relationship Id="rId46" Type="http://schemas.openxmlformats.org/officeDocument/2006/relationships/image" Target="../media/image6.png"/><Relationship Id="rId293" Type="http://schemas.openxmlformats.org/officeDocument/2006/relationships/hyperlink" Target="&#49884;&#54200;84&#54200;.pptx" TargetMode="External"/><Relationship Id="rId307" Type="http://schemas.openxmlformats.org/officeDocument/2006/relationships/hyperlink" Target="&#49884;&#54200;90&#54200;.pptx" TargetMode="External"/><Relationship Id="rId349" Type="http://schemas.openxmlformats.org/officeDocument/2006/relationships/hyperlink" Target="../06&#50668;&#54840;&#49688;&#50500;/&#50668;&#54840;&#49688;&#50500;.pptx" TargetMode="External"/><Relationship Id="rId88" Type="http://schemas.openxmlformats.org/officeDocument/2006/relationships/image" Target="../media/image27.png"/><Relationship Id="rId111" Type="http://schemas.openxmlformats.org/officeDocument/2006/relationships/hyperlink" Target="&#49884;&#54200;26&#54200;.pptx" TargetMode="External"/><Relationship Id="rId153" Type="http://schemas.openxmlformats.org/officeDocument/2006/relationships/hyperlink" Target="&#49884;&#54200;38&#54200;.pptx" TargetMode="External"/><Relationship Id="rId195" Type="http://schemas.openxmlformats.org/officeDocument/2006/relationships/hyperlink" Target="&#49884;&#54200;150&#54200;.pptx" TargetMode="External"/><Relationship Id="rId209" Type="http://schemas.openxmlformats.org/officeDocument/2006/relationships/hyperlink" Target="&#49884;&#54200;128&#54200;.pptx" TargetMode="External"/><Relationship Id="rId360" Type="http://schemas.openxmlformats.org/officeDocument/2006/relationships/image" Target="../media/image163.png"/><Relationship Id="rId416" Type="http://schemas.openxmlformats.org/officeDocument/2006/relationships/image" Target="../media/image191.png"/><Relationship Id="rId220" Type="http://schemas.openxmlformats.org/officeDocument/2006/relationships/image" Target="../media/image93.png"/><Relationship Id="rId458" Type="http://schemas.openxmlformats.org/officeDocument/2006/relationships/image" Target="../media/image212.png"/><Relationship Id="rId15" Type="http://schemas.openxmlformats.org/officeDocument/2006/relationships/slide" Target="slide27.xml"/><Relationship Id="rId57" Type="http://schemas.openxmlformats.org/officeDocument/2006/relationships/hyperlink" Target="&#49884;&#54200;13&#54200;.pptx" TargetMode="External"/><Relationship Id="rId262" Type="http://schemas.openxmlformats.org/officeDocument/2006/relationships/image" Target="../media/image114.png"/><Relationship Id="rId318" Type="http://schemas.openxmlformats.org/officeDocument/2006/relationships/image" Target="../media/image142.png"/><Relationship Id="rId99" Type="http://schemas.openxmlformats.org/officeDocument/2006/relationships/hyperlink" Target="&#49884;&#54200;30&#54200;.pptx" TargetMode="External"/><Relationship Id="rId122" Type="http://schemas.openxmlformats.org/officeDocument/2006/relationships/image" Target="../media/image44.png"/><Relationship Id="rId164" Type="http://schemas.openxmlformats.org/officeDocument/2006/relationships/image" Target="../media/image65.png"/><Relationship Id="rId371" Type="http://schemas.openxmlformats.org/officeDocument/2006/relationships/hyperlink" Target="../17&#50640;&#49828;&#45908;/&#50640;&#49828;&#45908;.pptx" TargetMode="External"/><Relationship Id="rId427" Type="http://schemas.openxmlformats.org/officeDocument/2006/relationships/hyperlink" Target="../../&#49888;&#50557;PPT/45%20&#47196;&#47560;&#49436;/&#47196;&#47560;&#49436;.pptx" TargetMode="External"/><Relationship Id="rId469" Type="http://schemas.openxmlformats.org/officeDocument/2006/relationships/hyperlink" Target="../../&#49888;&#50557;PPT/66%20&#50836;&#54620;&#44228;&#49884;&#47197;/&#50836;&#54620;&#44228;&#49884;&#47197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07&#54200;.pptx" TargetMode="External"/><Relationship Id="rId273" Type="http://schemas.openxmlformats.org/officeDocument/2006/relationships/hyperlink" Target="&#49884;&#54200;73&#54200;.pptx" TargetMode="External"/><Relationship Id="rId329" Type="http://schemas.openxmlformats.org/officeDocument/2006/relationships/hyperlink" Target="&#49884;&#54200;93&#54200;.pptx" TargetMode="External"/><Relationship Id="rId68" Type="http://schemas.openxmlformats.org/officeDocument/2006/relationships/image" Target="../media/image17.png"/><Relationship Id="rId133" Type="http://schemas.openxmlformats.org/officeDocument/2006/relationships/hyperlink" Target="&#49884;&#54200;66&#54200;.pptx" TargetMode="External"/><Relationship Id="rId175" Type="http://schemas.openxmlformats.org/officeDocument/2006/relationships/hyperlink" Target="&#49884;&#54200;144&#54200;.pptx" TargetMode="External"/><Relationship Id="rId340" Type="http://schemas.openxmlformats.org/officeDocument/2006/relationships/image" Target="../media/image153.png"/><Relationship Id="rId200" Type="http://schemas.openxmlformats.org/officeDocument/2006/relationships/image" Target="../media/image83.png"/><Relationship Id="rId382" Type="http://schemas.openxmlformats.org/officeDocument/2006/relationships/image" Target="../media/image174.png"/><Relationship Id="rId438" Type="http://schemas.openxmlformats.org/officeDocument/2006/relationships/image" Target="../media/image202.png"/><Relationship Id="rId242" Type="http://schemas.openxmlformats.org/officeDocument/2006/relationships/image" Target="../media/image104.png"/><Relationship Id="rId284" Type="http://schemas.openxmlformats.org/officeDocument/2006/relationships/image" Target="../media/image125.png"/><Relationship Id="rId37" Type="http://schemas.openxmlformats.org/officeDocument/2006/relationships/hyperlink" Target="&#49884;&#54200;12&#54200;.pptx" TargetMode="External"/><Relationship Id="rId79" Type="http://schemas.openxmlformats.org/officeDocument/2006/relationships/hyperlink" Target="&#49884;&#54200;55&#54200;.pptx" TargetMode="External"/><Relationship Id="rId102" Type="http://schemas.openxmlformats.org/officeDocument/2006/relationships/image" Target="../media/image34.png"/><Relationship Id="rId144" Type="http://schemas.openxmlformats.org/officeDocument/2006/relationships/image" Target="../media/image55.png"/><Relationship Id="rId90" Type="http://schemas.openxmlformats.org/officeDocument/2006/relationships/image" Target="../media/image28.png"/><Relationship Id="rId186" Type="http://schemas.openxmlformats.org/officeDocument/2006/relationships/image" Target="../media/image76.png"/><Relationship Id="rId351" Type="http://schemas.openxmlformats.org/officeDocument/2006/relationships/hyperlink" Target="../07&#49324;&#49324;&#44592;/&#49324;&#49324;&#44592;.pptx" TargetMode="External"/><Relationship Id="rId393" Type="http://schemas.openxmlformats.org/officeDocument/2006/relationships/hyperlink" Target="../28&#54840;&#49464;&#50500;/&#54840;&#49464;&#50500;.pptx" TargetMode="External"/><Relationship Id="rId407" Type="http://schemas.openxmlformats.org/officeDocument/2006/relationships/hyperlink" Target="../35&#54616;&#48149;&#44397;/&#54616;&#48149;&#44397;.pptx" TargetMode="External"/><Relationship Id="rId449" Type="http://schemas.openxmlformats.org/officeDocument/2006/relationships/hyperlink" Target="../../&#49888;&#50557;PPT/56%20&#46356;&#46020;&#49436;/&#46356;&#46020;&#49436;.pptx" TargetMode="External"/><Relationship Id="rId211" Type="http://schemas.openxmlformats.org/officeDocument/2006/relationships/hyperlink" Target="&#49884;&#54200;138&#54200;.pptx" TargetMode="External"/><Relationship Id="rId253" Type="http://schemas.openxmlformats.org/officeDocument/2006/relationships/hyperlink" Target="&#49884;&#54200;118&#54200;.pptx" TargetMode="External"/><Relationship Id="rId295" Type="http://schemas.openxmlformats.org/officeDocument/2006/relationships/hyperlink" Target="&#49884;&#54200;85&#54200;.pptx" TargetMode="External"/><Relationship Id="rId309" Type="http://schemas.openxmlformats.org/officeDocument/2006/relationships/hyperlink" Target="&#49884;&#54200;89&#54200;.pptx" TargetMode="External"/><Relationship Id="rId460" Type="http://schemas.openxmlformats.org/officeDocument/2006/relationships/image" Target="../media/image213.png"/><Relationship Id="rId48" Type="http://schemas.openxmlformats.org/officeDocument/2006/relationships/image" Target="../media/image7.png"/><Relationship Id="rId113" Type="http://schemas.openxmlformats.org/officeDocument/2006/relationships/hyperlink" Target="&#49884;&#54200;35&#54200;.pptx" TargetMode="External"/><Relationship Id="rId320" Type="http://schemas.openxmlformats.org/officeDocument/2006/relationships/image" Target="../media/image143.png"/><Relationship Id="rId155" Type="http://schemas.openxmlformats.org/officeDocument/2006/relationships/hyperlink" Target="&#49884;&#54200;28&#54200;.pptx" TargetMode="External"/><Relationship Id="rId197" Type="http://schemas.openxmlformats.org/officeDocument/2006/relationships/hyperlink" Target="&#49884;&#54200;126&#54200;.pptx" TargetMode="External"/><Relationship Id="rId362" Type="http://schemas.openxmlformats.org/officeDocument/2006/relationships/image" Target="../media/image164.png"/><Relationship Id="rId418" Type="http://schemas.openxmlformats.org/officeDocument/2006/relationships/image" Target="../media/image192.png"/><Relationship Id="rId222" Type="http://schemas.openxmlformats.org/officeDocument/2006/relationships/image" Target="../media/image94.png"/><Relationship Id="rId264" Type="http://schemas.openxmlformats.org/officeDocument/2006/relationships/image" Target="../media/image115.png"/><Relationship Id="rId471" Type="http://schemas.openxmlformats.org/officeDocument/2006/relationships/image" Target="../media/image219.png"/><Relationship Id="rId17" Type="http://schemas.openxmlformats.org/officeDocument/2006/relationships/slide" Target="slide9.xml"/><Relationship Id="rId59" Type="http://schemas.openxmlformats.org/officeDocument/2006/relationships/hyperlink" Target="&#49884;&#54200;23&#54200;.pptx" TargetMode="External"/><Relationship Id="rId124" Type="http://schemas.openxmlformats.org/officeDocument/2006/relationships/image" Target="../media/image45.png"/><Relationship Id="rId70" Type="http://schemas.openxmlformats.org/officeDocument/2006/relationships/image" Target="../media/image18.png"/><Relationship Id="rId166" Type="http://schemas.openxmlformats.org/officeDocument/2006/relationships/image" Target="../media/image66.png"/><Relationship Id="rId331" Type="http://schemas.openxmlformats.org/officeDocument/2006/relationships/hyperlink" Target="&#49884;&#54200;92&#54200;.pptx" TargetMode="External"/><Relationship Id="rId373" Type="http://schemas.openxmlformats.org/officeDocument/2006/relationships/hyperlink" Target="../18&#50853;&#44592;/&#50853;&#44592;.pptx" TargetMode="External"/><Relationship Id="rId429" Type="http://schemas.openxmlformats.org/officeDocument/2006/relationships/hyperlink" Target="../../&#49888;&#50557;PPT/46%20&#44256;&#47536;&#46020;&#51204;&#49436;/&#44256;&#47536;&#46020;&#51204;&#49436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6&#54200;.pptx" TargetMode="External"/><Relationship Id="rId440" Type="http://schemas.openxmlformats.org/officeDocument/2006/relationships/image" Target="../media/image203.png"/><Relationship Id="rId28" Type="http://schemas.openxmlformats.org/officeDocument/2006/relationships/slide" Target="slide34.xml"/><Relationship Id="rId275" Type="http://schemas.openxmlformats.org/officeDocument/2006/relationships/hyperlink" Target="&#49884;&#54200;74&#54200;.pptx" TargetMode="External"/><Relationship Id="rId300" Type="http://schemas.openxmlformats.org/officeDocument/2006/relationships/image" Target="../media/image133.png"/><Relationship Id="rId81" Type="http://schemas.openxmlformats.org/officeDocument/2006/relationships/hyperlink" Target="&#49884;&#54200;51&#54200;.pptx" TargetMode="External"/><Relationship Id="rId135" Type="http://schemas.openxmlformats.org/officeDocument/2006/relationships/hyperlink" Target="&#49884;&#54200;61&#54200;.pptx" TargetMode="External"/><Relationship Id="rId177" Type="http://schemas.openxmlformats.org/officeDocument/2006/relationships/hyperlink" Target="&#49884;&#54200;124&#54200;.pptx" TargetMode="External"/><Relationship Id="rId342" Type="http://schemas.openxmlformats.org/officeDocument/2006/relationships/image" Target="../media/image154.png"/><Relationship Id="rId384" Type="http://schemas.openxmlformats.org/officeDocument/2006/relationships/image" Target="../media/image175.png"/><Relationship Id="rId202" Type="http://schemas.openxmlformats.org/officeDocument/2006/relationships/image" Target="../media/image84.png"/><Relationship Id="rId244" Type="http://schemas.openxmlformats.org/officeDocument/2006/relationships/image" Target="../media/image105.png"/><Relationship Id="rId39" Type="http://schemas.openxmlformats.org/officeDocument/2006/relationships/hyperlink" Target="&#49884;&#54200;22&#54200;.pptx" TargetMode="External"/><Relationship Id="rId286" Type="http://schemas.openxmlformats.org/officeDocument/2006/relationships/image" Target="../media/image126.png"/><Relationship Id="rId451" Type="http://schemas.openxmlformats.org/officeDocument/2006/relationships/hyperlink" Target="../../&#49888;&#50557;PPT/57%20&#48716;&#47112;&#47788;&#49436;/&#48716;&#47112;&#47788;&#49436;1&#51109;.pptx" TargetMode="External"/><Relationship Id="rId50" Type="http://schemas.openxmlformats.org/officeDocument/2006/relationships/image" Target="../media/image8.png"/><Relationship Id="rId104" Type="http://schemas.openxmlformats.org/officeDocument/2006/relationships/image" Target="../media/image35.png"/><Relationship Id="rId146" Type="http://schemas.openxmlformats.org/officeDocument/2006/relationships/image" Target="../media/image56.png"/><Relationship Id="rId188" Type="http://schemas.openxmlformats.org/officeDocument/2006/relationships/image" Target="../media/image77.png"/><Relationship Id="rId311" Type="http://schemas.openxmlformats.org/officeDocument/2006/relationships/hyperlink" Target="&#49884;&#54200;100&#54200;.pptx" TargetMode="External"/><Relationship Id="rId353" Type="http://schemas.openxmlformats.org/officeDocument/2006/relationships/hyperlink" Target="../08&#47355;&#44592;/&#47355;&#44592;.pptx" TargetMode="External"/><Relationship Id="rId395" Type="http://schemas.openxmlformats.org/officeDocument/2006/relationships/hyperlink" Target="../29&#50836;&#50648;/&#50836;&#50648;.pptx" TargetMode="External"/><Relationship Id="rId409" Type="http://schemas.openxmlformats.org/officeDocument/2006/relationships/hyperlink" Target="../36&#49828;&#48148;&#45264;/&#49828;&#48148;&#45264;.pptx" TargetMode="External"/><Relationship Id="rId92" Type="http://schemas.openxmlformats.org/officeDocument/2006/relationships/image" Target="../media/image29.png"/><Relationship Id="rId213" Type="http://schemas.openxmlformats.org/officeDocument/2006/relationships/hyperlink" Target="&#49884;&#54200;148&#54200;.pptx" TargetMode="External"/><Relationship Id="rId420" Type="http://schemas.openxmlformats.org/officeDocument/2006/relationships/image" Target="../media/image193.png"/><Relationship Id="rId255" Type="http://schemas.openxmlformats.org/officeDocument/2006/relationships/hyperlink" Target="&#49884;&#54200;119&#54200;.pptx" TargetMode="External"/><Relationship Id="rId297" Type="http://schemas.openxmlformats.org/officeDocument/2006/relationships/hyperlink" Target="&#49884;&#54200;86&#54200;.pptx" TargetMode="External"/><Relationship Id="rId462" Type="http://schemas.openxmlformats.org/officeDocument/2006/relationships/image" Target="../media/image214.png"/><Relationship Id="rId115" Type="http://schemas.openxmlformats.org/officeDocument/2006/relationships/hyperlink" Target="&#49884;&#54200;36&#54200;.pptx" TargetMode="External"/><Relationship Id="rId157" Type="http://schemas.openxmlformats.org/officeDocument/2006/relationships/hyperlink" Target="&#49884;&#54200;18&#54200;.pptx" TargetMode="External"/><Relationship Id="rId322" Type="http://schemas.openxmlformats.org/officeDocument/2006/relationships/image" Target="../media/image144.png"/><Relationship Id="rId364" Type="http://schemas.openxmlformats.org/officeDocument/2006/relationships/image" Target="../media/image165.png"/><Relationship Id="rId61" Type="http://schemas.openxmlformats.org/officeDocument/2006/relationships/hyperlink" Target="&#49884;&#54200;44&#54200;.pptx" TargetMode="External"/><Relationship Id="rId199" Type="http://schemas.openxmlformats.org/officeDocument/2006/relationships/hyperlink" Target="&#49884;&#54200;136&#54200;.pptx" TargetMode="External"/></Relationships>
</file>

<file path=ppt/slides/_rels/slide25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46&#54200;.pptx" TargetMode="External"/><Relationship Id="rId299" Type="http://schemas.openxmlformats.org/officeDocument/2006/relationships/hyperlink" Target="&#49884;&#54200;87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04&#54200;.pptx" TargetMode="External"/><Relationship Id="rId159" Type="http://schemas.openxmlformats.org/officeDocument/2006/relationships/hyperlink" Target="&#49884;&#54200;08&#54200;.pptx" TargetMode="External"/><Relationship Id="rId324" Type="http://schemas.openxmlformats.org/officeDocument/2006/relationships/image" Target="../media/image145.png"/><Relationship Id="rId366" Type="http://schemas.openxmlformats.org/officeDocument/2006/relationships/image" Target="../media/image166.png"/><Relationship Id="rId170" Type="http://schemas.openxmlformats.org/officeDocument/2006/relationships/image" Target="../media/image68.png"/><Relationship Id="rId226" Type="http://schemas.openxmlformats.org/officeDocument/2006/relationships/image" Target="../media/image96.png"/><Relationship Id="rId433" Type="http://schemas.openxmlformats.org/officeDocument/2006/relationships/hyperlink" Target="../../&#49888;&#50557;PPT/48%20&#44040;&#46972;&#46356;&#50500;&#49436;/&#44040;&#46972;&#46356;&#50500;&#49436;.pptx" TargetMode="External"/><Relationship Id="rId268" Type="http://schemas.openxmlformats.org/officeDocument/2006/relationships/image" Target="../media/image117.png"/><Relationship Id="rId32" Type="http://schemas.openxmlformats.org/officeDocument/2006/relationships/slide" Target="slide17.xml"/><Relationship Id="rId74" Type="http://schemas.openxmlformats.org/officeDocument/2006/relationships/image" Target="../media/image20.png"/><Relationship Id="rId128" Type="http://schemas.openxmlformats.org/officeDocument/2006/relationships/image" Target="../media/image47.png"/><Relationship Id="rId335" Type="http://schemas.openxmlformats.org/officeDocument/2006/relationships/hyperlink" Target="&#49884;&#54200;09&#54200;.pptx" TargetMode="External"/><Relationship Id="rId377" Type="http://schemas.openxmlformats.org/officeDocument/2006/relationships/hyperlink" Target="../20&#51104;&#50616;/&#51104;&#50616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42&#54200;.pptx" TargetMode="External"/><Relationship Id="rId237" Type="http://schemas.openxmlformats.org/officeDocument/2006/relationships/hyperlink" Target="&#49884;&#54200;109&#54200;.pptx" TargetMode="External"/><Relationship Id="rId402" Type="http://schemas.openxmlformats.org/officeDocument/2006/relationships/image" Target="../media/image184.png"/><Relationship Id="rId279" Type="http://schemas.openxmlformats.org/officeDocument/2006/relationships/hyperlink" Target="&#49884;&#54200;76&#54200;.pptx" TargetMode="External"/><Relationship Id="rId444" Type="http://schemas.openxmlformats.org/officeDocument/2006/relationships/image" Target="../media/image205.png"/><Relationship Id="rId43" Type="http://schemas.openxmlformats.org/officeDocument/2006/relationships/hyperlink" Target="&#49884;&#54200;11&#54200;.pptx" TargetMode="External"/><Relationship Id="rId139" Type="http://schemas.openxmlformats.org/officeDocument/2006/relationships/hyperlink" Target="&#49884;&#54200;64&#54200;.pptx" TargetMode="External"/><Relationship Id="rId290" Type="http://schemas.openxmlformats.org/officeDocument/2006/relationships/image" Target="../media/image128.png"/><Relationship Id="rId304" Type="http://schemas.openxmlformats.org/officeDocument/2006/relationships/image" Target="../media/image135.png"/><Relationship Id="rId346" Type="http://schemas.openxmlformats.org/officeDocument/2006/relationships/image" Target="../media/image156.png"/><Relationship Id="rId388" Type="http://schemas.openxmlformats.org/officeDocument/2006/relationships/image" Target="../media/image177.png"/><Relationship Id="rId85" Type="http://schemas.openxmlformats.org/officeDocument/2006/relationships/hyperlink" Target="&#49884;&#54200;53&#54200;.pptx" TargetMode="External"/><Relationship Id="rId150" Type="http://schemas.openxmlformats.org/officeDocument/2006/relationships/image" Target="../media/image58.png"/><Relationship Id="rId192" Type="http://schemas.openxmlformats.org/officeDocument/2006/relationships/image" Target="../media/image79.png"/><Relationship Id="rId206" Type="http://schemas.openxmlformats.org/officeDocument/2006/relationships/image" Target="../media/image86.png"/><Relationship Id="rId413" Type="http://schemas.openxmlformats.org/officeDocument/2006/relationships/hyperlink" Target="../38&#49828;&#44032;&#47028;/&#49828;&#44032;&#47028;.pptx" TargetMode="External"/><Relationship Id="rId248" Type="http://schemas.openxmlformats.org/officeDocument/2006/relationships/image" Target="../media/image107.png"/><Relationship Id="rId455" Type="http://schemas.openxmlformats.org/officeDocument/2006/relationships/hyperlink" Target="../../&#49888;&#50557;PPT/59%20&#50556;&#44256;&#48372;&#49436;/&#50556;&#44256;&#48372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7.png"/><Relationship Id="rId315" Type="http://schemas.openxmlformats.org/officeDocument/2006/relationships/hyperlink" Target="&#49884;&#54200;102&#54200;.pptx" TargetMode="External"/><Relationship Id="rId357" Type="http://schemas.openxmlformats.org/officeDocument/2006/relationships/hyperlink" Target="../10&#49324;&#47924;&#50648;&#54616;/&#49324;&#47924;&#50648;&#54616;.pptx" TargetMode="External"/><Relationship Id="rId54" Type="http://schemas.openxmlformats.org/officeDocument/2006/relationships/image" Target="../media/image10.png"/><Relationship Id="rId96" Type="http://schemas.openxmlformats.org/officeDocument/2006/relationships/image" Target="../media/image31.png"/><Relationship Id="rId161" Type="http://schemas.openxmlformats.org/officeDocument/2006/relationships/hyperlink" Target="&#49884;&#54200;122&#54200;.pptx" TargetMode="External"/><Relationship Id="rId217" Type="http://schemas.openxmlformats.org/officeDocument/2006/relationships/hyperlink" Target="&#49884;&#54200;139&#54200;.pptx" TargetMode="External"/><Relationship Id="rId399" Type="http://schemas.openxmlformats.org/officeDocument/2006/relationships/hyperlink" Target="../31&#50724;&#48148;&#45852;/&#50724;&#48148;&#45852;1&#51109;.pptx" TargetMode="External"/><Relationship Id="rId259" Type="http://schemas.openxmlformats.org/officeDocument/2006/relationships/hyperlink" Target="&#49884;&#54200;29&#54200;.pptx" TargetMode="External"/><Relationship Id="rId424" Type="http://schemas.openxmlformats.org/officeDocument/2006/relationships/image" Target="../media/image195.png"/><Relationship Id="rId466" Type="http://schemas.openxmlformats.org/officeDocument/2006/relationships/image" Target="../media/image216.png"/><Relationship Id="rId23" Type="http://schemas.openxmlformats.org/officeDocument/2006/relationships/slide" Target="slide12.xml"/><Relationship Id="rId119" Type="http://schemas.openxmlformats.org/officeDocument/2006/relationships/hyperlink" Target="&#49884;&#54200;60&#54200;.pptx" TargetMode="External"/><Relationship Id="rId270" Type="http://schemas.openxmlformats.org/officeDocument/2006/relationships/image" Target="../media/image118.png"/><Relationship Id="rId326" Type="http://schemas.openxmlformats.org/officeDocument/2006/relationships/image" Target="../media/image146.png"/><Relationship Id="rId65" Type="http://schemas.openxmlformats.org/officeDocument/2006/relationships/hyperlink" Target="&#49884;&#54200;41&#54200;.pptx" TargetMode="External"/><Relationship Id="rId130" Type="http://schemas.openxmlformats.org/officeDocument/2006/relationships/image" Target="../media/image48.png"/><Relationship Id="rId368" Type="http://schemas.openxmlformats.org/officeDocument/2006/relationships/image" Target="../media/image167.png"/><Relationship Id="rId172" Type="http://schemas.openxmlformats.org/officeDocument/2006/relationships/image" Target="../media/image69.png"/><Relationship Id="rId228" Type="http://schemas.openxmlformats.org/officeDocument/2006/relationships/image" Target="../media/image97.png"/><Relationship Id="rId435" Type="http://schemas.openxmlformats.org/officeDocument/2006/relationships/hyperlink" Target="../../&#49888;&#50557;PPT/49%20&#50640;&#48288;&#49548;&#49436;/&#50640;&#48288;&#49548;&#49436;.pptx" TargetMode="External"/><Relationship Id="rId281" Type="http://schemas.openxmlformats.org/officeDocument/2006/relationships/hyperlink" Target="&#49884;&#54200;70&#54200;.pptx" TargetMode="External"/><Relationship Id="rId337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9.xml"/><Relationship Id="rId76" Type="http://schemas.openxmlformats.org/officeDocument/2006/relationships/image" Target="../media/image21.png"/><Relationship Id="rId141" Type="http://schemas.openxmlformats.org/officeDocument/2006/relationships/hyperlink" Target="&#49884;&#54200;63&#54200;.pptx" TargetMode="External"/><Relationship Id="rId379" Type="http://schemas.openxmlformats.org/officeDocument/2006/relationships/hyperlink" Target="../21&#51204;&#46020;&#49436;/&#51204;&#46020;&#4943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41&#54200;.pptx" TargetMode="External"/><Relationship Id="rId239" Type="http://schemas.openxmlformats.org/officeDocument/2006/relationships/hyperlink" Target="&#49884;&#54200;112&#54200;.pptx" TargetMode="External"/><Relationship Id="rId390" Type="http://schemas.openxmlformats.org/officeDocument/2006/relationships/image" Target="../media/image178.png"/><Relationship Id="rId404" Type="http://schemas.openxmlformats.org/officeDocument/2006/relationships/image" Target="../media/image185.png"/><Relationship Id="rId446" Type="http://schemas.openxmlformats.org/officeDocument/2006/relationships/image" Target="../media/image206.png"/><Relationship Id="rId250" Type="http://schemas.openxmlformats.org/officeDocument/2006/relationships/image" Target="../media/image108.png"/><Relationship Id="rId292" Type="http://schemas.openxmlformats.org/officeDocument/2006/relationships/image" Target="../media/image129.png"/><Relationship Id="rId306" Type="http://schemas.openxmlformats.org/officeDocument/2006/relationships/image" Target="../media/image136.png"/><Relationship Id="rId45" Type="http://schemas.openxmlformats.org/officeDocument/2006/relationships/hyperlink" Target="&#49884;&#54200;01&#54200;.pptx" TargetMode="External"/><Relationship Id="rId87" Type="http://schemas.openxmlformats.org/officeDocument/2006/relationships/hyperlink" Target="&#49884;&#54200;05&#54200;.pptx" TargetMode="External"/><Relationship Id="rId110" Type="http://schemas.openxmlformats.org/officeDocument/2006/relationships/image" Target="../media/image38.png"/><Relationship Id="rId348" Type="http://schemas.openxmlformats.org/officeDocument/2006/relationships/image" Target="../media/image157.png"/><Relationship Id="rId152" Type="http://schemas.openxmlformats.org/officeDocument/2006/relationships/image" Target="../media/image59.png"/><Relationship Id="rId194" Type="http://schemas.openxmlformats.org/officeDocument/2006/relationships/image" Target="../media/image80.png"/><Relationship Id="rId208" Type="http://schemas.openxmlformats.org/officeDocument/2006/relationships/image" Target="../media/image87.png"/><Relationship Id="rId415" Type="http://schemas.openxmlformats.org/officeDocument/2006/relationships/hyperlink" Target="../39&#47568;&#46972;&#44592;/&#47568;&#46972;&#44592;.pptx" TargetMode="External"/><Relationship Id="rId457" Type="http://schemas.openxmlformats.org/officeDocument/2006/relationships/hyperlink" Target="../../&#49888;&#50557;PPT/60%20&#48288;&#46300;&#47196;&#51204;&#49436;/&#48288;&#46300;&#47196;&#51204;&#49436;.pptx" TargetMode="External"/><Relationship Id="rId261" Type="http://schemas.openxmlformats.org/officeDocument/2006/relationships/hyperlink" Target="&#49884;&#54200;39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11.png"/><Relationship Id="rId317" Type="http://schemas.openxmlformats.org/officeDocument/2006/relationships/hyperlink" Target="&#49884;&#54200;99&#54200;.pptx" TargetMode="External"/><Relationship Id="rId359" Type="http://schemas.openxmlformats.org/officeDocument/2006/relationships/hyperlink" Target="../12&#50676;&#50773;&#44592;&#54616;/&#50676;&#50773;&#44592;&#54616;.pptx" TargetMode="External"/><Relationship Id="rId98" Type="http://schemas.openxmlformats.org/officeDocument/2006/relationships/image" Target="../media/image32.png"/><Relationship Id="rId121" Type="http://schemas.openxmlformats.org/officeDocument/2006/relationships/hyperlink" Target="&#49884;&#54200;07&#54200;.pptx" TargetMode="External"/><Relationship Id="rId163" Type="http://schemas.openxmlformats.org/officeDocument/2006/relationships/hyperlink" Target="&#49884;&#54200;121&#54200;.pptx" TargetMode="External"/><Relationship Id="rId219" Type="http://schemas.openxmlformats.org/officeDocument/2006/relationships/hyperlink" Target="&#49884;&#54200;129&#54200;.pptx" TargetMode="External"/><Relationship Id="rId370" Type="http://schemas.openxmlformats.org/officeDocument/2006/relationships/image" Target="../media/image168.png"/><Relationship Id="rId426" Type="http://schemas.openxmlformats.org/officeDocument/2006/relationships/image" Target="../media/image196.png"/><Relationship Id="rId230" Type="http://schemas.openxmlformats.org/officeDocument/2006/relationships/image" Target="../media/image98.png"/><Relationship Id="rId468" Type="http://schemas.openxmlformats.org/officeDocument/2006/relationships/image" Target="../media/image217.png"/><Relationship Id="rId25" Type="http://schemas.openxmlformats.org/officeDocument/2006/relationships/slide" Target="slide13.xml"/><Relationship Id="rId67" Type="http://schemas.openxmlformats.org/officeDocument/2006/relationships/hyperlink" Target="&#49884;&#54200;42&#54200;.pptx" TargetMode="External"/><Relationship Id="rId272" Type="http://schemas.openxmlformats.org/officeDocument/2006/relationships/image" Target="../media/image119.png"/><Relationship Id="rId328" Type="http://schemas.openxmlformats.org/officeDocument/2006/relationships/image" Target="../media/image147.png"/><Relationship Id="rId132" Type="http://schemas.openxmlformats.org/officeDocument/2006/relationships/image" Target="../media/image49.png"/><Relationship Id="rId174" Type="http://schemas.openxmlformats.org/officeDocument/2006/relationships/image" Target="../media/image70.png"/><Relationship Id="rId381" Type="http://schemas.openxmlformats.org/officeDocument/2006/relationships/hyperlink" Target="../22&#50500;&#44032;/&#50500;&#44032;.pptx" TargetMode="External"/><Relationship Id="rId241" Type="http://schemas.openxmlformats.org/officeDocument/2006/relationships/hyperlink" Target="&#49884;&#54200;113&#54200;.pptx" TargetMode="External"/><Relationship Id="rId437" Type="http://schemas.openxmlformats.org/officeDocument/2006/relationships/hyperlink" Target="../../&#49888;&#50557;PPT/50%20&#48716;&#47549;&#48372;&#49436;/&#48716;&#47549;&#48372;&#49436;.pptx" TargetMode="External"/><Relationship Id="rId36" Type="http://schemas.openxmlformats.org/officeDocument/2006/relationships/slide" Target="slide8.xml"/><Relationship Id="rId283" Type="http://schemas.openxmlformats.org/officeDocument/2006/relationships/hyperlink" Target="&#49884;&#54200;78&#54200;.pptx" TargetMode="External"/><Relationship Id="rId339" Type="http://schemas.openxmlformats.org/officeDocument/2006/relationships/hyperlink" Target="../02&#52636;&#50528;&#44413;&#44592;/&#52636;&#50528;&#44413;&#44592;.pptx" TargetMode="External"/><Relationship Id="rId78" Type="http://schemas.openxmlformats.org/officeDocument/2006/relationships/image" Target="../media/image22.png"/><Relationship Id="rId101" Type="http://schemas.openxmlformats.org/officeDocument/2006/relationships/hyperlink" Target="&#49884;&#54200;40&#54200;.pptx" TargetMode="External"/><Relationship Id="rId143" Type="http://schemas.openxmlformats.org/officeDocument/2006/relationships/hyperlink" Target="&#49884;&#54200;62&#54200;.pptx" TargetMode="External"/><Relationship Id="rId185" Type="http://schemas.openxmlformats.org/officeDocument/2006/relationships/hyperlink" Target="&#49884;&#54200;125&#54200;.pptx" TargetMode="External"/><Relationship Id="rId350" Type="http://schemas.openxmlformats.org/officeDocument/2006/relationships/image" Target="../media/image158.png"/><Relationship Id="rId406" Type="http://schemas.openxmlformats.org/officeDocument/2006/relationships/image" Target="../media/image186.png"/><Relationship Id="rId9" Type="http://schemas.openxmlformats.org/officeDocument/2006/relationships/slide" Target="slide24.xml"/><Relationship Id="rId210" Type="http://schemas.openxmlformats.org/officeDocument/2006/relationships/image" Target="../media/image88.png"/><Relationship Id="rId392" Type="http://schemas.openxmlformats.org/officeDocument/2006/relationships/image" Target="../media/image179.png"/><Relationship Id="rId448" Type="http://schemas.openxmlformats.org/officeDocument/2006/relationships/image" Target="../media/image207.png"/><Relationship Id="rId252" Type="http://schemas.openxmlformats.org/officeDocument/2006/relationships/image" Target="../media/image109.png"/><Relationship Id="rId294" Type="http://schemas.openxmlformats.org/officeDocument/2006/relationships/image" Target="../media/image130.png"/><Relationship Id="rId308" Type="http://schemas.openxmlformats.org/officeDocument/2006/relationships/image" Target="../media/image137.png"/><Relationship Id="rId47" Type="http://schemas.openxmlformats.org/officeDocument/2006/relationships/hyperlink" Target="&#49884;&#54200;02&#54200;.pptx" TargetMode="External"/><Relationship Id="rId89" Type="http://schemas.openxmlformats.org/officeDocument/2006/relationships/hyperlink" Target="&#49884;&#54200;15&#54200;.pptx" TargetMode="External"/><Relationship Id="rId112" Type="http://schemas.openxmlformats.org/officeDocument/2006/relationships/image" Target="../media/image39.png"/><Relationship Id="rId154" Type="http://schemas.openxmlformats.org/officeDocument/2006/relationships/image" Target="../media/image60.png"/><Relationship Id="rId361" Type="http://schemas.openxmlformats.org/officeDocument/2006/relationships/hyperlink" Target="../11&#50676;&#50773;&#44592;&#49345;/&#50676;&#50773;&#44592;&#49345;.pptx" TargetMode="External"/><Relationship Id="rId196" Type="http://schemas.openxmlformats.org/officeDocument/2006/relationships/image" Target="../media/image81.png"/><Relationship Id="rId417" Type="http://schemas.openxmlformats.org/officeDocument/2006/relationships/hyperlink" Target="../../&#49888;&#50557;PPT/40%20&#47560;&#53468;&#48373;&#51020;/&#47560;&#53468;&#48373;&#51020;.pptx" TargetMode="External"/><Relationship Id="rId459" Type="http://schemas.openxmlformats.org/officeDocument/2006/relationships/hyperlink" Target="../../&#49888;&#50557;PPT/61%20&#48288;&#46300;&#47196;&#54980;&#49436;/&#48288;&#46300;&#47196;&#5498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11&#54200;.pptx" TargetMode="External"/><Relationship Id="rId263" Type="http://schemas.openxmlformats.org/officeDocument/2006/relationships/hyperlink" Target="&#49884;&#54200;49&#54200;.pptx" TargetMode="External"/><Relationship Id="rId319" Type="http://schemas.openxmlformats.org/officeDocument/2006/relationships/hyperlink" Target="&#49884;&#54200;98&#54200;.pptx" TargetMode="External"/><Relationship Id="rId470" Type="http://schemas.openxmlformats.org/officeDocument/2006/relationships/image" Target="../media/image218.png"/><Relationship Id="rId58" Type="http://schemas.openxmlformats.org/officeDocument/2006/relationships/image" Target="../media/image12.png"/><Relationship Id="rId123" Type="http://schemas.openxmlformats.org/officeDocument/2006/relationships/hyperlink" Target="&#49884;&#54200;57&#54200;.pptx" TargetMode="External"/><Relationship Id="rId330" Type="http://schemas.openxmlformats.org/officeDocument/2006/relationships/image" Target="../media/image148.png"/><Relationship Id="rId165" Type="http://schemas.openxmlformats.org/officeDocument/2006/relationships/hyperlink" Target="&#49884;&#54200;123&#54200;.pptx" TargetMode="External"/><Relationship Id="rId372" Type="http://schemas.openxmlformats.org/officeDocument/2006/relationships/image" Target="../media/image169.png"/><Relationship Id="rId428" Type="http://schemas.openxmlformats.org/officeDocument/2006/relationships/image" Target="../media/image197.png"/><Relationship Id="rId232" Type="http://schemas.openxmlformats.org/officeDocument/2006/relationships/image" Target="../media/image99.png"/><Relationship Id="rId274" Type="http://schemas.openxmlformats.org/officeDocument/2006/relationships/image" Target="../media/image120.png"/><Relationship Id="rId27" Type="http://schemas.openxmlformats.org/officeDocument/2006/relationships/slide" Target="slide14.xml"/><Relationship Id="rId69" Type="http://schemas.openxmlformats.org/officeDocument/2006/relationships/hyperlink" Target="&#49884;&#54200;43&#54200;.pptx" TargetMode="External"/><Relationship Id="rId134" Type="http://schemas.openxmlformats.org/officeDocument/2006/relationships/image" Target="../media/image50.png"/><Relationship Id="rId80" Type="http://schemas.openxmlformats.org/officeDocument/2006/relationships/image" Target="../media/image23.png"/><Relationship Id="rId176" Type="http://schemas.openxmlformats.org/officeDocument/2006/relationships/image" Target="../media/image71.png"/><Relationship Id="rId341" Type="http://schemas.openxmlformats.org/officeDocument/2006/relationships/hyperlink" Target="&#52285;&#49464;&#44592;.pptx" TargetMode="External"/><Relationship Id="rId383" Type="http://schemas.openxmlformats.org/officeDocument/2006/relationships/hyperlink" Target="../23&#51060;&#49324;&#50556;/&#51060;&#49324;&#50556;.pptx" TargetMode="External"/><Relationship Id="rId439" Type="http://schemas.openxmlformats.org/officeDocument/2006/relationships/hyperlink" Target="../../&#49888;&#50557;PPT/51%20&#44264;&#47196;&#49352;&#49436;/&#44264;&#47196;&#49352;&#49436;.pptx" TargetMode="External"/><Relationship Id="rId201" Type="http://schemas.openxmlformats.org/officeDocument/2006/relationships/hyperlink" Target="&#49884;&#54200;146&#54200;.pptx" TargetMode="External"/><Relationship Id="rId243" Type="http://schemas.openxmlformats.org/officeDocument/2006/relationships/hyperlink" Target="&#49884;&#54200;114&#54200;.pptx" TargetMode="External"/><Relationship Id="rId285" Type="http://schemas.openxmlformats.org/officeDocument/2006/relationships/hyperlink" Target="&#49884;&#54200;88&#54200;.pptx" TargetMode="External"/><Relationship Id="rId450" Type="http://schemas.openxmlformats.org/officeDocument/2006/relationships/image" Target="../media/image208.png"/><Relationship Id="rId38" Type="http://schemas.openxmlformats.org/officeDocument/2006/relationships/image" Target="../media/image2.png"/><Relationship Id="rId103" Type="http://schemas.openxmlformats.org/officeDocument/2006/relationships/hyperlink" Target="&#49884;&#54200;50&#54200;.pptx" TargetMode="External"/><Relationship Id="rId310" Type="http://schemas.openxmlformats.org/officeDocument/2006/relationships/image" Target="../media/image138.png"/><Relationship Id="rId91" Type="http://schemas.openxmlformats.org/officeDocument/2006/relationships/hyperlink" Target="&#49884;&#54200;25&#54200;.pptx" TargetMode="External"/><Relationship Id="rId145" Type="http://schemas.openxmlformats.org/officeDocument/2006/relationships/hyperlink" Target="&#49884;&#54200;67&#54200;.pptx" TargetMode="External"/><Relationship Id="rId187" Type="http://schemas.openxmlformats.org/officeDocument/2006/relationships/hyperlink" Target="&#49884;&#54200;135&#54200;.pptx" TargetMode="External"/><Relationship Id="rId352" Type="http://schemas.openxmlformats.org/officeDocument/2006/relationships/image" Target="../media/image159.png"/><Relationship Id="rId394" Type="http://schemas.openxmlformats.org/officeDocument/2006/relationships/image" Target="../media/image180.png"/><Relationship Id="rId408" Type="http://schemas.openxmlformats.org/officeDocument/2006/relationships/image" Target="../media/image187.png"/><Relationship Id="rId212" Type="http://schemas.openxmlformats.org/officeDocument/2006/relationships/image" Target="../media/image89.png"/><Relationship Id="rId254" Type="http://schemas.openxmlformats.org/officeDocument/2006/relationships/image" Target="../media/image110.png"/><Relationship Id="rId49" Type="http://schemas.openxmlformats.org/officeDocument/2006/relationships/hyperlink" Target="&#49884;&#54200;33&#54200;.pptx" TargetMode="External"/><Relationship Id="rId114" Type="http://schemas.openxmlformats.org/officeDocument/2006/relationships/image" Target="../media/image40.png"/><Relationship Id="rId296" Type="http://schemas.openxmlformats.org/officeDocument/2006/relationships/image" Target="../media/image131.png"/><Relationship Id="rId461" Type="http://schemas.openxmlformats.org/officeDocument/2006/relationships/hyperlink" Target="../../&#49888;&#50557;PPT/62%20&#50836;&#54620;&#51068;&#49436;/&#50836;&#54620;&#51068;&#49436;.pptx" TargetMode="External"/><Relationship Id="rId60" Type="http://schemas.openxmlformats.org/officeDocument/2006/relationships/image" Target="../media/image13.png"/><Relationship Id="rId156" Type="http://schemas.openxmlformats.org/officeDocument/2006/relationships/image" Target="../media/image61.png"/><Relationship Id="rId198" Type="http://schemas.openxmlformats.org/officeDocument/2006/relationships/image" Target="../media/image82.png"/><Relationship Id="rId321" Type="http://schemas.openxmlformats.org/officeDocument/2006/relationships/hyperlink" Target="&#49884;&#54200;97&#54200;.pptx" TargetMode="External"/><Relationship Id="rId363" Type="http://schemas.openxmlformats.org/officeDocument/2006/relationships/hyperlink" Target="../13&#50669;&#45824;&#49345;/&#50669;&#45824;&#49345;.pptx" TargetMode="External"/><Relationship Id="rId419" Type="http://schemas.openxmlformats.org/officeDocument/2006/relationships/hyperlink" Target="../../&#49888;&#50557;PPT/41%20&#47560;&#44032;&#48373;&#51020;/&#47560;&#44032;&#48373;&#51020;.pptx" TargetMode="External"/><Relationship Id="rId223" Type="http://schemas.openxmlformats.org/officeDocument/2006/relationships/hyperlink" Target="&#49884;&#54200;103&#54200;.pptx" TargetMode="External"/><Relationship Id="rId430" Type="http://schemas.openxmlformats.org/officeDocument/2006/relationships/image" Target="../media/image198.png"/><Relationship Id="rId18" Type="http://schemas.openxmlformats.org/officeDocument/2006/relationships/slide" Target="slide29.xml"/><Relationship Id="rId265" Type="http://schemas.openxmlformats.org/officeDocument/2006/relationships/hyperlink" Target="&#49884;&#54200;59&#54200;.pptx" TargetMode="External"/><Relationship Id="rId472" Type="http://schemas.openxmlformats.org/officeDocument/2006/relationships/image" Target="../media/image244.png"/><Relationship Id="rId125" Type="http://schemas.openxmlformats.org/officeDocument/2006/relationships/hyperlink" Target="&#49884;&#54200;47&#54200;.pptx" TargetMode="External"/><Relationship Id="rId167" Type="http://schemas.openxmlformats.org/officeDocument/2006/relationships/hyperlink" Target="&#49884;&#54200;133&#54200;.pptx" TargetMode="External"/><Relationship Id="rId332" Type="http://schemas.openxmlformats.org/officeDocument/2006/relationships/image" Target="../media/image149.png"/><Relationship Id="rId374" Type="http://schemas.openxmlformats.org/officeDocument/2006/relationships/image" Target="../media/image170.png"/><Relationship Id="rId71" Type="http://schemas.openxmlformats.org/officeDocument/2006/relationships/hyperlink" Target="&#49884;&#54200;34&#54200;.pptx" TargetMode="External"/><Relationship Id="rId234" Type="http://schemas.openxmlformats.org/officeDocument/2006/relationships/image" Target="../media/image100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21.png"/><Relationship Id="rId44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40" Type="http://schemas.openxmlformats.org/officeDocument/2006/relationships/image" Target="../media/image3.png"/><Relationship Id="rId136" Type="http://schemas.openxmlformats.org/officeDocument/2006/relationships/image" Target="../media/image51.png"/><Relationship Id="rId178" Type="http://schemas.openxmlformats.org/officeDocument/2006/relationships/image" Target="../media/image72.png"/><Relationship Id="rId301" Type="http://schemas.openxmlformats.org/officeDocument/2006/relationships/hyperlink" Target="&#49884;&#54200;69&#54200;.pptx" TargetMode="External"/><Relationship Id="rId343" Type="http://schemas.openxmlformats.org/officeDocument/2006/relationships/hyperlink" Target="../03&#47112;&#50948;&#44592;/&#47112;&#50948;&#44592;.pptx" TargetMode="External"/><Relationship Id="rId82" Type="http://schemas.openxmlformats.org/officeDocument/2006/relationships/image" Target="../media/image24.png"/><Relationship Id="rId203" Type="http://schemas.openxmlformats.org/officeDocument/2006/relationships/hyperlink" Target="&#49884;&#54200;147&#54200;.pptx" TargetMode="External"/><Relationship Id="rId385" Type="http://schemas.openxmlformats.org/officeDocument/2006/relationships/hyperlink" Target="../24&#50696;&#47112;&#48120;&#50556;/&#50696;&#47112;&#48120;&#50556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5.png"/><Relationship Id="rId245" Type="http://schemas.openxmlformats.org/officeDocument/2006/relationships/hyperlink" Target="&#49884;&#54200;115&#54200;.pptx" TargetMode="External"/><Relationship Id="rId266" Type="http://schemas.openxmlformats.org/officeDocument/2006/relationships/image" Target="../media/image116.png"/><Relationship Id="rId287" Type="http://schemas.openxmlformats.org/officeDocument/2006/relationships/hyperlink" Target="&#49884;&#54200;81&#54200;.pptx" TargetMode="External"/><Relationship Id="rId410" Type="http://schemas.openxmlformats.org/officeDocument/2006/relationships/image" Target="../media/image188.png"/><Relationship Id="rId431" Type="http://schemas.openxmlformats.org/officeDocument/2006/relationships/hyperlink" Target="../../&#49888;&#50557;PPT/47%20&#44256;&#47536;&#46020;&#54980;&#49436;/&#44256;&#47536;&#46020;&#54980;&#49436;.pptx" TargetMode="External"/><Relationship Id="rId452" Type="http://schemas.openxmlformats.org/officeDocument/2006/relationships/image" Target="../media/image209.png"/><Relationship Id="rId30" Type="http://schemas.openxmlformats.org/officeDocument/2006/relationships/slide" Target="slide35.xml"/><Relationship Id="rId105" Type="http://schemas.openxmlformats.org/officeDocument/2006/relationships/hyperlink" Target="&#49884;&#54200;56&#54200;.pptx" TargetMode="External"/><Relationship Id="rId126" Type="http://schemas.openxmlformats.org/officeDocument/2006/relationships/image" Target="../media/image46.png"/><Relationship Id="rId147" Type="http://schemas.openxmlformats.org/officeDocument/2006/relationships/hyperlink" Target="&#49884;&#54200;68&#54200;.pptx" TargetMode="External"/><Relationship Id="rId168" Type="http://schemas.openxmlformats.org/officeDocument/2006/relationships/image" Target="../media/image67.png"/><Relationship Id="rId312" Type="http://schemas.openxmlformats.org/officeDocument/2006/relationships/image" Target="../media/image139.png"/><Relationship Id="rId333" Type="http://schemas.openxmlformats.org/officeDocument/2006/relationships/hyperlink" Target="&#49884;&#54200;91&#54200;.pptx" TargetMode="External"/><Relationship Id="rId354" Type="http://schemas.openxmlformats.org/officeDocument/2006/relationships/image" Target="../media/image160.png"/><Relationship Id="rId51" Type="http://schemas.openxmlformats.org/officeDocument/2006/relationships/hyperlink" Target="&#49884;&#54200;31&#54200;.pptx" TargetMode="External"/><Relationship Id="rId72" Type="http://schemas.openxmlformats.org/officeDocument/2006/relationships/image" Target="../media/image19.png"/><Relationship Id="rId93" Type="http://schemas.openxmlformats.org/officeDocument/2006/relationships/hyperlink" Target="&#49884;&#54200;45&#54200;.pptx" TargetMode="External"/><Relationship Id="rId189" Type="http://schemas.openxmlformats.org/officeDocument/2006/relationships/hyperlink" Target="&#49884;&#54200;145&#54200;.pptx" TargetMode="External"/><Relationship Id="rId375" Type="http://schemas.openxmlformats.org/officeDocument/2006/relationships/hyperlink" Target="../19&#49884;&#54200;/&#49884;&#54200;.pptx" TargetMode="External"/><Relationship Id="rId396" Type="http://schemas.openxmlformats.org/officeDocument/2006/relationships/image" Target="../media/image181.png"/><Relationship Id="rId3" Type="http://schemas.openxmlformats.org/officeDocument/2006/relationships/slide" Target="slide21.xml"/><Relationship Id="rId214" Type="http://schemas.openxmlformats.org/officeDocument/2006/relationships/image" Target="../media/image90.png"/><Relationship Id="rId235" Type="http://schemas.openxmlformats.org/officeDocument/2006/relationships/hyperlink" Target="&#49884;&#54200;108&#54200;.pptx" TargetMode="External"/><Relationship Id="rId256" Type="http://schemas.openxmlformats.org/officeDocument/2006/relationships/image" Target="../media/image111.png"/><Relationship Id="rId277" Type="http://schemas.openxmlformats.org/officeDocument/2006/relationships/hyperlink" Target="&#49884;&#54200;75&#54200;.pptx" TargetMode="External"/><Relationship Id="rId298" Type="http://schemas.openxmlformats.org/officeDocument/2006/relationships/image" Target="../media/image132.png"/><Relationship Id="rId400" Type="http://schemas.openxmlformats.org/officeDocument/2006/relationships/image" Target="../media/image183.png"/><Relationship Id="rId421" Type="http://schemas.openxmlformats.org/officeDocument/2006/relationships/hyperlink" Target="../../&#49888;&#50557;PPT/42%20&#45572;&#44032;&#48373;&#51020;/&#45572;&#44032;&#48373;&#51020;.pptx" TargetMode="External"/><Relationship Id="rId442" Type="http://schemas.openxmlformats.org/officeDocument/2006/relationships/image" Target="../media/image204.png"/><Relationship Id="rId463" Type="http://schemas.openxmlformats.org/officeDocument/2006/relationships/hyperlink" Target="../../&#49888;&#50557;PPT/63%20&#50836;&#54620;&#51060;&#49436;/&#50836;&#54620;&#51060;&#49436;1&#51109;.pptx" TargetMode="External"/><Relationship Id="rId116" Type="http://schemas.openxmlformats.org/officeDocument/2006/relationships/image" Target="../media/image41.png"/><Relationship Id="rId137" Type="http://schemas.openxmlformats.org/officeDocument/2006/relationships/hyperlink" Target="&#49884;&#54200;65&#54200;.pptx" TargetMode="External"/><Relationship Id="rId158" Type="http://schemas.openxmlformats.org/officeDocument/2006/relationships/image" Target="../media/image62.png"/><Relationship Id="rId302" Type="http://schemas.openxmlformats.org/officeDocument/2006/relationships/image" Target="../media/image134.png"/><Relationship Id="rId323" Type="http://schemas.openxmlformats.org/officeDocument/2006/relationships/hyperlink" Target="&#49884;&#54200;96&#54200;.pptx" TargetMode="External"/><Relationship Id="rId344" Type="http://schemas.openxmlformats.org/officeDocument/2006/relationships/image" Target="../media/image155.png"/><Relationship Id="rId20" Type="http://schemas.openxmlformats.org/officeDocument/2006/relationships/slide" Target="slide30.xml"/><Relationship Id="rId41" Type="http://schemas.openxmlformats.org/officeDocument/2006/relationships/hyperlink" Target="&#49884;&#54200;21&#54200;.pptx" TargetMode="External"/><Relationship Id="rId62" Type="http://schemas.openxmlformats.org/officeDocument/2006/relationships/image" Target="../media/image14.png"/><Relationship Id="rId83" Type="http://schemas.openxmlformats.org/officeDocument/2006/relationships/hyperlink" Target="&#49884;&#54200;52&#54200;.pptx" TargetMode="External"/><Relationship Id="rId179" Type="http://schemas.openxmlformats.org/officeDocument/2006/relationships/hyperlink" Target="&#49884;&#54200;143&#54200;.pptx" TargetMode="External"/><Relationship Id="rId365" Type="http://schemas.openxmlformats.org/officeDocument/2006/relationships/hyperlink" Target="../14&#50669;&#45824;&#54616;/&#50669;&#45824;&#54616;.pptx" TargetMode="External"/><Relationship Id="rId386" Type="http://schemas.openxmlformats.org/officeDocument/2006/relationships/image" Target="../media/image176.png"/><Relationship Id="rId190" Type="http://schemas.openxmlformats.org/officeDocument/2006/relationships/image" Target="../media/image78.png"/><Relationship Id="rId204" Type="http://schemas.openxmlformats.org/officeDocument/2006/relationships/image" Target="../media/image85.png"/><Relationship Id="rId225" Type="http://schemas.openxmlformats.org/officeDocument/2006/relationships/hyperlink" Target="&#49884;&#54200;104&#54200;.pptx" TargetMode="External"/><Relationship Id="rId246" Type="http://schemas.openxmlformats.org/officeDocument/2006/relationships/image" Target="../media/image106.png"/><Relationship Id="rId267" Type="http://schemas.openxmlformats.org/officeDocument/2006/relationships/hyperlink" Target="&#49884;&#54200;77&#54200;.pptx" TargetMode="External"/><Relationship Id="rId288" Type="http://schemas.openxmlformats.org/officeDocument/2006/relationships/image" Target="../media/image127.png"/><Relationship Id="rId411" Type="http://schemas.openxmlformats.org/officeDocument/2006/relationships/hyperlink" Target="../37&#54617;&#44060;/&#54617;&#44060;.pptx" TargetMode="External"/><Relationship Id="rId432" Type="http://schemas.openxmlformats.org/officeDocument/2006/relationships/image" Target="../media/image199.png"/><Relationship Id="rId453" Type="http://schemas.openxmlformats.org/officeDocument/2006/relationships/hyperlink" Target="../../&#49888;&#50557;PPT/58%20&#55176;&#48652;&#47532;&#49436;/&#55176;&#48652;&#47532;&#49436;.pptx" TargetMode="External"/><Relationship Id="rId106" Type="http://schemas.openxmlformats.org/officeDocument/2006/relationships/image" Target="../media/image36.png"/><Relationship Id="rId127" Type="http://schemas.openxmlformats.org/officeDocument/2006/relationships/hyperlink" Target="&#49884;&#54200;37&#54200;.pptx" TargetMode="External"/><Relationship Id="rId313" Type="http://schemas.openxmlformats.org/officeDocument/2006/relationships/hyperlink" Target="&#49884;&#54200;101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9.png"/><Relationship Id="rId73" Type="http://schemas.openxmlformats.org/officeDocument/2006/relationships/hyperlink" Target="&#49884;&#54200;14&#54200;.pptx" TargetMode="External"/><Relationship Id="rId94" Type="http://schemas.openxmlformats.org/officeDocument/2006/relationships/image" Target="../media/image30.png"/><Relationship Id="rId148" Type="http://schemas.openxmlformats.org/officeDocument/2006/relationships/image" Target="../media/image57.png"/><Relationship Id="rId169" Type="http://schemas.openxmlformats.org/officeDocument/2006/relationships/hyperlink" Target="&#49884;&#54200;132&#54200;.pptx" TargetMode="External"/><Relationship Id="rId334" Type="http://schemas.openxmlformats.org/officeDocument/2006/relationships/image" Target="../media/image150.png"/><Relationship Id="rId355" Type="http://schemas.openxmlformats.org/officeDocument/2006/relationships/hyperlink" Target="../09&#49324;&#47924;&#50648;&#49345;/&#49324;&#47924;&#50648;&#49345;.pptx" TargetMode="External"/><Relationship Id="rId376" Type="http://schemas.openxmlformats.org/officeDocument/2006/relationships/image" Target="../media/image171.png"/><Relationship Id="rId397" Type="http://schemas.openxmlformats.org/officeDocument/2006/relationships/hyperlink" Target="../30&#50500;&#47784;&#49828;/&#50500;&#47784;&#49828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73.png"/><Relationship Id="rId215" Type="http://schemas.openxmlformats.org/officeDocument/2006/relationships/hyperlink" Target="&#49884;&#54200;149&#54200;.pptx" TargetMode="External"/><Relationship Id="rId236" Type="http://schemas.openxmlformats.org/officeDocument/2006/relationships/image" Target="../media/image101.png"/><Relationship Id="rId257" Type="http://schemas.openxmlformats.org/officeDocument/2006/relationships/hyperlink" Target="&#49884;&#54200;19&#54200;.pptx" TargetMode="External"/><Relationship Id="rId278" Type="http://schemas.openxmlformats.org/officeDocument/2006/relationships/image" Target="../media/image122.png"/><Relationship Id="rId401" Type="http://schemas.openxmlformats.org/officeDocument/2006/relationships/hyperlink" Target="../32&#50836;&#45208;/&#50836;&#45208;.pptx" TargetMode="External"/><Relationship Id="rId422" Type="http://schemas.openxmlformats.org/officeDocument/2006/relationships/image" Target="../media/image194.png"/><Relationship Id="rId44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64" Type="http://schemas.openxmlformats.org/officeDocument/2006/relationships/image" Target="../media/image215.png"/><Relationship Id="rId303" Type="http://schemas.openxmlformats.org/officeDocument/2006/relationships/hyperlink" Target="&#49884;&#54200;79&#54200;.pptx" TargetMode="External"/><Relationship Id="rId42" Type="http://schemas.openxmlformats.org/officeDocument/2006/relationships/image" Target="../media/image4.png"/><Relationship Id="rId84" Type="http://schemas.openxmlformats.org/officeDocument/2006/relationships/image" Target="../media/image25.png"/><Relationship Id="rId138" Type="http://schemas.openxmlformats.org/officeDocument/2006/relationships/image" Target="../media/image52.png"/><Relationship Id="rId345" Type="http://schemas.openxmlformats.org/officeDocument/2006/relationships/hyperlink" Target="../04&#48124;&#49688;&#44592;/&#48124;&#49688;&#44592;.pptx" TargetMode="External"/><Relationship Id="rId387" Type="http://schemas.openxmlformats.org/officeDocument/2006/relationships/hyperlink" Target="../25&#50696;&#47112;&#48120;&#50556;&#50528;&#44032;/&#50696;&#47112;&#48120;&#50556;&#50528;&#44032;.pptx" TargetMode="External"/><Relationship Id="rId191" Type="http://schemas.openxmlformats.org/officeDocument/2006/relationships/hyperlink" Target="&#49884;&#54200;130&#54200;.pptx" TargetMode="External"/><Relationship Id="rId205" Type="http://schemas.openxmlformats.org/officeDocument/2006/relationships/hyperlink" Target="&#49884;&#54200;137&#54200;.pptx" TargetMode="External"/><Relationship Id="rId247" Type="http://schemas.openxmlformats.org/officeDocument/2006/relationships/hyperlink" Target="&#49884;&#54200;120&#54200;.pptx" TargetMode="External"/><Relationship Id="rId412" Type="http://schemas.openxmlformats.org/officeDocument/2006/relationships/image" Target="../media/image189.png"/><Relationship Id="rId107" Type="http://schemas.openxmlformats.org/officeDocument/2006/relationships/hyperlink" Target="&#49884;&#54200;06&#54200;.pptx" TargetMode="External"/><Relationship Id="rId289" Type="http://schemas.openxmlformats.org/officeDocument/2006/relationships/hyperlink" Target="&#49884;&#54200;82&#54200;.pptx" TargetMode="External"/><Relationship Id="rId454" Type="http://schemas.openxmlformats.org/officeDocument/2006/relationships/image" Target="../media/image210.png"/><Relationship Id="rId11" Type="http://schemas.openxmlformats.org/officeDocument/2006/relationships/slide" Target="slide25.xml"/><Relationship Id="rId53" Type="http://schemas.openxmlformats.org/officeDocument/2006/relationships/hyperlink" Target="&#49884;&#54200;32&#54200;.pptx" TargetMode="External"/><Relationship Id="rId149" Type="http://schemas.openxmlformats.org/officeDocument/2006/relationships/hyperlink" Target="&#49884;&#54200;58&#54200;.pptx" TargetMode="External"/><Relationship Id="rId314" Type="http://schemas.openxmlformats.org/officeDocument/2006/relationships/image" Target="../media/image140.png"/><Relationship Id="rId356" Type="http://schemas.openxmlformats.org/officeDocument/2006/relationships/image" Target="../media/image161.png"/><Relationship Id="rId398" Type="http://schemas.openxmlformats.org/officeDocument/2006/relationships/image" Target="../media/image182.png"/><Relationship Id="rId95" Type="http://schemas.openxmlformats.org/officeDocument/2006/relationships/hyperlink" Target="&#49884;&#54200;10&#54200;.pptx" TargetMode="External"/><Relationship Id="rId160" Type="http://schemas.openxmlformats.org/officeDocument/2006/relationships/image" Target="../media/image63.png"/><Relationship Id="rId216" Type="http://schemas.openxmlformats.org/officeDocument/2006/relationships/image" Target="../media/image91.png"/><Relationship Id="rId423" Type="http://schemas.openxmlformats.org/officeDocument/2006/relationships/hyperlink" Target="../../&#49888;&#50557;PPT/43%20&#50836;&#54620;&#48373;&#51020;/&#50836;&#54620;&#48373;&#51020;.pptx" TargetMode="External"/><Relationship Id="rId258" Type="http://schemas.openxmlformats.org/officeDocument/2006/relationships/image" Target="../media/image112.png"/><Relationship Id="rId465" Type="http://schemas.openxmlformats.org/officeDocument/2006/relationships/hyperlink" Target="../../&#49888;&#50557;PPT/64%20&#50836;&#54620;&#49340;&#49436;/&#50836;&#54620;&#49340;&#49436;1&#51109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5.png"/><Relationship Id="rId118" Type="http://schemas.openxmlformats.org/officeDocument/2006/relationships/image" Target="../media/image42.png"/><Relationship Id="rId325" Type="http://schemas.openxmlformats.org/officeDocument/2006/relationships/hyperlink" Target="&#49884;&#54200;95&#54200;.pptx" TargetMode="External"/><Relationship Id="rId367" Type="http://schemas.openxmlformats.org/officeDocument/2006/relationships/hyperlink" Target="../15&#50640;&#49828;&#46972;/&#50640;&#49828;&#46972;.pptx" TargetMode="External"/><Relationship Id="rId171" Type="http://schemas.openxmlformats.org/officeDocument/2006/relationships/hyperlink" Target="&#49884;&#54200;131&#54200;.pptx" TargetMode="External"/><Relationship Id="rId227" Type="http://schemas.openxmlformats.org/officeDocument/2006/relationships/hyperlink" Target="&#49884;&#54200;105&#54200;.pptx" TargetMode="External"/><Relationship Id="rId269" Type="http://schemas.openxmlformats.org/officeDocument/2006/relationships/hyperlink" Target="&#49884;&#54200;71&#54200;.pptx" TargetMode="External"/><Relationship Id="rId434" Type="http://schemas.openxmlformats.org/officeDocument/2006/relationships/image" Target="../media/image200.png"/><Relationship Id="rId33" Type="http://schemas.openxmlformats.org/officeDocument/2006/relationships/slide" Target="slide18.xml"/><Relationship Id="rId129" Type="http://schemas.openxmlformats.org/officeDocument/2006/relationships/hyperlink" Target="&#49884;&#54200;27&#54200;.pptx" TargetMode="External"/><Relationship Id="rId280" Type="http://schemas.openxmlformats.org/officeDocument/2006/relationships/image" Target="../media/image123.png"/><Relationship Id="rId336" Type="http://schemas.openxmlformats.org/officeDocument/2006/relationships/image" Target="../media/image151.png"/><Relationship Id="rId75" Type="http://schemas.openxmlformats.org/officeDocument/2006/relationships/hyperlink" Target="&#49884;&#54200;24&#54200;.pptx" TargetMode="External"/><Relationship Id="rId140" Type="http://schemas.openxmlformats.org/officeDocument/2006/relationships/image" Target="../media/image53.png"/><Relationship Id="rId182" Type="http://schemas.openxmlformats.org/officeDocument/2006/relationships/image" Target="../media/image74.png"/><Relationship Id="rId378" Type="http://schemas.openxmlformats.org/officeDocument/2006/relationships/image" Target="../media/image172.png"/><Relationship Id="rId403" Type="http://schemas.openxmlformats.org/officeDocument/2006/relationships/hyperlink" Target="../33&#48120;&#44032;/&#48120;&#44032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102.png"/><Relationship Id="rId445" Type="http://schemas.openxmlformats.org/officeDocument/2006/relationships/hyperlink" Target="../../&#49888;&#50557;PPT/54%20&#46356;&#47784;&#45936;&#51204;&#49436;/&#46356;&#47784;&#45936;&#51204;&#49436;.pptx" TargetMode="External"/><Relationship Id="rId291" Type="http://schemas.openxmlformats.org/officeDocument/2006/relationships/hyperlink" Target="&#49884;&#54200;83&#54200;.pptx" TargetMode="External"/><Relationship Id="rId305" Type="http://schemas.openxmlformats.org/officeDocument/2006/relationships/hyperlink" Target="&#49884;&#54200;80&#54200;.pptx" TargetMode="External"/><Relationship Id="rId347" Type="http://schemas.openxmlformats.org/officeDocument/2006/relationships/hyperlink" Target="../05&#49888;&#47749;&#44592;/&#49888;&#47749;&#44592;.pptx" TargetMode="External"/><Relationship Id="rId44" Type="http://schemas.openxmlformats.org/officeDocument/2006/relationships/image" Target="../media/image5.png"/><Relationship Id="rId86" Type="http://schemas.openxmlformats.org/officeDocument/2006/relationships/image" Target="../media/image26.png"/><Relationship Id="rId151" Type="http://schemas.openxmlformats.org/officeDocument/2006/relationships/hyperlink" Target="&#49884;&#54200;48&#54200;.pptx" TargetMode="External"/><Relationship Id="rId389" Type="http://schemas.openxmlformats.org/officeDocument/2006/relationships/hyperlink" Target="../26&#50640;&#49828;&#44180;/&#50640;&#49828;&#44180;.pptx" TargetMode="External"/><Relationship Id="rId193" Type="http://schemas.openxmlformats.org/officeDocument/2006/relationships/hyperlink" Target="&#49884;&#54200;140&#54200;.pptx" TargetMode="External"/><Relationship Id="rId207" Type="http://schemas.openxmlformats.org/officeDocument/2006/relationships/hyperlink" Target="&#49884;&#54200;127&#54200;.pptx" TargetMode="External"/><Relationship Id="rId249" Type="http://schemas.openxmlformats.org/officeDocument/2006/relationships/hyperlink" Target="&#49884;&#54200;116&#54200;.pptx" TargetMode="External"/><Relationship Id="rId414" Type="http://schemas.openxmlformats.org/officeDocument/2006/relationships/image" Target="../media/image190.png"/><Relationship Id="rId456" Type="http://schemas.openxmlformats.org/officeDocument/2006/relationships/image" Target="../media/image211.png"/><Relationship Id="rId13" Type="http://schemas.openxmlformats.org/officeDocument/2006/relationships/slide" Target="slide26.xml"/><Relationship Id="rId109" Type="http://schemas.openxmlformats.org/officeDocument/2006/relationships/hyperlink" Target="&#49884;&#54200;16&#54200;.pptx" TargetMode="External"/><Relationship Id="rId260" Type="http://schemas.openxmlformats.org/officeDocument/2006/relationships/image" Target="../media/image113.png"/><Relationship Id="rId316" Type="http://schemas.openxmlformats.org/officeDocument/2006/relationships/image" Target="../media/image141.png"/><Relationship Id="rId55" Type="http://schemas.openxmlformats.org/officeDocument/2006/relationships/hyperlink" Target="&#49884;&#54200;03&#54200;.pptx" TargetMode="External"/><Relationship Id="rId97" Type="http://schemas.openxmlformats.org/officeDocument/2006/relationships/hyperlink" Target="&#49884;&#54200;20&#54200;.pptx" TargetMode="External"/><Relationship Id="rId120" Type="http://schemas.openxmlformats.org/officeDocument/2006/relationships/image" Target="../media/image43.png"/><Relationship Id="rId358" Type="http://schemas.openxmlformats.org/officeDocument/2006/relationships/image" Target="../media/image162.png"/><Relationship Id="rId162" Type="http://schemas.openxmlformats.org/officeDocument/2006/relationships/image" Target="../media/image64.png"/><Relationship Id="rId218" Type="http://schemas.openxmlformats.org/officeDocument/2006/relationships/image" Target="../media/image92.png"/><Relationship Id="rId425" Type="http://schemas.openxmlformats.org/officeDocument/2006/relationships/hyperlink" Target="../../&#49888;&#50557;PPT/44%20&#49324;&#46020;&#54665;&#51204;/&#49324;&#46020;&#54665;&#51204;.pptx" TargetMode="External"/><Relationship Id="rId467" Type="http://schemas.openxmlformats.org/officeDocument/2006/relationships/hyperlink" Target="../../&#49888;&#50557;PPT/65%20&#50976;&#45796;&#49436;/&#50976;&#45796;&#49436;1&#51109;.pptx" TargetMode="External"/><Relationship Id="rId271" Type="http://schemas.openxmlformats.org/officeDocument/2006/relationships/hyperlink" Target="&#49884;&#54200;72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6.png"/><Relationship Id="rId131" Type="http://schemas.openxmlformats.org/officeDocument/2006/relationships/hyperlink" Target="&#49884;&#54200;17&#54200;.pptx" TargetMode="External"/><Relationship Id="rId327" Type="http://schemas.openxmlformats.org/officeDocument/2006/relationships/hyperlink" Target="&#49884;&#54200;94&#54200;.pptx" TargetMode="External"/><Relationship Id="rId369" Type="http://schemas.openxmlformats.org/officeDocument/2006/relationships/hyperlink" Target="../16&#45712;&#54756;&#48120;&#50556;/&#45712;&#54756;&#48120;&#50556;.pptx" TargetMode="External"/><Relationship Id="rId173" Type="http://schemas.openxmlformats.org/officeDocument/2006/relationships/hyperlink" Target="&#49884;&#54200;134&#54200;.pptx" TargetMode="External"/><Relationship Id="rId229" Type="http://schemas.openxmlformats.org/officeDocument/2006/relationships/hyperlink" Target="&#49884;&#54200;110&#54200;.pptx" TargetMode="External"/><Relationship Id="rId380" Type="http://schemas.openxmlformats.org/officeDocument/2006/relationships/image" Target="../media/image173.png"/><Relationship Id="rId436" Type="http://schemas.openxmlformats.org/officeDocument/2006/relationships/image" Target="../media/image201.png"/><Relationship Id="rId240" Type="http://schemas.openxmlformats.org/officeDocument/2006/relationships/image" Target="../media/image103.png"/><Relationship Id="rId35" Type="http://schemas.openxmlformats.org/officeDocument/2006/relationships/slide" Target="slide20.xml"/><Relationship Id="rId77" Type="http://schemas.openxmlformats.org/officeDocument/2006/relationships/hyperlink" Target="&#49884;&#54200;54&#54200;.pptx" TargetMode="External"/><Relationship Id="rId100" Type="http://schemas.openxmlformats.org/officeDocument/2006/relationships/image" Target="../media/image33.png"/><Relationship Id="rId282" Type="http://schemas.openxmlformats.org/officeDocument/2006/relationships/image" Target="../media/image124.png"/><Relationship Id="rId338" Type="http://schemas.openxmlformats.org/officeDocument/2006/relationships/image" Target="../media/image152.png"/><Relationship Id="rId8" Type="http://schemas.openxmlformats.org/officeDocument/2006/relationships/slide" Target="slide4.xml"/><Relationship Id="rId142" Type="http://schemas.openxmlformats.org/officeDocument/2006/relationships/image" Target="../media/image54.png"/><Relationship Id="rId184" Type="http://schemas.openxmlformats.org/officeDocument/2006/relationships/image" Target="../media/image75.png"/><Relationship Id="rId391" Type="http://schemas.openxmlformats.org/officeDocument/2006/relationships/hyperlink" Target="../27&#45796;&#45768;&#50648;/&#45796;&#45768;&#50648;.pptx" TargetMode="External"/><Relationship Id="rId405" Type="http://schemas.openxmlformats.org/officeDocument/2006/relationships/hyperlink" Target="../34&#45208;&#54996;/&#45208;&#54996;.pptx" TargetMode="External"/><Relationship Id="rId447" Type="http://schemas.openxmlformats.org/officeDocument/2006/relationships/hyperlink" Target="../../&#49888;&#50557;PPT/55%20&#46356;&#47784;&#45936;&#54980;&#49436;/&#46356;&#47784;&#45936;&#54980;&#49436;.pptx" TargetMode="External"/><Relationship Id="rId251" Type="http://schemas.openxmlformats.org/officeDocument/2006/relationships/hyperlink" Target="&#49884;&#54200;117&#54200;.pptx" TargetMode="External"/><Relationship Id="rId46" Type="http://schemas.openxmlformats.org/officeDocument/2006/relationships/image" Target="../media/image6.png"/><Relationship Id="rId293" Type="http://schemas.openxmlformats.org/officeDocument/2006/relationships/hyperlink" Target="&#49884;&#54200;84&#54200;.pptx" TargetMode="External"/><Relationship Id="rId307" Type="http://schemas.openxmlformats.org/officeDocument/2006/relationships/hyperlink" Target="&#49884;&#54200;90&#54200;.pptx" TargetMode="External"/><Relationship Id="rId349" Type="http://schemas.openxmlformats.org/officeDocument/2006/relationships/hyperlink" Target="../06&#50668;&#54840;&#49688;&#50500;/&#50668;&#54840;&#49688;&#50500;.pptx" TargetMode="External"/><Relationship Id="rId88" Type="http://schemas.openxmlformats.org/officeDocument/2006/relationships/image" Target="../media/image27.png"/><Relationship Id="rId111" Type="http://schemas.openxmlformats.org/officeDocument/2006/relationships/hyperlink" Target="&#49884;&#54200;26&#54200;.pptx" TargetMode="External"/><Relationship Id="rId153" Type="http://schemas.openxmlformats.org/officeDocument/2006/relationships/hyperlink" Target="&#49884;&#54200;38&#54200;.pptx" TargetMode="External"/><Relationship Id="rId195" Type="http://schemas.openxmlformats.org/officeDocument/2006/relationships/hyperlink" Target="&#49884;&#54200;150&#54200;.pptx" TargetMode="External"/><Relationship Id="rId209" Type="http://schemas.openxmlformats.org/officeDocument/2006/relationships/hyperlink" Target="&#49884;&#54200;128&#54200;.pptx" TargetMode="External"/><Relationship Id="rId360" Type="http://schemas.openxmlformats.org/officeDocument/2006/relationships/image" Target="../media/image163.png"/><Relationship Id="rId416" Type="http://schemas.openxmlformats.org/officeDocument/2006/relationships/image" Target="../media/image191.png"/><Relationship Id="rId220" Type="http://schemas.openxmlformats.org/officeDocument/2006/relationships/image" Target="../media/image93.png"/><Relationship Id="rId458" Type="http://schemas.openxmlformats.org/officeDocument/2006/relationships/image" Target="../media/image212.png"/><Relationship Id="rId15" Type="http://schemas.openxmlformats.org/officeDocument/2006/relationships/slide" Target="slide27.xml"/><Relationship Id="rId57" Type="http://schemas.openxmlformats.org/officeDocument/2006/relationships/hyperlink" Target="&#49884;&#54200;13&#54200;.pptx" TargetMode="External"/><Relationship Id="rId262" Type="http://schemas.openxmlformats.org/officeDocument/2006/relationships/image" Target="../media/image114.png"/><Relationship Id="rId318" Type="http://schemas.openxmlformats.org/officeDocument/2006/relationships/image" Target="../media/image142.png"/><Relationship Id="rId99" Type="http://schemas.openxmlformats.org/officeDocument/2006/relationships/hyperlink" Target="&#49884;&#54200;30&#54200;.pptx" TargetMode="External"/><Relationship Id="rId122" Type="http://schemas.openxmlformats.org/officeDocument/2006/relationships/image" Target="../media/image44.png"/><Relationship Id="rId164" Type="http://schemas.openxmlformats.org/officeDocument/2006/relationships/image" Target="../media/image65.png"/><Relationship Id="rId371" Type="http://schemas.openxmlformats.org/officeDocument/2006/relationships/hyperlink" Target="../17&#50640;&#49828;&#45908;/&#50640;&#49828;&#45908;.pptx" TargetMode="External"/><Relationship Id="rId427" Type="http://schemas.openxmlformats.org/officeDocument/2006/relationships/hyperlink" Target="../../&#49888;&#50557;PPT/45%20&#47196;&#47560;&#49436;/&#47196;&#47560;&#49436;.pptx" TargetMode="External"/><Relationship Id="rId469" Type="http://schemas.openxmlformats.org/officeDocument/2006/relationships/hyperlink" Target="../../&#49888;&#50557;PPT/66%20&#50836;&#54620;&#44228;&#49884;&#47197;/&#50836;&#54620;&#44228;&#49884;&#47197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07&#54200;.pptx" TargetMode="External"/><Relationship Id="rId273" Type="http://schemas.openxmlformats.org/officeDocument/2006/relationships/hyperlink" Target="&#49884;&#54200;73&#54200;.pptx" TargetMode="External"/><Relationship Id="rId329" Type="http://schemas.openxmlformats.org/officeDocument/2006/relationships/hyperlink" Target="&#49884;&#54200;93&#54200;.pptx" TargetMode="External"/><Relationship Id="rId68" Type="http://schemas.openxmlformats.org/officeDocument/2006/relationships/image" Target="../media/image17.png"/><Relationship Id="rId133" Type="http://schemas.openxmlformats.org/officeDocument/2006/relationships/hyperlink" Target="&#49884;&#54200;66&#54200;.pptx" TargetMode="External"/><Relationship Id="rId175" Type="http://schemas.openxmlformats.org/officeDocument/2006/relationships/hyperlink" Target="&#49884;&#54200;144&#54200;.pptx" TargetMode="External"/><Relationship Id="rId340" Type="http://schemas.openxmlformats.org/officeDocument/2006/relationships/image" Target="../media/image153.png"/><Relationship Id="rId200" Type="http://schemas.openxmlformats.org/officeDocument/2006/relationships/image" Target="../media/image83.png"/><Relationship Id="rId382" Type="http://schemas.openxmlformats.org/officeDocument/2006/relationships/image" Target="../media/image174.png"/><Relationship Id="rId438" Type="http://schemas.openxmlformats.org/officeDocument/2006/relationships/image" Target="../media/image202.png"/><Relationship Id="rId242" Type="http://schemas.openxmlformats.org/officeDocument/2006/relationships/image" Target="../media/image104.png"/><Relationship Id="rId284" Type="http://schemas.openxmlformats.org/officeDocument/2006/relationships/image" Target="../media/image125.png"/><Relationship Id="rId37" Type="http://schemas.openxmlformats.org/officeDocument/2006/relationships/hyperlink" Target="&#49884;&#54200;12&#54200;.pptx" TargetMode="External"/><Relationship Id="rId79" Type="http://schemas.openxmlformats.org/officeDocument/2006/relationships/hyperlink" Target="&#49884;&#54200;55&#54200;.pptx" TargetMode="External"/><Relationship Id="rId102" Type="http://schemas.openxmlformats.org/officeDocument/2006/relationships/image" Target="../media/image34.png"/><Relationship Id="rId144" Type="http://schemas.openxmlformats.org/officeDocument/2006/relationships/image" Target="../media/image55.png"/><Relationship Id="rId90" Type="http://schemas.openxmlformats.org/officeDocument/2006/relationships/image" Target="../media/image28.png"/><Relationship Id="rId186" Type="http://schemas.openxmlformats.org/officeDocument/2006/relationships/image" Target="../media/image76.png"/><Relationship Id="rId351" Type="http://schemas.openxmlformats.org/officeDocument/2006/relationships/hyperlink" Target="../07&#49324;&#49324;&#44592;/&#49324;&#49324;&#44592;.pptx" TargetMode="External"/><Relationship Id="rId393" Type="http://schemas.openxmlformats.org/officeDocument/2006/relationships/hyperlink" Target="../28&#54840;&#49464;&#50500;/&#54840;&#49464;&#50500;.pptx" TargetMode="External"/><Relationship Id="rId407" Type="http://schemas.openxmlformats.org/officeDocument/2006/relationships/hyperlink" Target="../35&#54616;&#48149;&#44397;/&#54616;&#48149;&#44397;.pptx" TargetMode="External"/><Relationship Id="rId449" Type="http://schemas.openxmlformats.org/officeDocument/2006/relationships/hyperlink" Target="../../&#49888;&#50557;PPT/56%20&#46356;&#46020;&#49436;/&#46356;&#46020;&#49436;.pptx" TargetMode="External"/><Relationship Id="rId211" Type="http://schemas.openxmlformats.org/officeDocument/2006/relationships/hyperlink" Target="&#49884;&#54200;138&#54200;.pptx" TargetMode="External"/><Relationship Id="rId253" Type="http://schemas.openxmlformats.org/officeDocument/2006/relationships/hyperlink" Target="&#49884;&#54200;118&#54200;.pptx" TargetMode="External"/><Relationship Id="rId295" Type="http://schemas.openxmlformats.org/officeDocument/2006/relationships/hyperlink" Target="&#49884;&#54200;85&#54200;.pptx" TargetMode="External"/><Relationship Id="rId309" Type="http://schemas.openxmlformats.org/officeDocument/2006/relationships/hyperlink" Target="&#49884;&#54200;89&#54200;.pptx" TargetMode="External"/><Relationship Id="rId460" Type="http://schemas.openxmlformats.org/officeDocument/2006/relationships/image" Target="../media/image213.png"/><Relationship Id="rId48" Type="http://schemas.openxmlformats.org/officeDocument/2006/relationships/image" Target="../media/image7.png"/><Relationship Id="rId113" Type="http://schemas.openxmlformats.org/officeDocument/2006/relationships/hyperlink" Target="&#49884;&#54200;35&#54200;.pptx" TargetMode="External"/><Relationship Id="rId320" Type="http://schemas.openxmlformats.org/officeDocument/2006/relationships/image" Target="../media/image143.png"/><Relationship Id="rId155" Type="http://schemas.openxmlformats.org/officeDocument/2006/relationships/hyperlink" Target="&#49884;&#54200;28&#54200;.pptx" TargetMode="External"/><Relationship Id="rId197" Type="http://schemas.openxmlformats.org/officeDocument/2006/relationships/hyperlink" Target="&#49884;&#54200;126&#54200;.pptx" TargetMode="External"/><Relationship Id="rId362" Type="http://schemas.openxmlformats.org/officeDocument/2006/relationships/image" Target="../media/image164.png"/><Relationship Id="rId418" Type="http://schemas.openxmlformats.org/officeDocument/2006/relationships/image" Target="../media/image192.png"/><Relationship Id="rId222" Type="http://schemas.openxmlformats.org/officeDocument/2006/relationships/image" Target="../media/image94.png"/><Relationship Id="rId264" Type="http://schemas.openxmlformats.org/officeDocument/2006/relationships/image" Target="../media/image115.png"/><Relationship Id="rId471" Type="http://schemas.openxmlformats.org/officeDocument/2006/relationships/image" Target="../media/image219.png"/><Relationship Id="rId17" Type="http://schemas.openxmlformats.org/officeDocument/2006/relationships/slide" Target="slide9.xml"/><Relationship Id="rId59" Type="http://schemas.openxmlformats.org/officeDocument/2006/relationships/hyperlink" Target="&#49884;&#54200;23&#54200;.pptx" TargetMode="External"/><Relationship Id="rId124" Type="http://schemas.openxmlformats.org/officeDocument/2006/relationships/image" Target="../media/image45.png"/><Relationship Id="rId70" Type="http://schemas.openxmlformats.org/officeDocument/2006/relationships/image" Target="../media/image18.png"/><Relationship Id="rId166" Type="http://schemas.openxmlformats.org/officeDocument/2006/relationships/image" Target="../media/image66.png"/><Relationship Id="rId331" Type="http://schemas.openxmlformats.org/officeDocument/2006/relationships/hyperlink" Target="&#49884;&#54200;92&#54200;.pptx" TargetMode="External"/><Relationship Id="rId373" Type="http://schemas.openxmlformats.org/officeDocument/2006/relationships/hyperlink" Target="../18&#50853;&#44592;/&#50853;&#44592;.pptx" TargetMode="External"/><Relationship Id="rId429" Type="http://schemas.openxmlformats.org/officeDocument/2006/relationships/hyperlink" Target="../../&#49888;&#50557;PPT/46%20&#44256;&#47536;&#46020;&#51204;&#49436;/&#44256;&#47536;&#46020;&#51204;&#49436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6&#54200;.pptx" TargetMode="External"/><Relationship Id="rId440" Type="http://schemas.openxmlformats.org/officeDocument/2006/relationships/image" Target="../media/image203.png"/><Relationship Id="rId28" Type="http://schemas.openxmlformats.org/officeDocument/2006/relationships/slide" Target="slide34.xml"/><Relationship Id="rId275" Type="http://schemas.openxmlformats.org/officeDocument/2006/relationships/hyperlink" Target="&#49884;&#54200;74&#54200;.pptx" TargetMode="External"/><Relationship Id="rId300" Type="http://schemas.openxmlformats.org/officeDocument/2006/relationships/image" Target="../media/image133.png"/><Relationship Id="rId81" Type="http://schemas.openxmlformats.org/officeDocument/2006/relationships/hyperlink" Target="&#49884;&#54200;51&#54200;.pptx" TargetMode="External"/><Relationship Id="rId135" Type="http://schemas.openxmlformats.org/officeDocument/2006/relationships/hyperlink" Target="&#49884;&#54200;61&#54200;.pptx" TargetMode="External"/><Relationship Id="rId177" Type="http://schemas.openxmlformats.org/officeDocument/2006/relationships/hyperlink" Target="&#49884;&#54200;124&#54200;.pptx" TargetMode="External"/><Relationship Id="rId342" Type="http://schemas.openxmlformats.org/officeDocument/2006/relationships/image" Target="../media/image154.png"/><Relationship Id="rId384" Type="http://schemas.openxmlformats.org/officeDocument/2006/relationships/image" Target="../media/image175.png"/><Relationship Id="rId202" Type="http://schemas.openxmlformats.org/officeDocument/2006/relationships/image" Target="../media/image84.png"/><Relationship Id="rId244" Type="http://schemas.openxmlformats.org/officeDocument/2006/relationships/image" Target="../media/image105.png"/><Relationship Id="rId39" Type="http://schemas.openxmlformats.org/officeDocument/2006/relationships/hyperlink" Target="&#49884;&#54200;22&#54200;.pptx" TargetMode="External"/><Relationship Id="rId286" Type="http://schemas.openxmlformats.org/officeDocument/2006/relationships/image" Target="../media/image126.png"/><Relationship Id="rId451" Type="http://schemas.openxmlformats.org/officeDocument/2006/relationships/hyperlink" Target="../../&#49888;&#50557;PPT/57%20&#48716;&#47112;&#47788;&#49436;/&#48716;&#47112;&#47788;&#49436;1&#51109;.pptx" TargetMode="External"/><Relationship Id="rId50" Type="http://schemas.openxmlformats.org/officeDocument/2006/relationships/image" Target="../media/image8.png"/><Relationship Id="rId104" Type="http://schemas.openxmlformats.org/officeDocument/2006/relationships/image" Target="../media/image35.png"/><Relationship Id="rId146" Type="http://schemas.openxmlformats.org/officeDocument/2006/relationships/image" Target="../media/image56.png"/><Relationship Id="rId188" Type="http://schemas.openxmlformats.org/officeDocument/2006/relationships/image" Target="../media/image77.png"/><Relationship Id="rId311" Type="http://schemas.openxmlformats.org/officeDocument/2006/relationships/hyperlink" Target="&#49884;&#54200;100&#54200;.pptx" TargetMode="External"/><Relationship Id="rId353" Type="http://schemas.openxmlformats.org/officeDocument/2006/relationships/hyperlink" Target="../08&#47355;&#44592;/&#47355;&#44592;.pptx" TargetMode="External"/><Relationship Id="rId395" Type="http://schemas.openxmlformats.org/officeDocument/2006/relationships/hyperlink" Target="../29&#50836;&#50648;/&#50836;&#50648;.pptx" TargetMode="External"/><Relationship Id="rId409" Type="http://schemas.openxmlformats.org/officeDocument/2006/relationships/hyperlink" Target="../36&#49828;&#48148;&#45264;/&#49828;&#48148;&#45264;.pptx" TargetMode="External"/><Relationship Id="rId92" Type="http://schemas.openxmlformats.org/officeDocument/2006/relationships/image" Target="../media/image29.png"/><Relationship Id="rId213" Type="http://schemas.openxmlformats.org/officeDocument/2006/relationships/hyperlink" Target="&#49884;&#54200;148&#54200;.pptx" TargetMode="External"/><Relationship Id="rId420" Type="http://schemas.openxmlformats.org/officeDocument/2006/relationships/image" Target="../media/image193.png"/><Relationship Id="rId255" Type="http://schemas.openxmlformats.org/officeDocument/2006/relationships/hyperlink" Target="&#49884;&#54200;119&#54200;.pptx" TargetMode="External"/><Relationship Id="rId297" Type="http://schemas.openxmlformats.org/officeDocument/2006/relationships/hyperlink" Target="&#49884;&#54200;86&#54200;.pptx" TargetMode="External"/><Relationship Id="rId462" Type="http://schemas.openxmlformats.org/officeDocument/2006/relationships/image" Target="../media/image214.png"/><Relationship Id="rId115" Type="http://schemas.openxmlformats.org/officeDocument/2006/relationships/hyperlink" Target="&#49884;&#54200;36&#54200;.pptx" TargetMode="External"/><Relationship Id="rId157" Type="http://schemas.openxmlformats.org/officeDocument/2006/relationships/hyperlink" Target="&#49884;&#54200;18&#54200;.pptx" TargetMode="External"/><Relationship Id="rId322" Type="http://schemas.openxmlformats.org/officeDocument/2006/relationships/image" Target="../media/image144.png"/><Relationship Id="rId364" Type="http://schemas.openxmlformats.org/officeDocument/2006/relationships/image" Target="../media/image165.png"/><Relationship Id="rId61" Type="http://schemas.openxmlformats.org/officeDocument/2006/relationships/hyperlink" Target="&#49884;&#54200;44&#54200;.pptx" TargetMode="External"/><Relationship Id="rId199" Type="http://schemas.openxmlformats.org/officeDocument/2006/relationships/hyperlink" Target="&#49884;&#54200;136&#54200;.pptx" TargetMode="External"/></Relationships>
</file>

<file path=ppt/slides/_rels/slide26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46&#54200;.pptx" TargetMode="External"/><Relationship Id="rId299" Type="http://schemas.openxmlformats.org/officeDocument/2006/relationships/hyperlink" Target="&#49884;&#54200;87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04&#54200;.pptx" TargetMode="External"/><Relationship Id="rId159" Type="http://schemas.openxmlformats.org/officeDocument/2006/relationships/hyperlink" Target="&#49884;&#54200;08&#54200;.pptx" TargetMode="External"/><Relationship Id="rId324" Type="http://schemas.openxmlformats.org/officeDocument/2006/relationships/image" Target="../media/image145.png"/><Relationship Id="rId366" Type="http://schemas.openxmlformats.org/officeDocument/2006/relationships/image" Target="../media/image166.png"/><Relationship Id="rId170" Type="http://schemas.openxmlformats.org/officeDocument/2006/relationships/image" Target="../media/image68.png"/><Relationship Id="rId226" Type="http://schemas.openxmlformats.org/officeDocument/2006/relationships/image" Target="../media/image96.png"/><Relationship Id="rId433" Type="http://schemas.openxmlformats.org/officeDocument/2006/relationships/hyperlink" Target="../../&#49888;&#50557;PPT/48%20&#44040;&#46972;&#46356;&#50500;&#49436;/&#44040;&#46972;&#46356;&#50500;&#49436;.pptx" TargetMode="External"/><Relationship Id="rId268" Type="http://schemas.openxmlformats.org/officeDocument/2006/relationships/image" Target="../media/image117.png"/><Relationship Id="rId32" Type="http://schemas.openxmlformats.org/officeDocument/2006/relationships/slide" Target="slide17.xml"/><Relationship Id="rId74" Type="http://schemas.openxmlformats.org/officeDocument/2006/relationships/image" Target="../media/image20.png"/><Relationship Id="rId128" Type="http://schemas.openxmlformats.org/officeDocument/2006/relationships/image" Target="../media/image47.png"/><Relationship Id="rId335" Type="http://schemas.openxmlformats.org/officeDocument/2006/relationships/hyperlink" Target="&#49884;&#54200;09&#54200;.pptx" TargetMode="External"/><Relationship Id="rId377" Type="http://schemas.openxmlformats.org/officeDocument/2006/relationships/hyperlink" Target="../20&#51104;&#50616;/&#51104;&#50616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42&#54200;.pptx" TargetMode="External"/><Relationship Id="rId237" Type="http://schemas.openxmlformats.org/officeDocument/2006/relationships/hyperlink" Target="&#49884;&#54200;109&#54200;.pptx" TargetMode="External"/><Relationship Id="rId402" Type="http://schemas.openxmlformats.org/officeDocument/2006/relationships/image" Target="../media/image184.png"/><Relationship Id="rId279" Type="http://schemas.openxmlformats.org/officeDocument/2006/relationships/hyperlink" Target="&#49884;&#54200;76&#54200;.pptx" TargetMode="External"/><Relationship Id="rId444" Type="http://schemas.openxmlformats.org/officeDocument/2006/relationships/image" Target="../media/image205.png"/><Relationship Id="rId43" Type="http://schemas.openxmlformats.org/officeDocument/2006/relationships/hyperlink" Target="&#49884;&#54200;11&#54200;.pptx" TargetMode="External"/><Relationship Id="rId139" Type="http://schemas.openxmlformats.org/officeDocument/2006/relationships/hyperlink" Target="&#49884;&#54200;64&#54200;.pptx" TargetMode="External"/><Relationship Id="rId290" Type="http://schemas.openxmlformats.org/officeDocument/2006/relationships/image" Target="../media/image128.png"/><Relationship Id="rId304" Type="http://schemas.openxmlformats.org/officeDocument/2006/relationships/image" Target="../media/image135.png"/><Relationship Id="rId346" Type="http://schemas.openxmlformats.org/officeDocument/2006/relationships/image" Target="../media/image156.png"/><Relationship Id="rId388" Type="http://schemas.openxmlformats.org/officeDocument/2006/relationships/image" Target="../media/image177.png"/><Relationship Id="rId85" Type="http://schemas.openxmlformats.org/officeDocument/2006/relationships/hyperlink" Target="&#49884;&#54200;53&#54200;.pptx" TargetMode="External"/><Relationship Id="rId150" Type="http://schemas.openxmlformats.org/officeDocument/2006/relationships/image" Target="../media/image58.png"/><Relationship Id="rId192" Type="http://schemas.openxmlformats.org/officeDocument/2006/relationships/image" Target="../media/image79.png"/><Relationship Id="rId206" Type="http://schemas.openxmlformats.org/officeDocument/2006/relationships/image" Target="../media/image86.png"/><Relationship Id="rId413" Type="http://schemas.openxmlformats.org/officeDocument/2006/relationships/hyperlink" Target="../38&#49828;&#44032;&#47028;/&#49828;&#44032;&#47028;.pptx" TargetMode="External"/><Relationship Id="rId248" Type="http://schemas.openxmlformats.org/officeDocument/2006/relationships/image" Target="../media/image107.png"/><Relationship Id="rId455" Type="http://schemas.openxmlformats.org/officeDocument/2006/relationships/hyperlink" Target="../../&#49888;&#50557;PPT/59%20&#50556;&#44256;&#48372;&#49436;/&#50556;&#44256;&#48372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7.png"/><Relationship Id="rId315" Type="http://schemas.openxmlformats.org/officeDocument/2006/relationships/hyperlink" Target="&#49884;&#54200;102&#54200;.pptx" TargetMode="External"/><Relationship Id="rId357" Type="http://schemas.openxmlformats.org/officeDocument/2006/relationships/hyperlink" Target="../10&#49324;&#47924;&#50648;&#54616;/&#49324;&#47924;&#50648;&#54616;.pptx" TargetMode="External"/><Relationship Id="rId54" Type="http://schemas.openxmlformats.org/officeDocument/2006/relationships/image" Target="../media/image10.png"/><Relationship Id="rId96" Type="http://schemas.openxmlformats.org/officeDocument/2006/relationships/image" Target="../media/image31.png"/><Relationship Id="rId161" Type="http://schemas.openxmlformats.org/officeDocument/2006/relationships/hyperlink" Target="&#49884;&#54200;122&#54200;.pptx" TargetMode="External"/><Relationship Id="rId217" Type="http://schemas.openxmlformats.org/officeDocument/2006/relationships/hyperlink" Target="&#49884;&#54200;139&#54200;.pptx" TargetMode="External"/><Relationship Id="rId399" Type="http://schemas.openxmlformats.org/officeDocument/2006/relationships/hyperlink" Target="../31&#50724;&#48148;&#45852;/&#50724;&#48148;&#45852;1&#51109;.pptx" TargetMode="External"/><Relationship Id="rId259" Type="http://schemas.openxmlformats.org/officeDocument/2006/relationships/hyperlink" Target="&#49884;&#54200;29&#54200;.pptx" TargetMode="External"/><Relationship Id="rId424" Type="http://schemas.openxmlformats.org/officeDocument/2006/relationships/image" Target="../media/image195.png"/><Relationship Id="rId466" Type="http://schemas.openxmlformats.org/officeDocument/2006/relationships/image" Target="../media/image216.png"/><Relationship Id="rId23" Type="http://schemas.openxmlformats.org/officeDocument/2006/relationships/slide" Target="slide12.xml"/><Relationship Id="rId119" Type="http://schemas.openxmlformats.org/officeDocument/2006/relationships/hyperlink" Target="&#49884;&#54200;60&#54200;.pptx" TargetMode="External"/><Relationship Id="rId270" Type="http://schemas.openxmlformats.org/officeDocument/2006/relationships/image" Target="../media/image118.png"/><Relationship Id="rId326" Type="http://schemas.openxmlformats.org/officeDocument/2006/relationships/image" Target="../media/image146.png"/><Relationship Id="rId65" Type="http://schemas.openxmlformats.org/officeDocument/2006/relationships/hyperlink" Target="&#49884;&#54200;41&#54200;.pptx" TargetMode="External"/><Relationship Id="rId130" Type="http://schemas.openxmlformats.org/officeDocument/2006/relationships/image" Target="../media/image48.png"/><Relationship Id="rId368" Type="http://schemas.openxmlformats.org/officeDocument/2006/relationships/image" Target="../media/image167.png"/><Relationship Id="rId172" Type="http://schemas.openxmlformats.org/officeDocument/2006/relationships/image" Target="../media/image69.png"/><Relationship Id="rId228" Type="http://schemas.openxmlformats.org/officeDocument/2006/relationships/image" Target="../media/image97.png"/><Relationship Id="rId435" Type="http://schemas.openxmlformats.org/officeDocument/2006/relationships/hyperlink" Target="../../&#49888;&#50557;PPT/49%20&#50640;&#48288;&#49548;&#49436;/&#50640;&#48288;&#49548;&#49436;.pptx" TargetMode="External"/><Relationship Id="rId281" Type="http://schemas.openxmlformats.org/officeDocument/2006/relationships/hyperlink" Target="&#49884;&#54200;70&#54200;.pptx" TargetMode="External"/><Relationship Id="rId337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9.xml"/><Relationship Id="rId76" Type="http://schemas.openxmlformats.org/officeDocument/2006/relationships/image" Target="../media/image21.png"/><Relationship Id="rId141" Type="http://schemas.openxmlformats.org/officeDocument/2006/relationships/hyperlink" Target="&#49884;&#54200;63&#54200;.pptx" TargetMode="External"/><Relationship Id="rId379" Type="http://schemas.openxmlformats.org/officeDocument/2006/relationships/hyperlink" Target="../21&#51204;&#46020;&#49436;/&#51204;&#46020;&#4943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41&#54200;.pptx" TargetMode="External"/><Relationship Id="rId239" Type="http://schemas.openxmlformats.org/officeDocument/2006/relationships/hyperlink" Target="&#49884;&#54200;112&#54200;.pptx" TargetMode="External"/><Relationship Id="rId390" Type="http://schemas.openxmlformats.org/officeDocument/2006/relationships/image" Target="../media/image178.png"/><Relationship Id="rId404" Type="http://schemas.openxmlformats.org/officeDocument/2006/relationships/image" Target="../media/image185.png"/><Relationship Id="rId446" Type="http://schemas.openxmlformats.org/officeDocument/2006/relationships/image" Target="../media/image206.png"/><Relationship Id="rId250" Type="http://schemas.openxmlformats.org/officeDocument/2006/relationships/image" Target="../media/image108.png"/><Relationship Id="rId292" Type="http://schemas.openxmlformats.org/officeDocument/2006/relationships/image" Target="../media/image129.png"/><Relationship Id="rId306" Type="http://schemas.openxmlformats.org/officeDocument/2006/relationships/image" Target="../media/image136.png"/><Relationship Id="rId45" Type="http://schemas.openxmlformats.org/officeDocument/2006/relationships/hyperlink" Target="&#49884;&#54200;01&#54200;.pptx" TargetMode="External"/><Relationship Id="rId87" Type="http://schemas.openxmlformats.org/officeDocument/2006/relationships/hyperlink" Target="&#49884;&#54200;05&#54200;.pptx" TargetMode="External"/><Relationship Id="rId110" Type="http://schemas.openxmlformats.org/officeDocument/2006/relationships/image" Target="../media/image38.png"/><Relationship Id="rId348" Type="http://schemas.openxmlformats.org/officeDocument/2006/relationships/image" Target="../media/image157.png"/><Relationship Id="rId152" Type="http://schemas.openxmlformats.org/officeDocument/2006/relationships/image" Target="../media/image59.png"/><Relationship Id="rId194" Type="http://schemas.openxmlformats.org/officeDocument/2006/relationships/image" Target="../media/image80.png"/><Relationship Id="rId208" Type="http://schemas.openxmlformats.org/officeDocument/2006/relationships/image" Target="../media/image87.png"/><Relationship Id="rId415" Type="http://schemas.openxmlformats.org/officeDocument/2006/relationships/hyperlink" Target="../39&#47568;&#46972;&#44592;/&#47568;&#46972;&#44592;.pptx" TargetMode="External"/><Relationship Id="rId457" Type="http://schemas.openxmlformats.org/officeDocument/2006/relationships/hyperlink" Target="../../&#49888;&#50557;PPT/60%20&#48288;&#46300;&#47196;&#51204;&#49436;/&#48288;&#46300;&#47196;&#51204;&#49436;.pptx" TargetMode="External"/><Relationship Id="rId261" Type="http://schemas.openxmlformats.org/officeDocument/2006/relationships/hyperlink" Target="&#49884;&#54200;39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11.png"/><Relationship Id="rId317" Type="http://schemas.openxmlformats.org/officeDocument/2006/relationships/hyperlink" Target="&#49884;&#54200;99&#54200;.pptx" TargetMode="External"/><Relationship Id="rId359" Type="http://schemas.openxmlformats.org/officeDocument/2006/relationships/hyperlink" Target="../12&#50676;&#50773;&#44592;&#54616;/&#50676;&#50773;&#44592;&#54616;.pptx" TargetMode="External"/><Relationship Id="rId98" Type="http://schemas.openxmlformats.org/officeDocument/2006/relationships/image" Target="../media/image32.png"/><Relationship Id="rId121" Type="http://schemas.openxmlformats.org/officeDocument/2006/relationships/hyperlink" Target="&#49884;&#54200;07&#54200;.pptx" TargetMode="External"/><Relationship Id="rId163" Type="http://schemas.openxmlformats.org/officeDocument/2006/relationships/hyperlink" Target="&#49884;&#54200;121&#54200;.pptx" TargetMode="External"/><Relationship Id="rId219" Type="http://schemas.openxmlformats.org/officeDocument/2006/relationships/hyperlink" Target="&#49884;&#54200;129&#54200;.pptx" TargetMode="External"/><Relationship Id="rId370" Type="http://schemas.openxmlformats.org/officeDocument/2006/relationships/image" Target="../media/image168.png"/><Relationship Id="rId426" Type="http://schemas.openxmlformats.org/officeDocument/2006/relationships/image" Target="../media/image196.png"/><Relationship Id="rId230" Type="http://schemas.openxmlformats.org/officeDocument/2006/relationships/image" Target="../media/image98.png"/><Relationship Id="rId468" Type="http://schemas.openxmlformats.org/officeDocument/2006/relationships/image" Target="../media/image217.png"/><Relationship Id="rId25" Type="http://schemas.openxmlformats.org/officeDocument/2006/relationships/slide" Target="slide13.xml"/><Relationship Id="rId67" Type="http://schemas.openxmlformats.org/officeDocument/2006/relationships/hyperlink" Target="&#49884;&#54200;42&#54200;.pptx" TargetMode="External"/><Relationship Id="rId272" Type="http://schemas.openxmlformats.org/officeDocument/2006/relationships/image" Target="../media/image119.png"/><Relationship Id="rId328" Type="http://schemas.openxmlformats.org/officeDocument/2006/relationships/image" Target="../media/image147.png"/><Relationship Id="rId132" Type="http://schemas.openxmlformats.org/officeDocument/2006/relationships/image" Target="../media/image49.png"/><Relationship Id="rId174" Type="http://schemas.openxmlformats.org/officeDocument/2006/relationships/image" Target="../media/image70.png"/><Relationship Id="rId381" Type="http://schemas.openxmlformats.org/officeDocument/2006/relationships/hyperlink" Target="../22&#50500;&#44032;/&#50500;&#44032;.pptx" TargetMode="External"/><Relationship Id="rId241" Type="http://schemas.openxmlformats.org/officeDocument/2006/relationships/hyperlink" Target="&#49884;&#54200;113&#54200;.pptx" TargetMode="External"/><Relationship Id="rId437" Type="http://schemas.openxmlformats.org/officeDocument/2006/relationships/hyperlink" Target="../../&#49888;&#50557;PPT/50%20&#48716;&#47549;&#48372;&#49436;/&#48716;&#47549;&#48372;&#49436;.pptx" TargetMode="External"/><Relationship Id="rId36" Type="http://schemas.openxmlformats.org/officeDocument/2006/relationships/slide" Target="slide8.xml"/><Relationship Id="rId283" Type="http://schemas.openxmlformats.org/officeDocument/2006/relationships/hyperlink" Target="&#49884;&#54200;78&#54200;.pptx" TargetMode="External"/><Relationship Id="rId339" Type="http://schemas.openxmlformats.org/officeDocument/2006/relationships/hyperlink" Target="../02&#52636;&#50528;&#44413;&#44592;/&#52636;&#50528;&#44413;&#44592;.pptx" TargetMode="External"/><Relationship Id="rId78" Type="http://schemas.openxmlformats.org/officeDocument/2006/relationships/image" Target="../media/image22.png"/><Relationship Id="rId101" Type="http://schemas.openxmlformats.org/officeDocument/2006/relationships/hyperlink" Target="&#49884;&#54200;40&#54200;.pptx" TargetMode="External"/><Relationship Id="rId143" Type="http://schemas.openxmlformats.org/officeDocument/2006/relationships/hyperlink" Target="&#49884;&#54200;62&#54200;.pptx" TargetMode="External"/><Relationship Id="rId185" Type="http://schemas.openxmlformats.org/officeDocument/2006/relationships/hyperlink" Target="&#49884;&#54200;125&#54200;.pptx" TargetMode="External"/><Relationship Id="rId350" Type="http://schemas.openxmlformats.org/officeDocument/2006/relationships/image" Target="../media/image158.png"/><Relationship Id="rId406" Type="http://schemas.openxmlformats.org/officeDocument/2006/relationships/image" Target="../media/image186.png"/><Relationship Id="rId9" Type="http://schemas.openxmlformats.org/officeDocument/2006/relationships/slide" Target="slide24.xml"/><Relationship Id="rId210" Type="http://schemas.openxmlformats.org/officeDocument/2006/relationships/image" Target="../media/image88.png"/><Relationship Id="rId392" Type="http://schemas.openxmlformats.org/officeDocument/2006/relationships/image" Target="../media/image179.png"/><Relationship Id="rId448" Type="http://schemas.openxmlformats.org/officeDocument/2006/relationships/image" Target="../media/image207.png"/><Relationship Id="rId252" Type="http://schemas.openxmlformats.org/officeDocument/2006/relationships/image" Target="../media/image109.png"/><Relationship Id="rId294" Type="http://schemas.openxmlformats.org/officeDocument/2006/relationships/image" Target="../media/image130.png"/><Relationship Id="rId308" Type="http://schemas.openxmlformats.org/officeDocument/2006/relationships/image" Target="../media/image137.png"/><Relationship Id="rId47" Type="http://schemas.openxmlformats.org/officeDocument/2006/relationships/hyperlink" Target="&#49884;&#54200;02&#54200;.pptx" TargetMode="External"/><Relationship Id="rId89" Type="http://schemas.openxmlformats.org/officeDocument/2006/relationships/hyperlink" Target="&#49884;&#54200;15&#54200;.pptx" TargetMode="External"/><Relationship Id="rId112" Type="http://schemas.openxmlformats.org/officeDocument/2006/relationships/image" Target="../media/image39.png"/><Relationship Id="rId154" Type="http://schemas.openxmlformats.org/officeDocument/2006/relationships/image" Target="../media/image60.png"/><Relationship Id="rId361" Type="http://schemas.openxmlformats.org/officeDocument/2006/relationships/hyperlink" Target="../11&#50676;&#50773;&#44592;&#49345;/&#50676;&#50773;&#44592;&#49345;.pptx" TargetMode="External"/><Relationship Id="rId196" Type="http://schemas.openxmlformats.org/officeDocument/2006/relationships/image" Target="../media/image81.png"/><Relationship Id="rId417" Type="http://schemas.openxmlformats.org/officeDocument/2006/relationships/hyperlink" Target="../../&#49888;&#50557;PPT/40%20&#47560;&#53468;&#48373;&#51020;/&#47560;&#53468;&#48373;&#51020;.pptx" TargetMode="External"/><Relationship Id="rId459" Type="http://schemas.openxmlformats.org/officeDocument/2006/relationships/hyperlink" Target="../../&#49888;&#50557;PPT/61%20&#48288;&#46300;&#47196;&#54980;&#49436;/&#48288;&#46300;&#47196;&#5498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11&#54200;.pptx" TargetMode="External"/><Relationship Id="rId263" Type="http://schemas.openxmlformats.org/officeDocument/2006/relationships/hyperlink" Target="&#49884;&#54200;49&#54200;.pptx" TargetMode="External"/><Relationship Id="rId319" Type="http://schemas.openxmlformats.org/officeDocument/2006/relationships/hyperlink" Target="&#49884;&#54200;98&#54200;.pptx" TargetMode="External"/><Relationship Id="rId470" Type="http://schemas.openxmlformats.org/officeDocument/2006/relationships/image" Target="../media/image218.png"/><Relationship Id="rId58" Type="http://schemas.openxmlformats.org/officeDocument/2006/relationships/image" Target="../media/image12.png"/><Relationship Id="rId123" Type="http://schemas.openxmlformats.org/officeDocument/2006/relationships/hyperlink" Target="&#49884;&#54200;57&#54200;.pptx" TargetMode="External"/><Relationship Id="rId330" Type="http://schemas.openxmlformats.org/officeDocument/2006/relationships/image" Target="../media/image148.png"/><Relationship Id="rId165" Type="http://schemas.openxmlformats.org/officeDocument/2006/relationships/hyperlink" Target="&#49884;&#54200;123&#54200;.pptx" TargetMode="External"/><Relationship Id="rId372" Type="http://schemas.openxmlformats.org/officeDocument/2006/relationships/image" Target="../media/image169.png"/><Relationship Id="rId428" Type="http://schemas.openxmlformats.org/officeDocument/2006/relationships/image" Target="../media/image197.png"/><Relationship Id="rId232" Type="http://schemas.openxmlformats.org/officeDocument/2006/relationships/image" Target="../media/image99.png"/><Relationship Id="rId274" Type="http://schemas.openxmlformats.org/officeDocument/2006/relationships/image" Target="../media/image120.png"/><Relationship Id="rId27" Type="http://schemas.openxmlformats.org/officeDocument/2006/relationships/slide" Target="slide14.xml"/><Relationship Id="rId69" Type="http://schemas.openxmlformats.org/officeDocument/2006/relationships/hyperlink" Target="&#49884;&#54200;43&#54200;.pptx" TargetMode="External"/><Relationship Id="rId134" Type="http://schemas.openxmlformats.org/officeDocument/2006/relationships/image" Target="../media/image50.png"/><Relationship Id="rId80" Type="http://schemas.openxmlformats.org/officeDocument/2006/relationships/image" Target="../media/image23.png"/><Relationship Id="rId176" Type="http://schemas.openxmlformats.org/officeDocument/2006/relationships/image" Target="../media/image71.png"/><Relationship Id="rId341" Type="http://schemas.openxmlformats.org/officeDocument/2006/relationships/hyperlink" Target="&#52285;&#49464;&#44592;.pptx" TargetMode="External"/><Relationship Id="rId383" Type="http://schemas.openxmlformats.org/officeDocument/2006/relationships/hyperlink" Target="../23&#51060;&#49324;&#50556;/&#51060;&#49324;&#50556;.pptx" TargetMode="External"/><Relationship Id="rId439" Type="http://schemas.openxmlformats.org/officeDocument/2006/relationships/hyperlink" Target="../../&#49888;&#50557;PPT/51%20&#44264;&#47196;&#49352;&#49436;/&#44264;&#47196;&#49352;&#49436;.pptx" TargetMode="External"/><Relationship Id="rId201" Type="http://schemas.openxmlformats.org/officeDocument/2006/relationships/hyperlink" Target="&#49884;&#54200;146&#54200;.pptx" TargetMode="External"/><Relationship Id="rId243" Type="http://schemas.openxmlformats.org/officeDocument/2006/relationships/hyperlink" Target="&#49884;&#54200;114&#54200;.pptx" TargetMode="External"/><Relationship Id="rId285" Type="http://schemas.openxmlformats.org/officeDocument/2006/relationships/hyperlink" Target="&#49884;&#54200;88&#54200;.pptx" TargetMode="External"/><Relationship Id="rId450" Type="http://schemas.openxmlformats.org/officeDocument/2006/relationships/image" Target="../media/image208.png"/><Relationship Id="rId38" Type="http://schemas.openxmlformats.org/officeDocument/2006/relationships/image" Target="../media/image2.png"/><Relationship Id="rId103" Type="http://schemas.openxmlformats.org/officeDocument/2006/relationships/hyperlink" Target="&#49884;&#54200;50&#54200;.pptx" TargetMode="External"/><Relationship Id="rId310" Type="http://schemas.openxmlformats.org/officeDocument/2006/relationships/image" Target="../media/image138.png"/><Relationship Id="rId91" Type="http://schemas.openxmlformats.org/officeDocument/2006/relationships/hyperlink" Target="&#49884;&#54200;25&#54200;.pptx" TargetMode="External"/><Relationship Id="rId145" Type="http://schemas.openxmlformats.org/officeDocument/2006/relationships/hyperlink" Target="&#49884;&#54200;67&#54200;.pptx" TargetMode="External"/><Relationship Id="rId187" Type="http://schemas.openxmlformats.org/officeDocument/2006/relationships/hyperlink" Target="&#49884;&#54200;135&#54200;.pptx" TargetMode="External"/><Relationship Id="rId352" Type="http://schemas.openxmlformats.org/officeDocument/2006/relationships/image" Target="../media/image159.png"/><Relationship Id="rId394" Type="http://schemas.openxmlformats.org/officeDocument/2006/relationships/image" Target="../media/image180.png"/><Relationship Id="rId408" Type="http://schemas.openxmlformats.org/officeDocument/2006/relationships/image" Target="../media/image187.png"/><Relationship Id="rId212" Type="http://schemas.openxmlformats.org/officeDocument/2006/relationships/image" Target="../media/image89.png"/><Relationship Id="rId254" Type="http://schemas.openxmlformats.org/officeDocument/2006/relationships/image" Target="../media/image110.png"/><Relationship Id="rId49" Type="http://schemas.openxmlformats.org/officeDocument/2006/relationships/hyperlink" Target="&#49884;&#54200;33&#54200;.pptx" TargetMode="External"/><Relationship Id="rId114" Type="http://schemas.openxmlformats.org/officeDocument/2006/relationships/image" Target="../media/image40.png"/><Relationship Id="rId296" Type="http://schemas.openxmlformats.org/officeDocument/2006/relationships/image" Target="../media/image131.png"/><Relationship Id="rId461" Type="http://schemas.openxmlformats.org/officeDocument/2006/relationships/hyperlink" Target="../../&#49888;&#50557;PPT/62%20&#50836;&#54620;&#51068;&#49436;/&#50836;&#54620;&#51068;&#49436;.pptx" TargetMode="External"/><Relationship Id="rId60" Type="http://schemas.openxmlformats.org/officeDocument/2006/relationships/image" Target="../media/image13.png"/><Relationship Id="rId156" Type="http://schemas.openxmlformats.org/officeDocument/2006/relationships/image" Target="../media/image61.png"/><Relationship Id="rId198" Type="http://schemas.openxmlformats.org/officeDocument/2006/relationships/image" Target="../media/image82.png"/><Relationship Id="rId321" Type="http://schemas.openxmlformats.org/officeDocument/2006/relationships/hyperlink" Target="&#49884;&#54200;97&#54200;.pptx" TargetMode="External"/><Relationship Id="rId363" Type="http://schemas.openxmlformats.org/officeDocument/2006/relationships/hyperlink" Target="../13&#50669;&#45824;&#49345;/&#50669;&#45824;&#49345;.pptx" TargetMode="External"/><Relationship Id="rId419" Type="http://schemas.openxmlformats.org/officeDocument/2006/relationships/hyperlink" Target="../../&#49888;&#50557;PPT/41%20&#47560;&#44032;&#48373;&#51020;/&#47560;&#44032;&#48373;&#51020;.pptx" TargetMode="External"/><Relationship Id="rId223" Type="http://schemas.openxmlformats.org/officeDocument/2006/relationships/hyperlink" Target="&#49884;&#54200;103&#54200;.pptx" TargetMode="External"/><Relationship Id="rId430" Type="http://schemas.openxmlformats.org/officeDocument/2006/relationships/image" Target="../media/image198.png"/><Relationship Id="rId18" Type="http://schemas.openxmlformats.org/officeDocument/2006/relationships/slide" Target="slide29.xml"/><Relationship Id="rId265" Type="http://schemas.openxmlformats.org/officeDocument/2006/relationships/hyperlink" Target="&#49884;&#54200;59&#54200;.pptx" TargetMode="External"/><Relationship Id="rId472" Type="http://schemas.openxmlformats.org/officeDocument/2006/relationships/image" Target="../media/image245.png"/><Relationship Id="rId125" Type="http://schemas.openxmlformats.org/officeDocument/2006/relationships/hyperlink" Target="&#49884;&#54200;47&#54200;.pptx" TargetMode="External"/><Relationship Id="rId167" Type="http://schemas.openxmlformats.org/officeDocument/2006/relationships/hyperlink" Target="&#49884;&#54200;133&#54200;.pptx" TargetMode="External"/><Relationship Id="rId332" Type="http://schemas.openxmlformats.org/officeDocument/2006/relationships/image" Target="../media/image149.png"/><Relationship Id="rId374" Type="http://schemas.openxmlformats.org/officeDocument/2006/relationships/image" Target="../media/image170.png"/><Relationship Id="rId71" Type="http://schemas.openxmlformats.org/officeDocument/2006/relationships/hyperlink" Target="&#49884;&#54200;34&#54200;.pptx" TargetMode="External"/><Relationship Id="rId234" Type="http://schemas.openxmlformats.org/officeDocument/2006/relationships/image" Target="../media/image100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21.png"/><Relationship Id="rId44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40" Type="http://schemas.openxmlformats.org/officeDocument/2006/relationships/image" Target="../media/image3.png"/><Relationship Id="rId136" Type="http://schemas.openxmlformats.org/officeDocument/2006/relationships/image" Target="../media/image51.png"/><Relationship Id="rId178" Type="http://schemas.openxmlformats.org/officeDocument/2006/relationships/image" Target="../media/image72.png"/><Relationship Id="rId301" Type="http://schemas.openxmlformats.org/officeDocument/2006/relationships/hyperlink" Target="&#49884;&#54200;69&#54200;.pptx" TargetMode="External"/><Relationship Id="rId343" Type="http://schemas.openxmlformats.org/officeDocument/2006/relationships/hyperlink" Target="../03&#47112;&#50948;&#44592;/&#47112;&#50948;&#44592;.pptx" TargetMode="External"/><Relationship Id="rId82" Type="http://schemas.openxmlformats.org/officeDocument/2006/relationships/image" Target="../media/image24.png"/><Relationship Id="rId203" Type="http://schemas.openxmlformats.org/officeDocument/2006/relationships/hyperlink" Target="&#49884;&#54200;147&#54200;.pptx" TargetMode="External"/><Relationship Id="rId385" Type="http://schemas.openxmlformats.org/officeDocument/2006/relationships/hyperlink" Target="../24&#50696;&#47112;&#48120;&#50556;/&#50696;&#47112;&#48120;&#50556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5.png"/><Relationship Id="rId245" Type="http://schemas.openxmlformats.org/officeDocument/2006/relationships/hyperlink" Target="&#49884;&#54200;115&#54200;.pptx" TargetMode="External"/><Relationship Id="rId266" Type="http://schemas.openxmlformats.org/officeDocument/2006/relationships/image" Target="../media/image116.png"/><Relationship Id="rId287" Type="http://schemas.openxmlformats.org/officeDocument/2006/relationships/hyperlink" Target="&#49884;&#54200;81&#54200;.pptx" TargetMode="External"/><Relationship Id="rId410" Type="http://schemas.openxmlformats.org/officeDocument/2006/relationships/image" Target="../media/image188.png"/><Relationship Id="rId431" Type="http://schemas.openxmlformats.org/officeDocument/2006/relationships/hyperlink" Target="../../&#49888;&#50557;PPT/47%20&#44256;&#47536;&#46020;&#54980;&#49436;/&#44256;&#47536;&#46020;&#54980;&#49436;.pptx" TargetMode="External"/><Relationship Id="rId452" Type="http://schemas.openxmlformats.org/officeDocument/2006/relationships/image" Target="../media/image209.png"/><Relationship Id="rId30" Type="http://schemas.openxmlformats.org/officeDocument/2006/relationships/slide" Target="slide35.xml"/><Relationship Id="rId105" Type="http://schemas.openxmlformats.org/officeDocument/2006/relationships/hyperlink" Target="&#49884;&#54200;56&#54200;.pptx" TargetMode="External"/><Relationship Id="rId126" Type="http://schemas.openxmlformats.org/officeDocument/2006/relationships/image" Target="../media/image46.png"/><Relationship Id="rId147" Type="http://schemas.openxmlformats.org/officeDocument/2006/relationships/hyperlink" Target="&#49884;&#54200;68&#54200;.pptx" TargetMode="External"/><Relationship Id="rId168" Type="http://schemas.openxmlformats.org/officeDocument/2006/relationships/image" Target="../media/image67.png"/><Relationship Id="rId312" Type="http://schemas.openxmlformats.org/officeDocument/2006/relationships/image" Target="../media/image139.png"/><Relationship Id="rId333" Type="http://schemas.openxmlformats.org/officeDocument/2006/relationships/hyperlink" Target="&#49884;&#54200;91&#54200;.pptx" TargetMode="External"/><Relationship Id="rId354" Type="http://schemas.openxmlformats.org/officeDocument/2006/relationships/image" Target="../media/image160.png"/><Relationship Id="rId51" Type="http://schemas.openxmlformats.org/officeDocument/2006/relationships/hyperlink" Target="&#49884;&#54200;31&#54200;.pptx" TargetMode="External"/><Relationship Id="rId72" Type="http://schemas.openxmlformats.org/officeDocument/2006/relationships/image" Target="../media/image19.png"/><Relationship Id="rId93" Type="http://schemas.openxmlformats.org/officeDocument/2006/relationships/hyperlink" Target="&#49884;&#54200;45&#54200;.pptx" TargetMode="External"/><Relationship Id="rId189" Type="http://schemas.openxmlformats.org/officeDocument/2006/relationships/hyperlink" Target="&#49884;&#54200;145&#54200;.pptx" TargetMode="External"/><Relationship Id="rId375" Type="http://schemas.openxmlformats.org/officeDocument/2006/relationships/hyperlink" Target="../19&#49884;&#54200;/&#49884;&#54200;.pptx" TargetMode="External"/><Relationship Id="rId396" Type="http://schemas.openxmlformats.org/officeDocument/2006/relationships/image" Target="../media/image181.png"/><Relationship Id="rId3" Type="http://schemas.openxmlformats.org/officeDocument/2006/relationships/slide" Target="slide21.xml"/><Relationship Id="rId214" Type="http://schemas.openxmlformats.org/officeDocument/2006/relationships/image" Target="../media/image90.png"/><Relationship Id="rId235" Type="http://schemas.openxmlformats.org/officeDocument/2006/relationships/hyperlink" Target="&#49884;&#54200;108&#54200;.pptx" TargetMode="External"/><Relationship Id="rId256" Type="http://schemas.openxmlformats.org/officeDocument/2006/relationships/image" Target="../media/image111.png"/><Relationship Id="rId277" Type="http://schemas.openxmlformats.org/officeDocument/2006/relationships/hyperlink" Target="&#49884;&#54200;75&#54200;.pptx" TargetMode="External"/><Relationship Id="rId298" Type="http://schemas.openxmlformats.org/officeDocument/2006/relationships/image" Target="../media/image132.png"/><Relationship Id="rId400" Type="http://schemas.openxmlformats.org/officeDocument/2006/relationships/image" Target="../media/image183.png"/><Relationship Id="rId421" Type="http://schemas.openxmlformats.org/officeDocument/2006/relationships/hyperlink" Target="../../&#49888;&#50557;PPT/42%20&#45572;&#44032;&#48373;&#51020;/&#45572;&#44032;&#48373;&#51020;.pptx" TargetMode="External"/><Relationship Id="rId442" Type="http://schemas.openxmlformats.org/officeDocument/2006/relationships/image" Target="../media/image204.png"/><Relationship Id="rId463" Type="http://schemas.openxmlformats.org/officeDocument/2006/relationships/hyperlink" Target="../../&#49888;&#50557;PPT/63%20&#50836;&#54620;&#51060;&#49436;/&#50836;&#54620;&#51060;&#49436;1&#51109;.pptx" TargetMode="External"/><Relationship Id="rId116" Type="http://schemas.openxmlformats.org/officeDocument/2006/relationships/image" Target="../media/image41.png"/><Relationship Id="rId137" Type="http://schemas.openxmlformats.org/officeDocument/2006/relationships/hyperlink" Target="&#49884;&#54200;65&#54200;.pptx" TargetMode="External"/><Relationship Id="rId158" Type="http://schemas.openxmlformats.org/officeDocument/2006/relationships/image" Target="../media/image62.png"/><Relationship Id="rId302" Type="http://schemas.openxmlformats.org/officeDocument/2006/relationships/image" Target="../media/image134.png"/><Relationship Id="rId323" Type="http://schemas.openxmlformats.org/officeDocument/2006/relationships/hyperlink" Target="&#49884;&#54200;96&#54200;.pptx" TargetMode="External"/><Relationship Id="rId344" Type="http://schemas.openxmlformats.org/officeDocument/2006/relationships/image" Target="../media/image155.png"/><Relationship Id="rId20" Type="http://schemas.openxmlformats.org/officeDocument/2006/relationships/slide" Target="slide30.xml"/><Relationship Id="rId41" Type="http://schemas.openxmlformats.org/officeDocument/2006/relationships/hyperlink" Target="&#49884;&#54200;21&#54200;.pptx" TargetMode="External"/><Relationship Id="rId62" Type="http://schemas.openxmlformats.org/officeDocument/2006/relationships/image" Target="../media/image14.png"/><Relationship Id="rId83" Type="http://schemas.openxmlformats.org/officeDocument/2006/relationships/hyperlink" Target="&#49884;&#54200;52&#54200;.pptx" TargetMode="External"/><Relationship Id="rId179" Type="http://schemas.openxmlformats.org/officeDocument/2006/relationships/hyperlink" Target="&#49884;&#54200;143&#54200;.pptx" TargetMode="External"/><Relationship Id="rId365" Type="http://schemas.openxmlformats.org/officeDocument/2006/relationships/hyperlink" Target="../14&#50669;&#45824;&#54616;/&#50669;&#45824;&#54616;.pptx" TargetMode="External"/><Relationship Id="rId386" Type="http://schemas.openxmlformats.org/officeDocument/2006/relationships/image" Target="../media/image176.png"/><Relationship Id="rId190" Type="http://schemas.openxmlformats.org/officeDocument/2006/relationships/image" Target="../media/image78.png"/><Relationship Id="rId204" Type="http://schemas.openxmlformats.org/officeDocument/2006/relationships/image" Target="../media/image85.png"/><Relationship Id="rId225" Type="http://schemas.openxmlformats.org/officeDocument/2006/relationships/hyperlink" Target="&#49884;&#54200;104&#54200;.pptx" TargetMode="External"/><Relationship Id="rId246" Type="http://schemas.openxmlformats.org/officeDocument/2006/relationships/image" Target="../media/image106.png"/><Relationship Id="rId267" Type="http://schemas.openxmlformats.org/officeDocument/2006/relationships/hyperlink" Target="&#49884;&#54200;77&#54200;.pptx" TargetMode="External"/><Relationship Id="rId288" Type="http://schemas.openxmlformats.org/officeDocument/2006/relationships/image" Target="../media/image127.png"/><Relationship Id="rId411" Type="http://schemas.openxmlformats.org/officeDocument/2006/relationships/hyperlink" Target="../37&#54617;&#44060;/&#54617;&#44060;.pptx" TargetMode="External"/><Relationship Id="rId432" Type="http://schemas.openxmlformats.org/officeDocument/2006/relationships/image" Target="../media/image199.png"/><Relationship Id="rId453" Type="http://schemas.openxmlformats.org/officeDocument/2006/relationships/hyperlink" Target="../../&#49888;&#50557;PPT/58%20&#55176;&#48652;&#47532;&#49436;/&#55176;&#48652;&#47532;&#49436;.pptx" TargetMode="External"/><Relationship Id="rId106" Type="http://schemas.openxmlformats.org/officeDocument/2006/relationships/image" Target="../media/image36.png"/><Relationship Id="rId127" Type="http://schemas.openxmlformats.org/officeDocument/2006/relationships/hyperlink" Target="&#49884;&#54200;37&#54200;.pptx" TargetMode="External"/><Relationship Id="rId313" Type="http://schemas.openxmlformats.org/officeDocument/2006/relationships/hyperlink" Target="&#49884;&#54200;101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9.png"/><Relationship Id="rId73" Type="http://schemas.openxmlformats.org/officeDocument/2006/relationships/hyperlink" Target="&#49884;&#54200;14&#54200;.pptx" TargetMode="External"/><Relationship Id="rId94" Type="http://schemas.openxmlformats.org/officeDocument/2006/relationships/image" Target="../media/image30.png"/><Relationship Id="rId148" Type="http://schemas.openxmlformats.org/officeDocument/2006/relationships/image" Target="../media/image57.png"/><Relationship Id="rId169" Type="http://schemas.openxmlformats.org/officeDocument/2006/relationships/hyperlink" Target="&#49884;&#54200;132&#54200;.pptx" TargetMode="External"/><Relationship Id="rId334" Type="http://schemas.openxmlformats.org/officeDocument/2006/relationships/image" Target="../media/image150.png"/><Relationship Id="rId355" Type="http://schemas.openxmlformats.org/officeDocument/2006/relationships/hyperlink" Target="../09&#49324;&#47924;&#50648;&#49345;/&#49324;&#47924;&#50648;&#49345;.pptx" TargetMode="External"/><Relationship Id="rId376" Type="http://schemas.openxmlformats.org/officeDocument/2006/relationships/image" Target="../media/image171.png"/><Relationship Id="rId397" Type="http://schemas.openxmlformats.org/officeDocument/2006/relationships/hyperlink" Target="../30&#50500;&#47784;&#49828;/&#50500;&#47784;&#49828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73.png"/><Relationship Id="rId215" Type="http://schemas.openxmlformats.org/officeDocument/2006/relationships/hyperlink" Target="&#49884;&#54200;149&#54200;.pptx" TargetMode="External"/><Relationship Id="rId236" Type="http://schemas.openxmlformats.org/officeDocument/2006/relationships/image" Target="../media/image101.png"/><Relationship Id="rId257" Type="http://schemas.openxmlformats.org/officeDocument/2006/relationships/hyperlink" Target="&#49884;&#54200;19&#54200;.pptx" TargetMode="External"/><Relationship Id="rId278" Type="http://schemas.openxmlformats.org/officeDocument/2006/relationships/image" Target="../media/image122.png"/><Relationship Id="rId401" Type="http://schemas.openxmlformats.org/officeDocument/2006/relationships/hyperlink" Target="../32&#50836;&#45208;/&#50836;&#45208;.pptx" TargetMode="External"/><Relationship Id="rId422" Type="http://schemas.openxmlformats.org/officeDocument/2006/relationships/image" Target="../media/image194.png"/><Relationship Id="rId44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64" Type="http://schemas.openxmlformats.org/officeDocument/2006/relationships/image" Target="../media/image215.png"/><Relationship Id="rId303" Type="http://schemas.openxmlformats.org/officeDocument/2006/relationships/hyperlink" Target="&#49884;&#54200;79&#54200;.pptx" TargetMode="External"/><Relationship Id="rId42" Type="http://schemas.openxmlformats.org/officeDocument/2006/relationships/image" Target="../media/image4.png"/><Relationship Id="rId84" Type="http://schemas.openxmlformats.org/officeDocument/2006/relationships/image" Target="../media/image25.png"/><Relationship Id="rId138" Type="http://schemas.openxmlformats.org/officeDocument/2006/relationships/image" Target="../media/image52.png"/><Relationship Id="rId345" Type="http://schemas.openxmlformats.org/officeDocument/2006/relationships/hyperlink" Target="../04&#48124;&#49688;&#44592;/&#48124;&#49688;&#44592;.pptx" TargetMode="External"/><Relationship Id="rId387" Type="http://schemas.openxmlformats.org/officeDocument/2006/relationships/hyperlink" Target="../25&#50696;&#47112;&#48120;&#50556;&#50528;&#44032;/&#50696;&#47112;&#48120;&#50556;&#50528;&#44032;.pptx" TargetMode="External"/><Relationship Id="rId191" Type="http://schemas.openxmlformats.org/officeDocument/2006/relationships/hyperlink" Target="&#49884;&#54200;130&#54200;.pptx" TargetMode="External"/><Relationship Id="rId205" Type="http://schemas.openxmlformats.org/officeDocument/2006/relationships/hyperlink" Target="&#49884;&#54200;137&#54200;.pptx" TargetMode="External"/><Relationship Id="rId247" Type="http://schemas.openxmlformats.org/officeDocument/2006/relationships/hyperlink" Target="&#49884;&#54200;120&#54200;.pptx" TargetMode="External"/><Relationship Id="rId412" Type="http://schemas.openxmlformats.org/officeDocument/2006/relationships/image" Target="../media/image189.png"/><Relationship Id="rId107" Type="http://schemas.openxmlformats.org/officeDocument/2006/relationships/hyperlink" Target="&#49884;&#54200;06&#54200;.pptx" TargetMode="External"/><Relationship Id="rId289" Type="http://schemas.openxmlformats.org/officeDocument/2006/relationships/hyperlink" Target="&#49884;&#54200;82&#54200;.pptx" TargetMode="External"/><Relationship Id="rId454" Type="http://schemas.openxmlformats.org/officeDocument/2006/relationships/image" Target="../media/image210.png"/><Relationship Id="rId11" Type="http://schemas.openxmlformats.org/officeDocument/2006/relationships/slide" Target="slide25.xml"/><Relationship Id="rId53" Type="http://schemas.openxmlformats.org/officeDocument/2006/relationships/hyperlink" Target="&#49884;&#54200;32&#54200;.pptx" TargetMode="External"/><Relationship Id="rId149" Type="http://schemas.openxmlformats.org/officeDocument/2006/relationships/hyperlink" Target="&#49884;&#54200;58&#54200;.pptx" TargetMode="External"/><Relationship Id="rId314" Type="http://schemas.openxmlformats.org/officeDocument/2006/relationships/image" Target="../media/image140.png"/><Relationship Id="rId356" Type="http://schemas.openxmlformats.org/officeDocument/2006/relationships/image" Target="../media/image161.png"/><Relationship Id="rId398" Type="http://schemas.openxmlformats.org/officeDocument/2006/relationships/image" Target="../media/image182.png"/><Relationship Id="rId95" Type="http://schemas.openxmlformats.org/officeDocument/2006/relationships/hyperlink" Target="&#49884;&#54200;10&#54200;.pptx" TargetMode="External"/><Relationship Id="rId160" Type="http://schemas.openxmlformats.org/officeDocument/2006/relationships/image" Target="../media/image63.png"/><Relationship Id="rId216" Type="http://schemas.openxmlformats.org/officeDocument/2006/relationships/image" Target="../media/image91.png"/><Relationship Id="rId423" Type="http://schemas.openxmlformats.org/officeDocument/2006/relationships/hyperlink" Target="../../&#49888;&#50557;PPT/43%20&#50836;&#54620;&#48373;&#51020;/&#50836;&#54620;&#48373;&#51020;.pptx" TargetMode="External"/><Relationship Id="rId258" Type="http://schemas.openxmlformats.org/officeDocument/2006/relationships/image" Target="../media/image112.png"/><Relationship Id="rId465" Type="http://schemas.openxmlformats.org/officeDocument/2006/relationships/hyperlink" Target="../../&#49888;&#50557;PPT/64%20&#50836;&#54620;&#49340;&#49436;/&#50836;&#54620;&#49340;&#49436;1&#51109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5.png"/><Relationship Id="rId118" Type="http://schemas.openxmlformats.org/officeDocument/2006/relationships/image" Target="../media/image42.png"/><Relationship Id="rId325" Type="http://schemas.openxmlformats.org/officeDocument/2006/relationships/hyperlink" Target="&#49884;&#54200;95&#54200;.pptx" TargetMode="External"/><Relationship Id="rId367" Type="http://schemas.openxmlformats.org/officeDocument/2006/relationships/hyperlink" Target="../15&#50640;&#49828;&#46972;/&#50640;&#49828;&#46972;.pptx" TargetMode="External"/><Relationship Id="rId171" Type="http://schemas.openxmlformats.org/officeDocument/2006/relationships/hyperlink" Target="&#49884;&#54200;131&#54200;.pptx" TargetMode="External"/><Relationship Id="rId227" Type="http://schemas.openxmlformats.org/officeDocument/2006/relationships/hyperlink" Target="&#49884;&#54200;105&#54200;.pptx" TargetMode="External"/><Relationship Id="rId269" Type="http://schemas.openxmlformats.org/officeDocument/2006/relationships/hyperlink" Target="&#49884;&#54200;71&#54200;.pptx" TargetMode="External"/><Relationship Id="rId434" Type="http://schemas.openxmlformats.org/officeDocument/2006/relationships/image" Target="../media/image200.png"/><Relationship Id="rId33" Type="http://schemas.openxmlformats.org/officeDocument/2006/relationships/slide" Target="slide18.xml"/><Relationship Id="rId129" Type="http://schemas.openxmlformats.org/officeDocument/2006/relationships/hyperlink" Target="&#49884;&#54200;27&#54200;.pptx" TargetMode="External"/><Relationship Id="rId280" Type="http://schemas.openxmlformats.org/officeDocument/2006/relationships/image" Target="../media/image123.png"/><Relationship Id="rId336" Type="http://schemas.openxmlformats.org/officeDocument/2006/relationships/image" Target="../media/image151.png"/><Relationship Id="rId75" Type="http://schemas.openxmlformats.org/officeDocument/2006/relationships/hyperlink" Target="&#49884;&#54200;24&#54200;.pptx" TargetMode="External"/><Relationship Id="rId140" Type="http://schemas.openxmlformats.org/officeDocument/2006/relationships/image" Target="../media/image53.png"/><Relationship Id="rId182" Type="http://schemas.openxmlformats.org/officeDocument/2006/relationships/image" Target="../media/image74.png"/><Relationship Id="rId378" Type="http://schemas.openxmlformats.org/officeDocument/2006/relationships/image" Target="../media/image172.png"/><Relationship Id="rId403" Type="http://schemas.openxmlformats.org/officeDocument/2006/relationships/hyperlink" Target="../33&#48120;&#44032;/&#48120;&#44032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102.png"/><Relationship Id="rId445" Type="http://schemas.openxmlformats.org/officeDocument/2006/relationships/hyperlink" Target="../../&#49888;&#50557;PPT/54%20&#46356;&#47784;&#45936;&#51204;&#49436;/&#46356;&#47784;&#45936;&#51204;&#49436;.pptx" TargetMode="External"/><Relationship Id="rId291" Type="http://schemas.openxmlformats.org/officeDocument/2006/relationships/hyperlink" Target="&#49884;&#54200;83&#54200;.pptx" TargetMode="External"/><Relationship Id="rId305" Type="http://schemas.openxmlformats.org/officeDocument/2006/relationships/hyperlink" Target="&#49884;&#54200;80&#54200;.pptx" TargetMode="External"/><Relationship Id="rId347" Type="http://schemas.openxmlformats.org/officeDocument/2006/relationships/hyperlink" Target="../05&#49888;&#47749;&#44592;/&#49888;&#47749;&#44592;.pptx" TargetMode="External"/><Relationship Id="rId44" Type="http://schemas.openxmlformats.org/officeDocument/2006/relationships/image" Target="../media/image5.png"/><Relationship Id="rId86" Type="http://schemas.openxmlformats.org/officeDocument/2006/relationships/image" Target="../media/image26.png"/><Relationship Id="rId151" Type="http://schemas.openxmlformats.org/officeDocument/2006/relationships/hyperlink" Target="&#49884;&#54200;48&#54200;.pptx" TargetMode="External"/><Relationship Id="rId389" Type="http://schemas.openxmlformats.org/officeDocument/2006/relationships/hyperlink" Target="../26&#50640;&#49828;&#44180;/&#50640;&#49828;&#44180;.pptx" TargetMode="External"/><Relationship Id="rId193" Type="http://schemas.openxmlformats.org/officeDocument/2006/relationships/hyperlink" Target="&#49884;&#54200;140&#54200;.pptx" TargetMode="External"/><Relationship Id="rId207" Type="http://schemas.openxmlformats.org/officeDocument/2006/relationships/hyperlink" Target="&#49884;&#54200;127&#54200;.pptx" TargetMode="External"/><Relationship Id="rId249" Type="http://schemas.openxmlformats.org/officeDocument/2006/relationships/hyperlink" Target="&#49884;&#54200;116&#54200;.pptx" TargetMode="External"/><Relationship Id="rId414" Type="http://schemas.openxmlformats.org/officeDocument/2006/relationships/image" Target="../media/image190.png"/><Relationship Id="rId456" Type="http://schemas.openxmlformats.org/officeDocument/2006/relationships/image" Target="../media/image211.png"/><Relationship Id="rId13" Type="http://schemas.openxmlformats.org/officeDocument/2006/relationships/slide" Target="slide26.xml"/><Relationship Id="rId109" Type="http://schemas.openxmlformats.org/officeDocument/2006/relationships/hyperlink" Target="&#49884;&#54200;16&#54200;.pptx" TargetMode="External"/><Relationship Id="rId260" Type="http://schemas.openxmlformats.org/officeDocument/2006/relationships/image" Target="../media/image113.png"/><Relationship Id="rId316" Type="http://schemas.openxmlformats.org/officeDocument/2006/relationships/image" Target="../media/image141.png"/><Relationship Id="rId55" Type="http://schemas.openxmlformats.org/officeDocument/2006/relationships/hyperlink" Target="&#49884;&#54200;03&#54200;.pptx" TargetMode="External"/><Relationship Id="rId97" Type="http://schemas.openxmlformats.org/officeDocument/2006/relationships/hyperlink" Target="&#49884;&#54200;20&#54200;.pptx" TargetMode="External"/><Relationship Id="rId120" Type="http://schemas.openxmlformats.org/officeDocument/2006/relationships/image" Target="../media/image43.png"/><Relationship Id="rId358" Type="http://schemas.openxmlformats.org/officeDocument/2006/relationships/image" Target="../media/image162.png"/><Relationship Id="rId162" Type="http://schemas.openxmlformats.org/officeDocument/2006/relationships/image" Target="../media/image64.png"/><Relationship Id="rId218" Type="http://schemas.openxmlformats.org/officeDocument/2006/relationships/image" Target="../media/image92.png"/><Relationship Id="rId425" Type="http://schemas.openxmlformats.org/officeDocument/2006/relationships/hyperlink" Target="../../&#49888;&#50557;PPT/44%20&#49324;&#46020;&#54665;&#51204;/&#49324;&#46020;&#54665;&#51204;.pptx" TargetMode="External"/><Relationship Id="rId467" Type="http://schemas.openxmlformats.org/officeDocument/2006/relationships/hyperlink" Target="../../&#49888;&#50557;PPT/65%20&#50976;&#45796;&#49436;/&#50976;&#45796;&#49436;1&#51109;.pptx" TargetMode="External"/><Relationship Id="rId271" Type="http://schemas.openxmlformats.org/officeDocument/2006/relationships/hyperlink" Target="&#49884;&#54200;72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6.png"/><Relationship Id="rId131" Type="http://schemas.openxmlformats.org/officeDocument/2006/relationships/hyperlink" Target="&#49884;&#54200;17&#54200;.pptx" TargetMode="External"/><Relationship Id="rId327" Type="http://schemas.openxmlformats.org/officeDocument/2006/relationships/hyperlink" Target="&#49884;&#54200;94&#54200;.pptx" TargetMode="External"/><Relationship Id="rId369" Type="http://schemas.openxmlformats.org/officeDocument/2006/relationships/hyperlink" Target="../16&#45712;&#54756;&#48120;&#50556;/&#45712;&#54756;&#48120;&#50556;.pptx" TargetMode="External"/><Relationship Id="rId173" Type="http://schemas.openxmlformats.org/officeDocument/2006/relationships/hyperlink" Target="&#49884;&#54200;134&#54200;.pptx" TargetMode="External"/><Relationship Id="rId229" Type="http://schemas.openxmlformats.org/officeDocument/2006/relationships/hyperlink" Target="&#49884;&#54200;110&#54200;.pptx" TargetMode="External"/><Relationship Id="rId380" Type="http://schemas.openxmlformats.org/officeDocument/2006/relationships/image" Target="../media/image173.png"/><Relationship Id="rId436" Type="http://schemas.openxmlformats.org/officeDocument/2006/relationships/image" Target="../media/image201.png"/><Relationship Id="rId240" Type="http://schemas.openxmlformats.org/officeDocument/2006/relationships/image" Target="../media/image103.png"/><Relationship Id="rId35" Type="http://schemas.openxmlformats.org/officeDocument/2006/relationships/slide" Target="slide20.xml"/><Relationship Id="rId77" Type="http://schemas.openxmlformats.org/officeDocument/2006/relationships/hyperlink" Target="&#49884;&#54200;54&#54200;.pptx" TargetMode="External"/><Relationship Id="rId100" Type="http://schemas.openxmlformats.org/officeDocument/2006/relationships/image" Target="../media/image33.png"/><Relationship Id="rId282" Type="http://schemas.openxmlformats.org/officeDocument/2006/relationships/image" Target="../media/image124.png"/><Relationship Id="rId338" Type="http://schemas.openxmlformats.org/officeDocument/2006/relationships/image" Target="../media/image152.png"/><Relationship Id="rId8" Type="http://schemas.openxmlformats.org/officeDocument/2006/relationships/slide" Target="slide4.xml"/><Relationship Id="rId142" Type="http://schemas.openxmlformats.org/officeDocument/2006/relationships/image" Target="../media/image54.png"/><Relationship Id="rId184" Type="http://schemas.openxmlformats.org/officeDocument/2006/relationships/image" Target="../media/image75.png"/><Relationship Id="rId391" Type="http://schemas.openxmlformats.org/officeDocument/2006/relationships/hyperlink" Target="../27&#45796;&#45768;&#50648;/&#45796;&#45768;&#50648;.pptx" TargetMode="External"/><Relationship Id="rId405" Type="http://schemas.openxmlformats.org/officeDocument/2006/relationships/hyperlink" Target="../34&#45208;&#54996;/&#45208;&#54996;.pptx" TargetMode="External"/><Relationship Id="rId447" Type="http://schemas.openxmlformats.org/officeDocument/2006/relationships/hyperlink" Target="../../&#49888;&#50557;PPT/55%20&#46356;&#47784;&#45936;&#54980;&#49436;/&#46356;&#47784;&#45936;&#54980;&#49436;.pptx" TargetMode="External"/><Relationship Id="rId251" Type="http://schemas.openxmlformats.org/officeDocument/2006/relationships/hyperlink" Target="&#49884;&#54200;117&#54200;.pptx" TargetMode="External"/><Relationship Id="rId46" Type="http://schemas.openxmlformats.org/officeDocument/2006/relationships/image" Target="../media/image6.png"/><Relationship Id="rId293" Type="http://schemas.openxmlformats.org/officeDocument/2006/relationships/hyperlink" Target="&#49884;&#54200;84&#54200;.pptx" TargetMode="External"/><Relationship Id="rId307" Type="http://schemas.openxmlformats.org/officeDocument/2006/relationships/hyperlink" Target="&#49884;&#54200;90&#54200;.pptx" TargetMode="External"/><Relationship Id="rId349" Type="http://schemas.openxmlformats.org/officeDocument/2006/relationships/hyperlink" Target="../06&#50668;&#54840;&#49688;&#50500;/&#50668;&#54840;&#49688;&#50500;.pptx" TargetMode="External"/><Relationship Id="rId88" Type="http://schemas.openxmlformats.org/officeDocument/2006/relationships/image" Target="../media/image27.png"/><Relationship Id="rId111" Type="http://schemas.openxmlformats.org/officeDocument/2006/relationships/hyperlink" Target="&#49884;&#54200;26&#54200;.pptx" TargetMode="External"/><Relationship Id="rId153" Type="http://schemas.openxmlformats.org/officeDocument/2006/relationships/hyperlink" Target="&#49884;&#54200;38&#54200;.pptx" TargetMode="External"/><Relationship Id="rId195" Type="http://schemas.openxmlformats.org/officeDocument/2006/relationships/hyperlink" Target="&#49884;&#54200;150&#54200;.pptx" TargetMode="External"/><Relationship Id="rId209" Type="http://schemas.openxmlformats.org/officeDocument/2006/relationships/hyperlink" Target="&#49884;&#54200;128&#54200;.pptx" TargetMode="External"/><Relationship Id="rId360" Type="http://schemas.openxmlformats.org/officeDocument/2006/relationships/image" Target="../media/image163.png"/><Relationship Id="rId416" Type="http://schemas.openxmlformats.org/officeDocument/2006/relationships/image" Target="../media/image191.png"/><Relationship Id="rId220" Type="http://schemas.openxmlformats.org/officeDocument/2006/relationships/image" Target="../media/image93.png"/><Relationship Id="rId458" Type="http://schemas.openxmlformats.org/officeDocument/2006/relationships/image" Target="../media/image212.png"/><Relationship Id="rId15" Type="http://schemas.openxmlformats.org/officeDocument/2006/relationships/slide" Target="slide27.xml"/><Relationship Id="rId57" Type="http://schemas.openxmlformats.org/officeDocument/2006/relationships/hyperlink" Target="&#49884;&#54200;13&#54200;.pptx" TargetMode="External"/><Relationship Id="rId262" Type="http://schemas.openxmlformats.org/officeDocument/2006/relationships/image" Target="../media/image114.png"/><Relationship Id="rId318" Type="http://schemas.openxmlformats.org/officeDocument/2006/relationships/image" Target="../media/image142.png"/><Relationship Id="rId99" Type="http://schemas.openxmlformats.org/officeDocument/2006/relationships/hyperlink" Target="&#49884;&#54200;30&#54200;.pptx" TargetMode="External"/><Relationship Id="rId122" Type="http://schemas.openxmlformats.org/officeDocument/2006/relationships/image" Target="../media/image44.png"/><Relationship Id="rId164" Type="http://schemas.openxmlformats.org/officeDocument/2006/relationships/image" Target="../media/image65.png"/><Relationship Id="rId371" Type="http://schemas.openxmlformats.org/officeDocument/2006/relationships/hyperlink" Target="../17&#50640;&#49828;&#45908;/&#50640;&#49828;&#45908;.pptx" TargetMode="External"/><Relationship Id="rId427" Type="http://schemas.openxmlformats.org/officeDocument/2006/relationships/hyperlink" Target="../../&#49888;&#50557;PPT/45%20&#47196;&#47560;&#49436;/&#47196;&#47560;&#49436;.pptx" TargetMode="External"/><Relationship Id="rId469" Type="http://schemas.openxmlformats.org/officeDocument/2006/relationships/hyperlink" Target="../../&#49888;&#50557;PPT/66%20&#50836;&#54620;&#44228;&#49884;&#47197;/&#50836;&#54620;&#44228;&#49884;&#47197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07&#54200;.pptx" TargetMode="External"/><Relationship Id="rId273" Type="http://schemas.openxmlformats.org/officeDocument/2006/relationships/hyperlink" Target="&#49884;&#54200;73&#54200;.pptx" TargetMode="External"/><Relationship Id="rId329" Type="http://schemas.openxmlformats.org/officeDocument/2006/relationships/hyperlink" Target="&#49884;&#54200;93&#54200;.pptx" TargetMode="External"/><Relationship Id="rId68" Type="http://schemas.openxmlformats.org/officeDocument/2006/relationships/image" Target="../media/image17.png"/><Relationship Id="rId133" Type="http://schemas.openxmlformats.org/officeDocument/2006/relationships/hyperlink" Target="&#49884;&#54200;66&#54200;.pptx" TargetMode="External"/><Relationship Id="rId175" Type="http://schemas.openxmlformats.org/officeDocument/2006/relationships/hyperlink" Target="&#49884;&#54200;144&#54200;.pptx" TargetMode="External"/><Relationship Id="rId340" Type="http://schemas.openxmlformats.org/officeDocument/2006/relationships/image" Target="../media/image153.png"/><Relationship Id="rId200" Type="http://schemas.openxmlformats.org/officeDocument/2006/relationships/image" Target="../media/image83.png"/><Relationship Id="rId382" Type="http://schemas.openxmlformats.org/officeDocument/2006/relationships/image" Target="../media/image174.png"/><Relationship Id="rId438" Type="http://schemas.openxmlformats.org/officeDocument/2006/relationships/image" Target="../media/image202.png"/><Relationship Id="rId242" Type="http://schemas.openxmlformats.org/officeDocument/2006/relationships/image" Target="../media/image104.png"/><Relationship Id="rId284" Type="http://schemas.openxmlformats.org/officeDocument/2006/relationships/image" Target="../media/image125.png"/><Relationship Id="rId37" Type="http://schemas.openxmlformats.org/officeDocument/2006/relationships/hyperlink" Target="&#49884;&#54200;12&#54200;.pptx" TargetMode="External"/><Relationship Id="rId79" Type="http://schemas.openxmlformats.org/officeDocument/2006/relationships/hyperlink" Target="&#49884;&#54200;55&#54200;.pptx" TargetMode="External"/><Relationship Id="rId102" Type="http://schemas.openxmlformats.org/officeDocument/2006/relationships/image" Target="../media/image34.png"/><Relationship Id="rId144" Type="http://schemas.openxmlformats.org/officeDocument/2006/relationships/image" Target="../media/image55.png"/><Relationship Id="rId90" Type="http://schemas.openxmlformats.org/officeDocument/2006/relationships/image" Target="../media/image28.png"/><Relationship Id="rId186" Type="http://schemas.openxmlformats.org/officeDocument/2006/relationships/image" Target="../media/image76.png"/><Relationship Id="rId351" Type="http://schemas.openxmlformats.org/officeDocument/2006/relationships/hyperlink" Target="../07&#49324;&#49324;&#44592;/&#49324;&#49324;&#44592;.pptx" TargetMode="External"/><Relationship Id="rId393" Type="http://schemas.openxmlformats.org/officeDocument/2006/relationships/hyperlink" Target="../28&#54840;&#49464;&#50500;/&#54840;&#49464;&#50500;.pptx" TargetMode="External"/><Relationship Id="rId407" Type="http://schemas.openxmlformats.org/officeDocument/2006/relationships/hyperlink" Target="../35&#54616;&#48149;&#44397;/&#54616;&#48149;&#44397;.pptx" TargetMode="External"/><Relationship Id="rId449" Type="http://schemas.openxmlformats.org/officeDocument/2006/relationships/hyperlink" Target="../../&#49888;&#50557;PPT/56%20&#46356;&#46020;&#49436;/&#46356;&#46020;&#49436;.pptx" TargetMode="External"/><Relationship Id="rId211" Type="http://schemas.openxmlformats.org/officeDocument/2006/relationships/hyperlink" Target="&#49884;&#54200;138&#54200;.pptx" TargetMode="External"/><Relationship Id="rId253" Type="http://schemas.openxmlformats.org/officeDocument/2006/relationships/hyperlink" Target="&#49884;&#54200;118&#54200;.pptx" TargetMode="External"/><Relationship Id="rId295" Type="http://schemas.openxmlformats.org/officeDocument/2006/relationships/hyperlink" Target="&#49884;&#54200;85&#54200;.pptx" TargetMode="External"/><Relationship Id="rId309" Type="http://schemas.openxmlformats.org/officeDocument/2006/relationships/hyperlink" Target="&#49884;&#54200;89&#54200;.pptx" TargetMode="External"/><Relationship Id="rId460" Type="http://schemas.openxmlformats.org/officeDocument/2006/relationships/image" Target="../media/image213.png"/><Relationship Id="rId48" Type="http://schemas.openxmlformats.org/officeDocument/2006/relationships/image" Target="../media/image7.png"/><Relationship Id="rId113" Type="http://schemas.openxmlformats.org/officeDocument/2006/relationships/hyperlink" Target="&#49884;&#54200;35&#54200;.pptx" TargetMode="External"/><Relationship Id="rId320" Type="http://schemas.openxmlformats.org/officeDocument/2006/relationships/image" Target="../media/image143.png"/><Relationship Id="rId155" Type="http://schemas.openxmlformats.org/officeDocument/2006/relationships/hyperlink" Target="&#49884;&#54200;28&#54200;.pptx" TargetMode="External"/><Relationship Id="rId197" Type="http://schemas.openxmlformats.org/officeDocument/2006/relationships/hyperlink" Target="&#49884;&#54200;126&#54200;.pptx" TargetMode="External"/><Relationship Id="rId362" Type="http://schemas.openxmlformats.org/officeDocument/2006/relationships/image" Target="../media/image164.png"/><Relationship Id="rId418" Type="http://schemas.openxmlformats.org/officeDocument/2006/relationships/image" Target="../media/image192.png"/><Relationship Id="rId222" Type="http://schemas.openxmlformats.org/officeDocument/2006/relationships/image" Target="../media/image94.png"/><Relationship Id="rId264" Type="http://schemas.openxmlformats.org/officeDocument/2006/relationships/image" Target="../media/image115.png"/><Relationship Id="rId471" Type="http://schemas.openxmlformats.org/officeDocument/2006/relationships/image" Target="../media/image219.png"/><Relationship Id="rId17" Type="http://schemas.openxmlformats.org/officeDocument/2006/relationships/slide" Target="slide9.xml"/><Relationship Id="rId59" Type="http://schemas.openxmlformats.org/officeDocument/2006/relationships/hyperlink" Target="&#49884;&#54200;23&#54200;.pptx" TargetMode="External"/><Relationship Id="rId124" Type="http://schemas.openxmlformats.org/officeDocument/2006/relationships/image" Target="../media/image45.png"/><Relationship Id="rId70" Type="http://schemas.openxmlformats.org/officeDocument/2006/relationships/image" Target="../media/image18.png"/><Relationship Id="rId166" Type="http://schemas.openxmlformats.org/officeDocument/2006/relationships/image" Target="../media/image66.png"/><Relationship Id="rId331" Type="http://schemas.openxmlformats.org/officeDocument/2006/relationships/hyperlink" Target="&#49884;&#54200;92&#54200;.pptx" TargetMode="External"/><Relationship Id="rId373" Type="http://schemas.openxmlformats.org/officeDocument/2006/relationships/hyperlink" Target="../18&#50853;&#44592;/&#50853;&#44592;.pptx" TargetMode="External"/><Relationship Id="rId429" Type="http://schemas.openxmlformats.org/officeDocument/2006/relationships/hyperlink" Target="../../&#49888;&#50557;PPT/46%20&#44256;&#47536;&#46020;&#51204;&#49436;/&#44256;&#47536;&#46020;&#51204;&#49436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6&#54200;.pptx" TargetMode="External"/><Relationship Id="rId440" Type="http://schemas.openxmlformats.org/officeDocument/2006/relationships/image" Target="../media/image203.png"/><Relationship Id="rId28" Type="http://schemas.openxmlformats.org/officeDocument/2006/relationships/slide" Target="slide34.xml"/><Relationship Id="rId275" Type="http://schemas.openxmlformats.org/officeDocument/2006/relationships/hyperlink" Target="&#49884;&#54200;74&#54200;.pptx" TargetMode="External"/><Relationship Id="rId300" Type="http://schemas.openxmlformats.org/officeDocument/2006/relationships/image" Target="../media/image133.png"/><Relationship Id="rId81" Type="http://schemas.openxmlformats.org/officeDocument/2006/relationships/hyperlink" Target="&#49884;&#54200;51&#54200;.pptx" TargetMode="External"/><Relationship Id="rId135" Type="http://schemas.openxmlformats.org/officeDocument/2006/relationships/hyperlink" Target="&#49884;&#54200;61&#54200;.pptx" TargetMode="External"/><Relationship Id="rId177" Type="http://schemas.openxmlformats.org/officeDocument/2006/relationships/hyperlink" Target="&#49884;&#54200;124&#54200;.pptx" TargetMode="External"/><Relationship Id="rId342" Type="http://schemas.openxmlformats.org/officeDocument/2006/relationships/image" Target="../media/image154.png"/><Relationship Id="rId384" Type="http://schemas.openxmlformats.org/officeDocument/2006/relationships/image" Target="../media/image175.png"/><Relationship Id="rId202" Type="http://schemas.openxmlformats.org/officeDocument/2006/relationships/image" Target="../media/image84.png"/><Relationship Id="rId244" Type="http://schemas.openxmlformats.org/officeDocument/2006/relationships/image" Target="../media/image105.png"/><Relationship Id="rId39" Type="http://schemas.openxmlformats.org/officeDocument/2006/relationships/hyperlink" Target="&#49884;&#54200;22&#54200;.pptx" TargetMode="External"/><Relationship Id="rId286" Type="http://schemas.openxmlformats.org/officeDocument/2006/relationships/image" Target="../media/image126.png"/><Relationship Id="rId451" Type="http://schemas.openxmlformats.org/officeDocument/2006/relationships/hyperlink" Target="../../&#49888;&#50557;PPT/57%20&#48716;&#47112;&#47788;&#49436;/&#48716;&#47112;&#47788;&#49436;1&#51109;.pptx" TargetMode="External"/><Relationship Id="rId50" Type="http://schemas.openxmlformats.org/officeDocument/2006/relationships/image" Target="../media/image8.png"/><Relationship Id="rId104" Type="http://schemas.openxmlformats.org/officeDocument/2006/relationships/image" Target="../media/image35.png"/><Relationship Id="rId146" Type="http://schemas.openxmlformats.org/officeDocument/2006/relationships/image" Target="../media/image56.png"/><Relationship Id="rId188" Type="http://schemas.openxmlformats.org/officeDocument/2006/relationships/image" Target="../media/image77.png"/><Relationship Id="rId311" Type="http://schemas.openxmlformats.org/officeDocument/2006/relationships/hyperlink" Target="&#49884;&#54200;100&#54200;.pptx" TargetMode="External"/><Relationship Id="rId353" Type="http://schemas.openxmlformats.org/officeDocument/2006/relationships/hyperlink" Target="../08&#47355;&#44592;/&#47355;&#44592;.pptx" TargetMode="External"/><Relationship Id="rId395" Type="http://schemas.openxmlformats.org/officeDocument/2006/relationships/hyperlink" Target="../29&#50836;&#50648;/&#50836;&#50648;.pptx" TargetMode="External"/><Relationship Id="rId409" Type="http://schemas.openxmlformats.org/officeDocument/2006/relationships/hyperlink" Target="../36&#49828;&#48148;&#45264;/&#49828;&#48148;&#45264;.pptx" TargetMode="External"/><Relationship Id="rId92" Type="http://schemas.openxmlformats.org/officeDocument/2006/relationships/image" Target="../media/image29.png"/><Relationship Id="rId213" Type="http://schemas.openxmlformats.org/officeDocument/2006/relationships/hyperlink" Target="&#49884;&#54200;148&#54200;.pptx" TargetMode="External"/><Relationship Id="rId420" Type="http://schemas.openxmlformats.org/officeDocument/2006/relationships/image" Target="../media/image193.png"/><Relationship Id="rId255" Type="http://schemas.openxmlformats.org/officeDocument/2006/relationships/hyperlink" Target="&#49884;&#54200;119&#54200;.pptx" TargetMode="External"/><Relationship Id="rId297" Type="http://schemas.openxmlformats.org/officeDocument/2006/relationships/hyperlink" Target="&#49884;&#54200;86&#54200;.pptx" TargetMode="External"/><Relationship Id="rId462" Type="http://schemas.openxmlformats.org/officeDocument/2006/relationships/image" Target="../media/image214.png"/><Relationship Id="rId115" Type="http://schemas.openxmlformats.org/officeDocument/2006/relationships/hyperlink" Target="&#49884;&#54200;36&#54200;.pptx" TargetMode="External"/><Relationship Id="rId157" Type="http://schemas.openxmlformats.org/officeDocument/2006/relationships/hyperlink" Target="&#49884;&#54200;18&#54200;.pptx" TargetMode="External"/><Relationship Id="rId322" Type="http://schemas.openxmlformats.org/officeDocument/2006/relationships/image" Target="../media/image144.png"/><Relationship Id="rId364" Type="http://schemas.openxmlformats.org/officeDocument/2006/relationships/image" Target="../media/image165.png"/><Relationship Id="rId61" Type="http://schemas.openxmlformats.org/officeDocument/2006/relationships/hyperlink" Target="&#49884;&#54200;44&#54200;.pptx" TargetMode="External"/><Relationship Id="rId199" Type="http://schemas.openxmlformats.org/officeDocument/2006/relationships/hyperlink" Target="&#49884;&#54200;136&#54200;.pptx" TargetMode="External"/></Relationships>
</file>

<file path=ppt/slides/_rels/slide27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46&#54200;.pptx" TargetMode="External"/><Relationship Id="rId299" Type="http://schemas.openxmlformats.org/officeDocument/2006/relationships/hyperlink" Target="&#49884;&#54200;87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04&#54200;.pptx" TargetMode="External"/><Relationship Id="rId159" Type="http://schemas.openxmlformats.org/officeDocument/2006/relationships/hyperlink" Target="&#49884;&#54200;08&#54200;.pptx" TargetMode="External"/><Relationship Id="rId324" Type="http://schemas.openxmlformats.org/officeDocument/2006/relationships/image" Target="../media/image145.png"/><Relationship Id="rId366" Type="http://schemas.openxmlformats.org/officeDocument/2006/relationships/image" Target="../media/image166.png"/><Relationship Id="rId170" Type="http://schemas.openxmlformats.org/officeDocument/2006/relationships/image" Target="../media/image68.png"/><Relationship Id="rId226" Type="http://schemas.openxmlformats.org/officeDocument/2006/relationships/image" Target="../media/image96.png"/><Relationship Id="rId433" Type="http://schemas.openxmlformats.org/officeDocument/2006/relationships/hyperlink" Target="../../&#49888;&#50557;PPT/48%20&#44040;&#46972;&#46356;&#50500;&#49436;/&#44040;&#46972;&#46356;&#50500;&#49436;.pptx" TargetMode="External"/><Relationship Id="rId268" Type="http://schemas.openxmlformats.org/officeDocument/2006/relationships/image" Target="../media/image117.png"/><Relationship Id="rId32" Type="http://schemas.openxmlformats.org/officeDocument/2006/relationships/slide" Target="slide17.xml"/><Relationship Id="rId74" Type="http://schemas.openxmlformats.org/officeDocument/2006/relationships/image" Target="../media/image20.png"/><Relationship Id="rId128" Type="http://schemas.openxmlformats.org/officeDocument/2006/relationships/image" Target="../media/image47.png"/><Relationship Id="rId335" Type="http://schemas.openxmlformats.org/officeDocument/2006/relationships/hyperlink" Target="&#49884;&#54200;09&#54200;.pptx" TargetMode="External"/><Relationship Id="rId377" Type="http://schemas.openxmlformats.org/officeDocument/2006/relationships/hyperlink" Target="../20&#51104;&#50616;/&#51104;&#50616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42&#54200;.pptx" TargetMode="External"/><Relationship Id="rId237" Type="http://schemas.openxmlformats.org/officeDocument/2006/relationships/hyperlink" Target="&#49884;&#54200;109&#54200;.pptx" TargetMode="External"/><Relationship Id="rId402" Type="http://schemas.openxmlformats.org/officeDocument/2006/relationships/image" Target="../media/image184.png"/><Relationship Id="rId279" Type="http://schemas.openxmlformats.org/officeDocument/2006/relationships/hyperlink" Target="&#49884;&#54200;76&#54200;.pptx" TargetMode="External"/><Relationship Id="rId444" Type="http://schemas.openxmlformats.org/officeDocument/2006/relationships/image" Target="../media/image205.png"/><Relationship Id="rId43" Type="http://schemas.openxmlformats.org/officeDocument/2006/relationships/hyperlink" Target="&#49884;&#54200;11&#54200;.pptx" TargetMode="External"/><Relationship Id="rId139" Type="http://schemas.openxmlformats.org/officeDocument/2006/relationships/hyperlink" Target="&#49884;&#54200;64&#54200;.pptx" TargetMode="External"/><Relationship Id="rId290" Type="http://schemas.openxmlformats.org/officeDocument/2006/relationships/image" Target="../media/image128.png"/><Relationship Id="rId304" Type="http://schemas.openxmlformats.org/officeDocument/2006/relationships/image" Target="../media/image135.png"/><Relationship Id="rId346" Type="http://schemas.openxmlformats.org/officeDocument/2006/relationships/image" Target="../media/image156.png"/><Relationship Id="rId388" Type="http://schemas.openxmlformats.org/officeDocument/2006/relationships/image" Target="../media/image177.png"/><Relationship Id="rId85" Type="http://schemas.openxmlformats.org/officeDocument/2006/relationships/hyperlink" Target="&#49884;&#54200;53&#54200;.pptx" TargetMode="External"/><Relationship Id="rId150" Type="http://schemas.openxmlformats.org/officeDocument/2006/relationships/image" Target="../media/image58.png"/><Relationship Id="rId192" Type="http://schemas.openxmlformats.org/officeDocument/2006/relationships/image" Target="../media/image79.png"/><Relationship Id="rId206" Type="http://schemas.openxmlformats.org/officeDocument/2006/relationships/image" Target="../media/image86.png"/><Relationship Id="rId413" Type="http://schemas.openxmlformats.org/officeDocument/2006/relationships/hyperlink" Target="../38&#49828;&#44032;&#47028;/&#49828;&#44032;&#47028;.pptx" TargetMode="External"/><Relationship Id="rId248" Type="http://schemas.openxmlformats.org/officeDocument/2006/relationships/image" Target="../media/image107.png"/><Relationship Id="rId455" Type="http://schemas.openxmlformats.org/officeDocument/2006/relationships/hyperlink" Target="../../&#49888;&#50557;PPT/59%20&#50556;&#44256;&#48372;&#49436;/&#50556;&#44256;&#48372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7.png"/><Relationship Id="rId315" Type="http://schemas.openxmlformats.org/officeDocument/2006/relationships/hyperlink" Target="&#49884;&#54200;102&#54200;.pptx" TargetMode="External"/><Relationship Id="rId357" Type="http://schemas.openxmlformats.org/officeDocument/2006/relationships/hyperlink" Target="../10&#49324;&#47924;&#50648;&#54616;/&#49324;&#47924;&#50648;&#54616;.pptx" TargetMode="External"/><Relationship Id="rId54" Type="http://schemas.openxmlformats.org/officeDocument/2006/relationships/image" Target="../media/image10.png"/><Relationship Id="rId96" Type="http://schemas.openxmlformats.org/officeDocument/2006/relationships/image" Target="../media/image31.png"/><Relationship Id="rId161" Type="http://schemas.openxmlformats.org/officeDocument/2006/relationships/hyperlink" Target="&#49884;&#54200;122&#54200;.pptx" TargetMode="External"/><Relationship Id="rId217" Type="http://schemas.openxmlformats.org/officeDocument/2006/relationships/hyperlink" Target="&#49884;&#54200;139&#54200;.pptx" TargetMode="External"/><Relationship Id="rId399" Type="http://schemas.openxmlformats.org/officeDocument/2006/relationships/hyperlink" Target="../31&#50724;&#48148;&#45852;/&#50724;&#48148;&#45852;1&#51109;.pptx" TargetMode="External"/><Relationship Id="rId259" Type="http://schemas.openxmlformats.org/officeDocument/2006/relationships/hyperlink" Target="&#49884;&#54200;29&#54200;.pptx" TargetMode="External"/><Relationship Id="rId424" Type="http://schemas.openxmlformats.org/officeDocument/2006/relationships/image" Target="../media/image195.png"/><Relationship Id="rId466" Type="http://schemas.openxmlformats.org/officeDocument/2006/relationships/image" Target="../media/image216.png"/><Relationship Id="rId23" Type="http://schemas.openxmlformats.org/officeDocument/2006/relationships/slide" Target="slide12.xml"/><Relationship Id="rId119" Type="http://schemas.openxmlformats.org/officeDocument/2006/relationships/hyperlink" Target="&#49884;&#54200;60&#54200;.pptx" TargetMode="External"/><Relationship Id="rId270" Type="http://schemas.openxmlformats.org/officeDocument/2006/relationships/image" Target="../media/image118.png"/><Relationship Id="rId326" Type="http://schemas.openxmlformats.org/officeDocument/2006/relationships/image" Target="../media/image146.png"/><Relationship Id="rId65" Type="http://schemas.openxmlformats.org/officeDocument/2006/relationships/hyperlink" Target="&#49884;&#54200;41&#54200;.pptx" TargetMode="External"/><Relationship Id="rId130" Type="http://schemas.openxmlformats.org/officeDocument/2006/relationships/image" Target="../media/image48.png"/><Relationship Id="rId368" Type="http://schemas.openxmlformats.org/officeDocument/2006/relationships/image" Target="../media/image167.png"/><Relationship Id="rId172" Type="http://schemas.openxmlformats.org/officeDocument/2006/relationships/image" Target="../media/image69.png"/><Relationship Id="rId228" Type="http://schemas.openxmlformats.org/officeDocument/2006/relationships/image" Target="../media/image97.png"/><Relationship Id="rId435" Type="http://schemas.openxmlformats.org/officeDocument/2006/relationships/hyperlink" Target="../../&#49888;&#50557;PPT/49%20&#50640;&#48288;&#49548;&#49436;/&#50640;&#48288;&#49548;&#49436;.pptx" TargetMode="External"/><Relationship Id="rId281" Type="http://schemas.openxmlformats.org/officeDocument/2006/relationships/hyperlink" Target="&#49884;&#54200;70&#54200;.pptx" TargetMode="External"/><Relationship Id="rId337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9.xml"/><Relationship Id="rId76" Type="http://schemas.openxmlformats.org/officeDocument/2006/relationships/image" Target="../media/image21.png"/><Relationship Id="rId141" Type="http://schemas.openxmlformats.org/officeDocument/2006/relationships/hyperlink" Target="&#49884;&#54200;63&#54200;.pptx" TargetMode="External"/><Relationship Id="rId379" Type="http://schemas.openxmlformats.org/officeDocument/2006/relationships/hyperlink" Target="../21&#51204;&#46020;&#49436;/&#51204;&#46020;&#4943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41&#54200;.pptx" TargetMode="External"/><Relationship Id="rId239" Type="http://schemas.openxmlformats.org/officeDocument/2006/relationships/hyperlink" Target="&#49884;&#54200;112&#54200;.pptx" TargetMode="External"/><Relationship Id="rId390" Type="http://schemas.openxmlformats.org/officeDocument/2006/relationships/image" Target="../media/image178.png"/><Relationship Id="rId404" Type="http://schemas.openxmlformats.org/officeDocument/2006/relationships/image" Target="../media/image185.png"/><Relationship Id="rId446" Type="http://schemas.openxmlformats.org/officeDocument/2006/relationships/image" Target="../media/image206.png"/><Relationship Id="rId250" Type="http://schemas.openxmlformats.org/officeDocument/2006/relationships/image" Target="../media/image108.png"/><Relationship Id="rId292" Type="http://schemas.openxmlformats.org/officeDocument/2006/relationships/image" Target="../media/image129.png"/><Relationship Id="rId306" Type="http://schemas.openxmlformats.org/officeDocument/2006/relationships/image" Target="../media/image136.png"/><Relationship Id="rId45" Type="http://schemas.openxmlformats.org/officeDocument/2006/relationships/hyperlink" Target="&#49884;&#54200;01&#54200;.pptx" TargetMode="External"/><Relationship Id="rId87" Type="http://schemas.openxmlformats.org/officeDocument/2006/relationships/hyperlink" Target="&#49884;&#54200;05&#54200;.pptx" TargetMode="External"/><Relationship Id="rId110" Type="http://schemas.openxmlformats.org/officeDocument/2006/relationships/image" Target="../media/image38.png"/><Relationship Id="rId348" Type="http://schemas.openxmlformats.org/officeDocument/2006/relationships/image" Target="../media/image157.png"/><Relationship Id="rId152" Type="http://schemas.openxmlformats.org/officeDocument/2006/relationships/image" Target="../media/image59.png"/><Relationship Id="rId194" Type="http://schemas.openxmlformats.org/officeDocument/2006/relationships/image" Target="../media/image80.png"/><Relationship Id="rId208" Type="http://schemas.openxmlformats.org/officeDocument/2006/relationships/image" Target="../media/image87.png"/><Relationship Id="rId415" Type="http://schemas.openxmlformats.org/officeDocument/2006/relationships/hyperlink" Target="../39&#47568;&#46972;&#44592;/&#47568;&#46972;&#44592;.pptx" TargetMode="External"/><Relationship Id="rId457" Type="http://schemas.openxmlformats.org/officeDocument/2006/relationships/hyperlink" Target="../../&#49888;&#50557;PPT/60%20&#48288;&#46300;&#47196;&#51204;&#49436;/&#48288;&#46300;&#47196;&#51204;&#49436;.pptx" TargetMode="External"/><Relationship Id="rId261" Type="http://schemas.openxmlformats.org/officeDocument/2006/relationships/hyperlink" Target="&#49884;&#54200;39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11.png"/><Relationship Id="rId317" Type="http://schemas.openxmlformats.org/officeDocument/2006/relationships/hyperlink" Target="&#49884;&#54200;99&#54200;.pptx" TargetMode="External"/><Relationship Id="rId359" Type="http://schemas.openxmlformats.org/officeDocument/2006/relationships/hyperlink" Target="../12&#50676;&#50773;&#44592;&#54616;/&#50676;&#50773;&#44592;&#54616;.pptx" TargetMode="External"/><Relationship Id="rId98" Type="http://schemas.openxmlformats.org/officeDocument/2006/relationships/image" Target="../media/image32.png"/><Relationship Id="rId121" Type="http://schemas.openxmlformats.org/officeDocument/2006/relationships/hyperlink" Target="&#49884;&#54200;07&#54200;.pptx" TargetMode="External"/><Relationship Id="rId163" Type="http://schemas.openxmlformats.org/officeDocument/2006/relationships/hyperlink" Target="&#49884;&#54200;121&#54200;.pptx" TargetMode="External"/><Relationship Id="rId219" Type="http://schemas.openxmlformats.org/officeDocument/2006/relationships/hyperlink" Target="&#49884;&#54200;129&#54200;.pptx" TargetMode="External"/><Relationship Id="rId370" Type="http://schemas.openxmlformats.org/officeDocument/2006/relationships/image" Target="../media/image168.png"/><Relationship Id="rId426" Type="http://schemas.openxmlformats.org/officeDocument/2006/relationships/image" Target="../media/image196.png"/><Relationship Id="rId230" Type="http://schemas.openxmlformats.org/officeDocument/2006/relationships/image" Target="../media/image98.png"/><Relationship Id="rId468" Type="http://schemas.openxmlformats.org/officeDocument/2006/relationships/image" Target="../media/image217.png"/><Relationship Id="rId25" Type="http://schemas.openxmlformats.org/officeDocument/2006/relationships/slide" Target="slide13.xml"/><Relationship Id="rId67" Type="http://schemas.openxmlformats.org/officeDocument/2006/relationships/hyperlink" Target="&#49884;&#54200;42&#54200;.pptx" TargetMode="External"/><Relationship Id="rId272" Type="http://schemas.openxmlformats.org/officeDocument/2006/relationships/image" Target="../media/image119.png"/><Relationship Id="rId328" Type="http://schemas.openxmlformats.org/officeDocument/2006/relationships/image" Target="../media/image147.png"/><Relationship Id="rId132" Type="http://schemas.openxmlformats.org/officeDocument/2006/relationships/image" Target="../media/image49.png"/><Relationship Id="rId174" Type="http://schemas.openxmlformats.org/officeDocument/2006/relationships/image" Target="../media/image70.png"/><Relationship Id="rId381" Type="http://schemas.openxmlformats.org/officeDocument/2006/relationships/hyperlink" Target="../22&#50500;&#44032;/&#50500;&#44032;.pptx" TargetMode="External"/><Relationship Id="rId241" Type="http://schemas.openxmlformats.org/officeDocument/2006/relationships/hyperlink" Target="&#49884;&#54200;113&#54200;.pptx" TargetMode="External"/><Relationship Id="rId437" Type="http://schemas.openxmlformats.org/officeDocument/2006/relationships/hyperlink" Target="../../&#49888;&#50557;PPT/50%20&#48716;&#47549;&#48372;&#49436;/&#48716;&#47549;&#48372;&#49436;.pptx" TargetMode="External"/><Relationship Id="rId36" Type="http://schemas.openxmlformats.org/officeDocument/2006/relationships/slide" Target="slide8.xml"/><Relationship Id="rId283" Type="http://schemas.openxmlformats.org/officeDocument/2006/relationships/hyperlink" Target="&#49884;&#54200;78&#54200;.pptx" TargetMode="External"/><Relationship Id="rId339" Type="http://schemas.openxmlformats.org/officeDocument/2006/relationships/hyperlink" Target="../02&#52636;&#50528;&#44413;&#44592;/&#52636;&#50528;&#44413;&#44592;.pptx" TargetMode="External"/><Relationship Id="rId78" Type="http://schemas.openxmlformats.org/officeDocument/2006/relationships/image" Target="../media/image22.png"/><Relationship Id="rId101" Type="http://schemas.openxmlformats.org/officeDocument/2006/relationships/hyperlink" Target="&#49884;&#54200;40&#54200;.pptx" TargetMode="External"/><Relationship Id="rId143" Type="http://schemas.openxmlformats.org/officeDocument/2006/relationships/hyperlink" Target="&#49884;&#54200;62&#54200;.pptx" TargetMode="External"/><Relationship Id="rId185" Type="http://schemas.openxmlformats.org/officeDocument/2006/relationships/hyperlink" Target="&#49884;&#54200;125&#54200;.pptx" TargetMode="External"/><Relationship Id="rId350" Type="http://schemas.openxmlformats.org/officeDocument/2006/relationships/image" Target="../media/image158.png"/><Relationship Id="rId406" Type="http://schemas.openxmlformats.org/officeDocument/2006/relationships/image" Target="../media/image186.png"/><Relationship Id="rId9" Type="http://schemas.openxmlformats.org/officeDocument/2006/relationships/slide" Target="slide24.xml"/><Relationship Id="rId210" Type="http://schemas.openxmlformats.org/officeDocument/2006/relationships/image" Target="../media/image88.png"/><Relationship Id="rId392" Type="http://schemas.openxmlformats.org/officeDocument/2006/relationships/image" Target="../media/image179.png"/><Relationship Id="rId448" Type="http://schemas.openxmlformats.org/officeDocument/2006/relationships/image" Target="../media/image207.png"/><Relationship Id="rId252" Type="http://schemas.openxmlformats.org/officeDocument/2006/relationships/image" Target="../media/image109.png"/><Relationship Id="rId294" Type="http://schemas.openxmlformats.org/officeDocument/2006/relationships/image" Target="../media/image130.png"/><Relationship Id="rId308" Type="http://schemas.openxmlformats.org/officeDocument/2006/relationships/image" Target="../media/image137.png"/><Relationship Id="rId47" Type="http://schemas.openxmlformats.org/officeDocument/2006/relationships/hyperlink" Target="&#49884;&#54200;02&#54200;.pptx" TargetMode="External"/><Relationship Id="rId89" Type="http://schemas.openxmlformats.org/officeDocument/2006/relationships/hyperlink" Target="&#49884;&#54200;15&#54200;.pptx" TargetMode="External"/><Relationship Id="rId112" Type="http://schemas.openxmlformats.org/officeDocument/2006/relationships/image" Target="../media/image39.png"/><Relationship Id="rId154" Type="http://schemas.openxmlformats.org/officeDocument/2006/relationships/image" Target="../media/image60.png"/><Relationship Id="rId361" Type="http://schemas.openxmlformats.org/officeDocument/2006/relationships/hyperlink" Target="../11&#50676;&#50773;&#44592;&#49345;/&#50676;&#50773;&#44592;&#49345;.pptx" TargetMode="External"/><Relationship Id="rId196" Type="http://schemas.openxmlformats.org/officeDocument/2006/relationships/image" Target="../media/image81.png"/><Relationship Id="rId417" Type="http://schemas.openxmlformats.org/officeDocument/2006/relationships/hyperlink" Target="../../&#49888;&#50557;PPT/40%20&#47560;&#53468;&#48373;&#51020;/&#47560;&#53468;&#48373;&#51020;.pptx" TargetMode="External"/><Relationship Id="rId459" Type="http://schemas.openxmlformats.org/officeDocument/2006/relationships/hyperlink" Target="../../&#49888;&#50557;PPT/61%20&#48288;&#46300;&#47196;&#54980;&#49436;/&#48288;&#46300;&#47196;&#5498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11&#54200;.pptx" TargetMode="External"/><Relationship Id="rId263" Type="http://schemas.openxmlformats.org/officeDocument/2006/relationships/hyperlink" Target="&#49884;&#54200;49&#54200;.pptx" TargetMode="External"/><Relationship Id="rId319" Type="http://schemas.openxmlformats.org/officeDocument/2006/relationships/hyperlink" Target="&#49884;&#54200;98&#54200;.pptx" TargetMode="External"/><Relationship Id="rId470" Type="http://schemas.openxmlformats.org/officeDocument/2006/relationships/image" Target="../media/image218.png"/><Relationship Id="rId58" Type="http://schemas.openxmlformats.org/officeDocument/2006/relationships/image" Target="../media/image12.png"/><Relationship Id="rId123" Type="http://schemas.openxmlformats.org/officeDocument/2006/relationships/hyperlink" Target="&#49884;&#54200;57&#54200;.pptx" TargetMode="External"/><Relationship Id="rId330" Type="http://schemas.openxmlformats.org/officeDocument/2006/relationships/image" Target="../media/image148.png"/><Relationship Id="rId165" Type="http://schemas.openxmlformats.org/officeDocument/2006/relationships/hyperlink" Target="&#49884;&#54200;123&#54200;.pptx" TargetMode="External"/><Relationship Id="rId372" Type="http://schemas.openxmlformats.org/officeDocument/2006/relationships/image" Target="../media/image169.png"/><Relationship Id="rId428" Type="http://schemas.openxmlformats.org/officeDocument/2006/relationships/image" Target="../media/image197.png"/><Relationship Id="rId232" Type="http://schemas.openxmlformats.org/officeDocument/2006/relationships/image" Target="../media/image99.png"/><Relationship Id="rId274" Type="http://schemas.openxmlformats.org/officeDocument/2006/relationships/image" Target="../media/image120.png"/><Relationship Id="rId27" Type="http://schemas.openxmlformats.org/officeDocument/2006/relationships/slide" Target="slide14.xml"/><Relationship Id="rId69" Type="http://schemas.openxmlformats.org/officeDocument/2006/relationships/hyperlink" Target="&#49884;&#54200;43&#54200;.pptx" TargetMode="External"/><Relationship Id="rId134" Type="http://schemas.openxmlformats.org/officeDocument/2006/relationships/image" Target="../media/image50.png"/><Relationship Id="rId80" Type="http://schemas.openxmlformats.org/officeDocument/2006/relationships/image" Target="../media/image23.png"/><Relationship Id="rId176" Type="http://schemas.openxmlformats.org/officeDocument/2006/relationships/image" Target="../media/image71.png"/><Relationship Id="rId341" Type="http://schemas.openxmlformats.org/officeDocument/2006/relationships/hyperlink" Target="&#52285;&#49464;&#44592;.pptx" TargetMode="External"/><Relationship Id="rId383" Type="http://schemas.openxmlformats.org/officeDocument/2006/relationships/hyperlink" Target="../23&#51060;&#49324;&#50556;/&#51060;&#49324;&#50556;.pptx" TargetMode="External"/><Relationship Id="rId439" Type="http://schemas.openxmlformats.org/officeDocument/2006/relationships/hyperlink" Target="../../&#49888;&#50557;PPT/51%20&#44264;&#47196;&#49352;&#49436;/&#44264;&#47196;&#49352;&#49436;.pptx" TargetMode="External"/><Relationship Id="rId201" Type="http://schemas.openxmlformats.org/officeDocument/2006/relationships/hyperlink" Target="&#49884;&#54200;146&#54200;.pptx" TargetMode="External"/><Relationship Id="rId243" Type="http://schemas.openxmlformats.org/officeDocument/2006/relationships/hyperlink" Target="&#49884;&#54200;114&#54200;.pptx" TargetMode="External"/><Relationship Id="rId285" Type="http://schemas.openxmlformats.org/officeDocument/2006/relationships/hyperlink" Target="&#49884;&#54200;88&#54200;.pptx" TargetMode="External"/><Relationship Id="rId450" Type="http://schemas.openxmlformats.org/officeDocument/2006/relationships/image" Target="../media/image208.png"/><Relationship Id="rId38" Type="http://schemas.openxmlformats.org/officeDocument/2006/relationships/image" Target="../media/image2.png"/><Relationship Id="rId103" Type="http://schemas.openxmlformats.org/officeDocument/2006/relationships/hyperlink" Target="&#49884;&#54200;50&#54200;.pptx" TargetMode="External"/><Relationship Id="rId310" Type="http://schemas.openxmlformats.org/officeDocument/2006/relationships/image" Target="../media/image138.png"/><Relationship Id="rId91" Type="http://schemas.openxmlformats.org/officeDocument/2006/relationships/hyperlink" Target="&#49884;&#54200;25&#54200;.pptx" TargetMode="External"/><Relationship Id="rId145" Type="http://schemas.openxmlformats.org/officeDocument/2006/relationships/hyperlink" Target="&#49884;&#54200;67&#54200;.pptx" TargetMode="External"/><Relationship Id="rId187" Type="http://schemas.openxmlformats.org/officeDocument/2006/relationships/hyperlink" Target="&#49884;&#54200;135&#54200;.pptx" TargetMode="External"/><Relationship Id="rId352" Type="http://schemas.openxmlformats.org/officeDocument/2006/relationships/image" Target="../media/image159.png"/><Relationship Id="rId394" Type="http://schemas.openxmlformats.org/officeDocument/2006/relationships/image" Target="../media/image180.png"/><Relationship Id="rId408" Type="http://schemas.openxmlformats.org/officeDocument/2006/relationships/image" Target="../media/image187.png"/><Relationship Id="rId212" Type="http://schemas.openxmlformats.org/officeDocument/2006/relationships/image" Target="../media/image89.png"/><Relationship Id="rId254" Type="http://schemas.openxmlformats.org/officeDocument/2006/relationships/image" Target="../media/image110.png"/><Relationship Id="rId49" Type="http://schemas.openxmlformats.org/officeDocument/2006/relationships/hyperlink" Target="&#49884;&#54200;33&#54200;.pptx" TargetMode="External"/><Relationship Id="rId114" Type="http://schemas.openxmlformats.org/officeDocument/2006/relationships/image" Target="../media/image40.png"/><Relationship Id="rId296" Type="http://schemas.openxmlformats.org/officeDocument/2006/relationships/image" Target="../media/image131.png"/><Relationship Id="rId461" Type="http://schemas.openxmlformats.org/officeDocument/2006/relationships/hyperlink" Target="../../&#49888;&#50557;PPT/62%20&#50836;&#54620;&#51068;&#49436;/&#50836;&#54620;&#51068;&#49436;.pptx" TargetMode="External"/><Relationship Id="rId60" Type="http://schemas.openxmlformats.org/officeDocument/2006/relationships/image" Target="../media/image13.png"/><Relationship Id="rId156" Type="http://schemas.openxmlformats.org/officeDocument/2006/relationships/image" Target="../media/image61.png"/><Relationship Id="rId198" Type="http://schemas.openxmlformats.org/officeDocument/2006/relationships/image" Target="../media/image82.png"/><Relationship Id="rId321" Type="http://schemas.openxmlformats.org/officeDocument/2006/relationships/hyperlink" Target="&#49884;&#54200;97&#54200;.pptx" TargetMode="External"/><Relationship Id="rId363" Type="http://schemas.openxmlformats.org/officeDocument/2006/relationships/hyperlink" Target="../13&#50669;&#45824;&#49345;/&#50669;&#45824;&#49345;.pptx" TargetMode="External"/><Relationship Id="rId419" Type="http://schemas.openxmlformats.org/officeDocument/2006/relationships/hyperlink" Target="../../&#49888;&#50557;PPT/41%20&#47560;&#44032;&#48373;&#51020;/&#47560;&#44032;&#48373;&#51020;.pptx" TargetMode="External"/><Relationship Id="rId223" Type="http://schemas.openxmlformats.org/officeDocument/2006/relationships/hyperlink" Target="&#49884;&#54200;103&#54200;.pptx" TargetMode="External"/><Relationship Id="rId430" Type="http://schemas.openxmlformats.org/officeDocument/2006/relationships/image" Target="../media/image198.png"/><Relationship Id="rId18" Type="http://schemas.openxmlformats.org/officeDocument/2006/relationships/slide" Target="slide29.xml"/><Relationship Id="rId265" Type="http://schemas.openxmlformats.org/officeDocument/2006/relationships/hyperlink" Target="&#49884;&#54200;59&#54200;.pptx" TargetMode="External"/><Relationship Id="rId472" Type="http://schemas.openxmlformats.org/officeDocument/2006/relationships/image" Target="../media/image246.png"/><Relationship Id="rId125" Type="http://schemas.openxmlformats.org/officeDocument/2006/relationships/hyperlink" Target="&#49884;&#54200;47&#54200;.pptx" TargetMode="External"/><Relationship Id="rId167" Type="http://schemas.openxmlformats.org/officeDocument/2006/relationships/hyperlink" Target="&#49884;&#54200;133&#54200;.pptx" TargetMode="External"/><Relationship Id="rId332" Type="http://schemas.openxmlformats.org/officeDocument/2006/relationships/image" Target="../media/image149.png"/><Relationship Id="rId374" Type="http://schemas.openxmlformats.org/officeDocument/2006/relationships/image" Target="../media/image170.png"/><Relationship Id="rId71" Type="http://schemas.openxmlformats.org/officeDocument/2006/relationships/hyperlink" Target="&#49884;&#54200;34&#54200;.pptx" TargetMode="External"/><Relationship Id="rId234" Type="http://schemas.openxmlformats.org/officeDocument/2006/relationships/image" Target="../media/image100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21.png"/><Relationship Id="rId44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40" Type="http://schemas.openxmlformats.org/officeDocument/2006/relationships/image" Target="../media/image3.png"/><Relationship Id="rId136" Type="http://schemas.openxmlformats.org/officeDocument/2006/relationships/image" Target="../media/image51.png"/><Relationship Id="rId178" Type="http://schemas.openxmlformats.org/officeDocument/2006/relationships/image" Target="../media/image72.png"/><Relationship Id="rId301" Type="http://schemas.openxmlformats.org/officeDocument/2006/relationships/hyperlink" Target="&#49884;&#54200;69&#54200;.pptx" TargetMode="External"/><Relationship Id="rId343" Type="http://schemas.openxmlformats.org/officeDocument/2006/relationships/hyperlink" Target="../03&#47112;&#50948;&#44592;/&#47112;&#50948;&#44592;.pptx" TargetMode="External"/><Relationship Id="rId82" Type="http://schemas.openxmlformats.org/officeDocument/2006/relationships/image" Target="../media/image24.png"/><Relationship Id="rId203" Type="http://schemas.openxmlformats.org/officeDocument/2006/relationships/hyperlink" Target="&#49884;&#54200;147&#54200;.pptx" TargetMode="External"/><Relationship Id="rId385" Type="http://schemas.openxmlformats.org/officeDocument/2006/relationships/hyperlink" Target="../24&#50696;&#47112;&#48120;&#50556;/&#50696;&#47112;&#48120;&#50556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5.png"/><Relationship Id="rId245" Type="http://schemas.openxmlformats.org/officeDocument/2006/relationships/hyperlink" Target="&#49884;&#54200;115&#54200;.pptx" TargetMode="External"/><Relationship Id="rId266" Type="http://schemas.openxmlformats.org/officeDocument/2006/relationships/image" Target="../media/image116.png"/><Relationship Id="rId287" Type="http://schemas.openxmlformats.org/officeDocument/2006/relationships/hyperlink" Target="&#49884;&#54200;81&#54200;.pptx" TargetMode="External"/><Relationship Id="rId410" Type="http://schemas.openxmlformats.org/officeDocument/2006/relationships/image" Target="../media/image188.png"/><Relationship Id="rId431" Type="http://schemas.openxmlformats.org/officeDocument/2006/relationships/hyperlink" Target="../../&#49888;&#50557;PPT/47%20&#44256;&#47536;&#46020;&#54980;&#49436;/&#44256;&#47536;&#46020;&#54980;&#49436;.pptx" TargetMode="External"/><Relationship Id="rId452" Type="http://schemas.openxmlformats.org/officeDocument/2006/relationships/image" Target="../media/image209.png"/><Relationship Id="rId30" Type="http://schemas.openxmlformats.org/officeDocument/2006/relationships/slide" Target="slide35.xml"/><Relationship Id="rId105" Type="http://schemas.openxmlformats.org/officeDocument/2006/relationships/hyperlink" Target="&#49884;&#54200;56&#54200;.pptx" TargetMode="External"/><Relationship Id="rId126" Type="http://schemas.openxmlformats.org/officeDocument/2006/relationships/image" Target="../media/image46.png"/><Relationship Id="rId147" Type="http://schemas.openxmlformats.org/officeDocument/2006/relationships/hyperlink" Target="&#49884;&#54200;68&#54200;.pptx" TargetMode="External"/><Relationship Id="rId168" Type="http://schemas.openxmlformats.org/officeDocument/2006/relationships/image" Target="../media/image67.png"/><Relationship Id="rId312" Type="http://schemas.openxmlformats.org/officeDocument/2006/relationships/image" Target="../media/image139.png"/><Relationship Id="rId333" Type="http://schemas.openxmlformats.org/officeDocument/2006/relationships/hyperlink" Target="&#49884;&#54200;91&#54200;.pptx" TargetMode="External"/><Relationship Id="rId354" Type="http://schemas.openxmlformats.org/officeDocument/2006/relationships/image" Target="../media/image160.png"/><Relationship Id="rId51" Type="http://schemas.openxmlformats.org/officeDocument/2006/relationships/hyperlink" Target="&#49884;&#54200;31&#54200;.pptx" TargetMode="External"/><Relationship Id="rId72" Type="http://schemas.openxmlformats.org/officeDocument/2006/relationships/image" Target="../media/image19.png"/><Relationship Id="rId93" Type="http://schemas.openxmlformats.org/officeDocument/2006/relationships/hyperlink" Target="&#49884;&#54200;45&#54200;.pptx" TargetMode="External"/><Relationship Id="rId189" Type="http://schemas.openxmlformats.org/officeDocument/2006/relationships/hyperlink" Target="&#49884;&#54200;145&#54200;.pptx" TargetMode="External"/><Relationship Id="rId375" Type="http://schemas.openxmlformats.org/officeDocument/2006/relationships/hyperlink" Target="../19&#49884;&#54200;/&#49884;&#54200;.pptx" TargetMode="External"/><Relationship Id="rId396" Type="http://schemas.openxmlformats.org/officeDocument/2006/relationships/image" Target="../media/image181.png"/><Relationship Id="rId3" Type="http://schemas.openxmlformats.org/officeDocument/2006/relationships/slide" Target="slide21.xml"/><Relationship Id="rId214" Type="http://schemas.openxmlformats.org/officeDocument/2006/relationships/image" Target="../media/image90.png"/><Relationship Id="rId235" Type="http://schemas.openxmlformats.org/officeDocument/2006/relationships/hyperlink" Target="&#49884;&#54200;108&#54200;.pptx" TargetMode="External"/><Relationship Id="rId256" Type="http://schemas.openxmlformats.org/officeDocument/2006/relationships/image" Target="../media/image111.png"/><Relationship Id="rId277" Type="http://schemas.openxmlformats.org/officeDocument/2006/relationships/hyperlink" Target="&#49884;&#54200;75&#54200;.pptx" TargetMode="External"/><Relationship Id="rId298" Type="http://schemas.openxmlformats.org/officeDocument/2006/relationships/image" Target="../media/image132.png"/><Relationship Id="rId400" Type="http://schemas.openxmlformats.org/officeDocument/2006/relationships/image" Target="../media/image183.png"/><Relationship Id="rId421" Type="http://schemas.openxmlformats.org/officeDocument/2006/relationships/hyperlink" Target="../../&#49888;&#50557;PPT/42%20&#45572;&#44032;&#48373;&#51020;/&#45572;&#44032;&#48373;&#51020;.pptx" TargetMode="External"/><Relationship Id="rId442" Type="http://schemas.openxmlformats.org/officeDocument/2006/relationships/image" Target="../media/image204.png"/><Relationship Id="rId463" Type="http://schemas.openxmlformats.org/officeDocument/2006/relationships/hyperlink" Target="../../&#49888;&#50557;PPT/63%20&#50836;&#54620;&#51060;&#49436;/&#50836;&#54620;&#51060;&#49436;1&#51109;.pptx" TargetMode="External"/><Relationship Id="rId116" Type="http://schemas.openxmlformats.org/officeDocument/2006/relationships/image" Target="../media/image41.png"/><Relationship Id="rId137" Type="http://schemas.openxmlformats.org/officeDocument/2006/relationships/hyperlink" Target="&#49884;&#54200;65&#54200;.pptx" TargetMode="External"/><Relationship Id="rId158" Type="http://schemas.openxmlformats.org/officeDocument/2006/relationships/image" Target="../media/image62.png"/><Relationship Id="rId302" Type="http://schemas.openxmlformats.org/officeDocument/2006/relationships/image" Target="../media/image134.png"/><Relationship Id="rId323" Type="http://schemas.openxmlformats.org/officeDocument/2006/relationships/hyperlink" Target="&#49884;&#54200;96&#54200;.pptx" TargetMode="External"/><Relationship Id="rId344" Type="http://schemas.openxmlformats.org/officeDocument/2006/relationships/image" Target="../media/image155.png"/><Relationship Id="rId20" Type="http://schemas.openxmlformats.org/officeDocument/2006/relationships/slide" Target="slide30.xml"/><Relationship Id="rId41" Type="http://schemas.openxmlformats.org/officeDocument/2006/relationships/hyperlink" Target="&#49884;&#54200;21&#54200;.pptx" TargetMode="External"/><Relationship Id="rId62" Type="http://schemas.openxmlformats.org/officeDocument/2006/relationships/image" Target="../media/image14.png"/><Relationship Id="rId83" Type="http://schemas.openxmlformats.org/officeDocument/2006/relationships/hyperlink" Target="&#49884;&#54200;52&#54200;.pptx" TargetMode="External"/><Relationship Id="rId179" Type="http://schemas.openxmlformats.org/officeDocument/2006/relationships/hyperlink" Target="&#49884;&#54200;143&#54200;.pptx" TargetMode="External"/><Relationship Id="rId365" Type="http://schemas.openxmlformats.org/officeDocument/2006/relationships/hyperlink" Target="../14&#50669;&#45824;&#54616;/&#50669;&#45824;&#54616;.pptx" TargetMode="External"/><Relationship Id="rId386" Type="http://schemas.openxmlformats.org/officeDocument/2006/relationships/image" Target="../media/image176.png"/><Relationship Id="rId190" Type="http://schemas.openxmlformats.org/officeDocument/2006/relationships/image" Target="../media/image78.png"/><Relationship Id="rId204" Type="http://schemas.openxmlformats.org/officeDocument/2006/relationships/image" Target="../media/image85.png"/><Relationship Id="rId225" Type="http://schemas.openxmlformats.org/officeDocument/2006/relationships/hyperlink" Target="&#49884;&#54200;104&#54200;.pptx" TargetMode="External"/><Relationship Id="rId246" Type="http://schemas.openxmlformats.org/officeDocument/2006/relationships/image" Target="../media/image106.png"/><Relationship Id="rId267" Type="http://schemas.openxmlformats.org/officeDocument/2006/relationships/hyperlink" Target="&#49884;&#54200;77&#54200;.pptx" TargetMode="External"/><Relationship Id="rId288" Type="http://schemas.openxmlformats.org/officeDocument/2006/relationships/image" Target="../media/image127.png"/><Relationship Id="rId411" Type="http://schemas.openxmlformats.org/officeDocument/2006/relationships/hyperlink" Target="../37&#54617;&#44060;/&#54617;&#44060;.pptx" TargetMode="External"/><Relationship Id="rId432" Type="http://schemas.openxmlformats.org/officeDocument/2006/relationships/image" Target="../media/image199.png"/><Relationship Id="rId453" Type="http://schemas.openxmlformats.org/officeDocument/2006/relationships/hyperlink" Target="../../&#49888;&#50557;PPT/58%20&#55176;&#48652;&#47532;&#49436;/&#55176;&#48652;&#47532;&#49436;.pptx" TargetMode="External"/><Relationship Id="rId106" Type="http://schemas.openxmlformats.org/officeDocument/2006/relationships/image" Target="../media/image36.png"/><Relationship Id="rId127" Type="http://schemas.openxmlformats.org/officeDocument/2006/relationships/hyperlink" Target="&#49884;&#54200;37&#54200;.pptx" TargetMode="External"/><Relationship Id="rId313" Type="http://schemas.openxmlformats.org/officeDocument/2006/relationships/hyperlink" Target="&#49884;&#54200;101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9.png"/><Relationship Id="rId73" Type="http://schemas.openxmlformats.org/officeDocument/2006/relationships/hyperlink" Target="&#49884;&#54200;14&#54200;.pptx" TargetMode="External"/><Relationship Id="rId94" Type="http://schemas.openxmlformats.org/officeDocument/2006/relationships/image" Target="../media/image30.png"/><Relationship Id="rId148" Type="http://schemas.openxmlformats.org/officeDocument/2006/relationships/image" Target="../media/image57.png"/><Relationship Id="rId169" Type="http://schemas.openxmlformats.org/officeDocument/2006/relationships/hyperlink" Target="&#49884;&#54200;132&#54200;.pptx" TargetMode="External"/><Relationship Id="rId334" Type="http://schemas.openxmlformats.org/officeDocument/2006/relationships/image" Target="../media/image150.png"/><Relationship Id="rId355" Type="http://schemas.openxmlformats.org/officeDocument/2006/relationships/hyperlink" Target="../09&#49324;&#47924;&#50648;&#49345;/&#49324;&#47924;&#50648;&#49345;.pptx" TargetMode="External"/><Relationship Id="rId376" Type="http://schemas.openxmlformats.org/officeDocument/2006/relationships/image" Target="../media/image171.png"/><Relationship Id="rId397" Type="http://schemas.openxmlformats.org/officeDocument/2006/relationships/hyperlink" Target="../30&#50500;&#47784;&#49828;/&#50500;&#47784;&#49828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73.png"/><Relationship Id="rId215" Type="http://schemas.openxmlformats.org/officeDocument/2006/relationships/hyperlink" Target="&#49884;&#54200;149&#54200;.pptx" TargetMode="External"/><Relationship Id="rId236" Type="http://schemas.openxmlformats.org/officeDocument/2006/relationships/image" Target="../media/image101.png"/><Relationship Id="rId257" Type="http://schemas.openxmlformats.org/officeDocument/2006/relationships/hyperlink" Target="&#49884;&#54200;19&#54200;.pptx" TargetMode="External"/><Relationship Id="rId278" Type="http://schemas.openxmlformats.org/officeDocument/2006/relationships/image" Target="../media/image122.png"/><Relationship Id="rId401" Type="http://schemas.openxmlformats.org/officeDocument/2006/relationships/hyperlink" Target="../32&#50836;&#45208;/&#50836;&#45208;.pptx" TargetMode="External"/><Relationship Id="rId422" Type="http://schemas.openxmlformats.org/officeDocument/2006/relationships/image" Target="../media/image194.png"/><Relationship Id="rId44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64" Type="http://schemas.openxmlformats.org/officeDocument/2006/relationships/image" Target="../media/image215.png"/><Relationship Id="rId303" Type="http://schemas.openxmlformats.org/officeDocument/2006/relationships/hyperlink" Target="&#49884;&#54200;79&#54200;.pptx" TargetMode="External"/><Relationship Id="rId42" Type="http://schemas.openxmlformats.org/officeDocument/2006/relationships/image" Target="../media/image4.png"/><Relationship Id="rId84" Type="http://schemas.openxmlformats.org/officeDocument/2006/relationships/image" Target="../media/image25.png"/><Relationship Id="rId138" Type="http://schemas.openxmlformats.org/officeDocument/2006/relationships/image" Target="../media/image52.png"/><Relationship Id="rId345" Type="http://schemas.openxmlformats.org/officeDocument/2006/relationships/hyperlink" Target="../04&#48124;&#49688;&#44592;/&#48124;&#49688;&#44592;.pptx" TargetMode="External"/><Relationship Id="rId387" Type="http://schemas.openxmlformats.org/officeDocument/2006/relationships/hyperlink" Target="../25&#50696;&#47112;&#48120;&#50556;&#50528;&#44032;/&#50696;&#47112;&#48120;&#50556;&#50528;&#44032;.pptx" TargetMode="External"/><Relationship Id="rId191" Type="http://schemas.openxmlformats.org/officeDocument/2006/relationships/hyperlink" Target="&#49884;&#54200;130&#54200;.pptx" TargetMode="External"/><Relationship Id="rId205" Type="http://schemas.openxmlformats.org/officeDocument/2006/relationships/hyperlink" Target="&#49884;&#54200;137&#54200;.pptx" TargetMode="External"/><Relationship Id="rId247" Type="http://schemas.openxmlformats.org/officeDocument/2006/relationships/hyperlink" Target="&#49884;&#54200;120&#54200;.pptx" TargetMode="External"/><Relationship Id="rId412" Type="http://schemas.openxmlformats.org/officeDocument/2006/relationships/image" Target="../media/image189.png"/><Relationship Id="rId107" Type="http://schemas.openxmlformats.org/officeDocument/2006/relationships/hyperlink" Target="&#49884;&#54200;06&#54200;.pptx" TargetMode="External"/><Relationship Id="rId289" Type="http://schemas.openxmlformats.org/officeDocument/2006/relationships/hyperlink" Target="&#49884;&#54200;82&#54200;.pptx" TargetMode="External"/><Relationship Id="rId454" Type="http://schemas.openxmlformats.org/officeDocument/2006/relationships/image" Target="../media/image210.png"/><Relationship Id="rId11" Type="http://schemas.openxmlformats.org/officeDocument/2006/relationships/slide" Target="slide25.xml"/><Relationship Id="rId53" Type="http://schemas.openxmlformats.org/officeDocument/2006/relationships/hyperlink" Target="&#49884;&#54200;32&#54200;.pptx" TargetMode="External"/><Relationship Id="rId149" Type="http://schemas.openxmlformats.org/officeDocument/2006/relationships/hyperlink" Target="&#49884;&#54200;58&#54200;.pptx" TargetMode="External"/><Relationship Id="rId314" Type="http://schemas.openxmlformats.org/officeDocument/2006/relationships/image" Target="../media/image140.png"/><Relationship Id="rId356" Type="http://schemas.openxmlformats.org/officeDocument/2006/relationships/image" Target="../media/image161.png"/><Relationship Id="rId398" Type="http://schemas.openxmlformats.org/officeDocument/2006/relationships/image" Target="../media/image182.png"/><Relationship Id="rId95" Type="http://schemas.openxmlformats.org/officeDocument/2006/relationships/hyperlink" Target="&#49884;&#54200;10&#54200;.pptx" TargetMode="External"/><Relationship Id="rId160" Type="http://schemas.openxmlformats.org/officeDocument/2006/relationships/image" Target="../media/image63.png"/><Relationship Id="rId216" Type="http://schemas.openxmlformats.org/officeDocument/2006/relationships/image" Target="../media/image91.png"/><Relationship Id="rId423" Type="http://schemas.openxmlformats.org/officeDocument/2006/relationships/hyperlink" Target="../../&#49888;&#50557;PPT/43%20&#50836;&#54620;&#48373;&#51020;/&#50836;&#54620;&#48373;&#51020;.pptx" TargetMode="External"/><Relationship Id="rId258" Type="http://schemas.openxmlformats.org/officeDocument/2006/relationships/image" Target="../media/image112.png"/><Relationship Id="rId465" Type="http://schemas.openxmlformats.org/officeDocument/2006/relationships/hyperlink" Target="../../&#49888;&#50557;PPT/64%20&#50836;&#54620;&#49340;&#49436;/&#50836;&#54620;&#49340;&#49436;1&#51109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5.png"/><Relationship Id="rId118" Type="http://schemas.openxmlformats.org/officeDocument/2006/relationships/image" Target="../media/image42.png"/><Relationship Id="rId325" Type="http://schemas.openxmlformats.org/officeDocument/2006/relationships/hyperlink" Target="&#49884;&#54200;95&#54200;.pptx" TargetMode="External"/><Relationship Id="rId367" Type="http://schemas.openxmlformats.org/officeDocument/2006/relationships/hyperlink" Target="../15&#50640;&#49828;&#46972;/&#50640;&#49828;&#46972;.pptx" TargetMode="External"/><Relationship Id="rId171" Type="http://schemas.openxmlformats.org/officeDocument/2006/relationships/hyperlink" Target="&#49884;&#54200;131&#54200;.pptx" TargetMode="External"/><Relationship Id="rId227" Type="http://schemas.openxmlformats.org/officeDocument/2006/relationships/hyperlink" Target="&#49884;&#54200;105&#54200;.pptx" TargetMode="External"/><Relationship Id="rId269" Type="http://schemas.openxmlformats.org/officeDocument/2006/relationships/hyperlink" Target="&#49884;&#54200;71&#54200;.pptx" TargetMode="External"/><Relationship Id="rId434" Type="http://schemas.openxmlformats.org/officeDocument/2006/relationships/image" Target="../media/image200.png"/><Relationship Id="rId33" Type="http://schemas.openxmlformats.org/officeDocument/2006/relationships/slide" Target="slide18.xml"/><Relationship Id="rId129" Type="http://schemas.openxmlformats.org/officeDocument/2006/relationships/hyperlink" Target="&#49884;&#54200;27&#54200;.pptx" TargetMode="External"/><Relationship Id="rId280" Type="http://schemas.openxmlformats.org/officeDocument/2006/relationships/image" Target="../media/image123.png"/><Relationship Id="rId336" Type="http://schemas.openxmlformats.org/officeDocument/2006/relationships/image" Target="../media/image151.png"/><Relationship Id="rId75" Type="http://schemas.openxmlformats.org/officeDocument/2006/relationships/hyperlink" Target="&#49884;&#54200;24&#54200;.pptx" TargetMode="External"/><Relationship Id="rId140" Type="http://schemas.openxmlformats.org/officeDocument/2006/relationships/image" Target="../media/image53.png"/><Relationship Id="rId182" Type="http://schemas.openxmlformats.org/officeDocument/2006/relationships/image" Target="../media/image74.png"/><Relationship Id="rId378" Type="http://schemas.openxmlformats.org/officeDocument/2006/relationships/image" Target="../media/image172.png"/><Relationship Id="rId403" Type="http://schemas.openxmlformats.org/officeDocument/2006/relationships/hyperlink" Target="../33&#48120;&#44032;/&#48120;&#44032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102.png"/><Relationship Id="rId445" Type="http://schemas.openxmlformats.org/officeDocument/2006/relationships/hyperlink" Target="../../&#49888;&#50557;PPT/54%20&#46356;&#47784;&#45936;&#51204;&#49436;/&#46356;&#47784;&#45936;&#51204;&#49436;.pptx" TargetMode="External"/><Relationship Id="rId291" Type="http://schemas.openxmlformats.org/officeDocument/2006/relationships/hyperlink" Target="&#49884;&#54200;83&#54200;.pptx" TargetMode="External"/><Relationship Id="rId305" Type="http://schemas.openxmlformats.org/officeDocument/2006/relationships/hyperlink" Target="&#49884;&#54200;80&#54200;.pptx" TargetMode="External"/><Relationship Id="rId347" Type="http://schemas.openxmlformats.org/officeDocument/2006/relationships/hyperlink" Target="../05&#49888;&#47749;&#44592;/&#49888;&#47749;&#44592;.pptx" TargetMode="External"/><Relationship Id="rId44" Type="http://schemas.openxmlformats.org/officeDocument/2006/relationships/image" Target="../media/image5.png"/><Relationship Id="rId86" Type="http://schemas.openxmlformats.org/officeDocument/2006/relationships/image" Target="../media/image26.png"/><Relationship Id="rId151" Type="http://schemas.openxmlformats.org/officeDocument/2006/relationships/hyperlink" Target="&#49884;&#54200;48&#54200;.pptx" TargetMode="External"/><Relationship Id="rId389" Type="http://schemas.openxmlformats.org/officeDocument/2006/relationships/hyperlink" Target="../26&#50640;&#49828;&#44180;/&#50640;&#49828;&#44180;.pptx" TargetMode="External"/><Relationship Id="rId193" Type="http://schemas.openxmlformats.org/officeDocument/2006/relationships/hyperlink" Target="&#49884;&#54200;140&#54200;.pptx" TargetMode="External"/><Relationship Id="rId207" Type="http://schemas.openxmlformats.org/officeDocument/2006/relationships/hyperlink" Target="&#49884;&#54200;127&#54200;.pptx" TargetMode="External"/><Relationship Id="rId249" Type="http://schemas.openxmlformats.org/officeDocument/2006/relationships/hyperlink" Target="&#49884;&#54200;116&#54200;.pptx" TargetMode="External"/><Relationship Id="rId414" Type="http://schemas.openxmlformats.org/officeDocument/2006/relationships/image" Target="../media/image190.png"/><Relationship Id="rId456" Type="http://schemas.openxmlformats.org/officeDocument/2006/relationships/image" Target="../media/image211.png"/><Relationship Id="rId13" Type="http://schemas.openxmlformats.org/officeDocument/2006/relationships/slide" Target="slide26.xml"/><Relationship Id="rId109" Type="http://schemas.openxmlformats.org/officeDocument/2006/relationships/hyperlink" Target="&#49884;&#54200;16&#54200;.pptx" TargetMode="External"/><Relationship Id="rId260" Type="http://schemas.openxmlformats.org/officeDocument/2006/relationships/image" Target="../media/image113.png"/><Relationship Id="rId316" Type="http://schemas.openxmlformats.org/officeDocument/2006/relationships/image" Target="../media/image141.png"/><Relationship Id="rId55" Type="http://schemas.openxmlformats.org/officeDocument/2006/relationships/hyperlink" Target="&#49884;&#54200;03&#54200;.pptx" TargetMode="External"/><Relationship Id="rId97" Type="http://schemas.openxmlformats.org/officeDocument/2006/relationships/hyperlink" Target="&#49884;&#54200;20&#54200;.pptx" TargetMode="External"/><Relationship Id="rId120" Type="http://schemas.openxmlformats.org/officeDocument/2006/relationships/image" Target="../media/image43.png"/><Relationship Id="rId358" Type="http://schemas.openxmlformats.org/officeDocument/2006/relationships/image" Target="../media/image162.png"/><Relationship Id="rId162" Type="http://schemas.openxmlformats.org/officeDocument/2006/relationships/image" Target="../media/image64.png"/><Relationship Id="rId218" Type="http://schemas.openxmlformats.org/officeDocument/2006/relationships/image" Target="../media/image92.png"/><Relationship Id="rId425" Type="http://schemas.openxmlformats.org/officeDocument/2006/relationships/hyperlink" Target="../../&#49888;&#50557;PPT/44%20&#49324;&#46020;&#54665;&#51204;/&#49324;&#46020;&#54665;&#51204;.pptx" TargetMode="External"/><Relationship Id="rId467" Type="http://schemas.openxmlformats.org/officeDocument/2006/relationships/hyperlink" Target="../../&#49888;&#50557;PPT/65%20&#50976;&#45796;&#49436;/&#50976;&#45796;&#49436;1&#51109;.pptx" TargetMode="External"/><Relationship Id="rId271" Type="http://schemas.openxmlformats.org/officeDocument/2006/relationships/hyperlink" Target="&#49884;&#54200;72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6.png"/><Relationship Id="rId131" Type="http://schemas.openxmlformats.org/officeDocument/2006/relationships/hyperlink" Target="&#49884;&#54200;17&#54200;.pptx" TargetMode="External"/><Relationship Id="rId327" Type="http://schemas.openxmlformats.org/officeDocument/2006/relationships/hyperlink" Target="&#49884;&#54200;94&#54200;.pptx" TargetMode="External"/><Relationship Id="rId369" Type="http://schemas.openxmlformats.org/officeDocument/2006/relationships/hyperlink" Target="../16&#45712;&#54756;&#48120;&#50556;/&#45712;&#54756;&#48120;&#50556;.pptx" TargetMode="External"/><Relationship Id="rId173" Type="http://schemas.openxmlformats.org/officeDocument/2006/relationships/hyperlink" Target="&#49884;&#54200;134&#54200;.pptx" TargetMode="External"/><Relationship Id="rId229" Type="http://schemas.openxmlformats.org/officeDocument/2006/relationships/hyperlink" Target="&#49884;&#54200;110&#54200;.pptx" TargetMode="External"/><Relationship Id="rId380" Type="http://schemas.openxmlformats.org/officeDocument/2006/relationships/image" Target="../media/image173.png"/><Relationship Id="rId436" Type="http://schemas.openxmlformats.org/officeDocument/2006/relationships/image" Target="../media/image201.png"/><Relationship Id="rId240" Type="http://schemas.openxmlformats.org/officeDocument/2006/relationships/image" Target="../media/image103.png"/><Relationship Id="rId35" Type="http://schemas.openxmlformats.org/officeDocument/2006/relationships/slide" Target="slide20.xml"/><Relationship Id="rId77" Type="http://schemas.openxmlformats.org/officeDocument/2006/relationships/hyperlink" Target="&#49884;&#54200;54&#54200;.pptx" TargetMode="External"/><Relationship Id="rId100" Type="http://schemas.openxmlformats.org/officeDocument/2006/relationships/image" Target="../media/image33.png"/><Relationship Id="rId282" Type="http://schemas.openxmlformats.org/officeDocument/2006/relationships/image" Target="../media/image124.png"/><Relationship Id="rId338" Type="http://schemas.openxmlformats.org/officeDocument/2006/relationships/image" Target="../media/image152.png"/><Relationship Id="rId8" Type="http://schemas.openxmlformats.org/officeDocument/2006/relationships/slide" Target="slide4.xml"/><Relationship Id="rId142" Type="http://schemas.openxmlformats.org/officeDocument/2006/relationships/image" Target="../media/image54.png"/><Relationship Id="rId184" Type="http://schemas.openxmlformats.org/officeDocument/2006/relationships/image" Target="../media/image75.png"/><Relationship Id="rId391" Type="http://schemas.openxmlformats.org/officeDocument/2006/relationships/hyperlink" Target="../27&#45796;&#45768;&#50648;/&#45796;&#45768;&#50648;.pptx" TargetMode="External"/><Relationship Id="rId405" Type="http://schemas.openxmlformats.org/officeDocument/2006/relationships/hyperlink" Target="../34&#45208;&#54996;/&#45208;&#54996;.pptx" TargetMode="External"/><Relationship Id="rId447" Type="http://schemas.openxmlformats.org/officeDocument/2006/relationships/hyperlink" Target="../../&#49888;&#50557;PPT/55%20&#46356;&#47784;&#45936;&#54980;&#49436;/&#46356;&#47784;&#45936;&#54980;&#49436;.pptx" TargetMode="External"/><Relationship Id="rId251" Type="http://schemas.openxmlformats.org/officeDocument/2006/relationships/hyperlink" Target="&#49884;&#54200;117&#54200;.pptx" TargetMode="External"/><Relationship Id="rId46" Type="http://schemas.openxmlformats.org/officeDocument/2006/relationships/image" Target="../media/image6.png"/><Relationship Id="rId293" Type="http://schemas.openxmlformats.org/officeDocument/2006/relationships/hyperlink" Target="&#49884;&#54200;84&#54200;.pptx" TargetMode="External"/><Relationship Id="rId307" Type="http://schemas.openxmlformats.org/officeDocument/2006/relationships/hyperlink" Target="&#49884;&#54200;90&#54200;.pptx" TargetMode="External"/><Relationship Id="rId349" Type="http://schemas.openxmlformats.org/officeDocument/2006/relationships/hyperlink" Target="../06&#50668;&#54840;&#49688;&#50500;/&#50668;&#54840;&#49688;&#50500;.pptx" TargetMode="External"/><Relationship Id="rId88" Type="http://schemas.openxmlformats.org/officeDocument/2006/relationships/image" Target="../media/image27.png"/><Relationship Id="rId111" Type="http://schemas.openxmlformats.org/officeDocument/2006/relationships/hyperlink" Target="&#49884;&#54200;26&#54200;.pptx" TargetMode="External"/><Relationship Id="rId153" Type="http://schemas.openxmlformats.org/officeDocument/2006/relationships/hyperlink" Target="&#49884;&#54200;38&#54200;.pptx" TargetMode="External"/><Relationship Id="rId195" Type="http://schemas.openxmlformats.org/officeDocument/2006/relationships/hyperlink" Target="&#49884;&#54200;150&#54200;.pptx" TargetMode="External"/><Relationship Id="rId209" Type="http://schemas.openxmlformats.org/officeDocument/2006/relationships/hyperlink" Target="&#49884;&#54200;128&#54200;.pptx" TargetMode="External"/><Relationship Id="rId360" Type="http://schemas.openxmlformats.org/officeDocument/2006/relationships/image" Target="../media/image163.png"/><Relationship Id="rId416" Type="http://schemas.openxmlformats.org/officeDocument/2006/relationships/image" Target="../media/image191.png"/><Relationship Id="rId220" Type="http://schemas.openxmlformats.org/officeDocument/2006/relationships/image" Target="../media/image93.png"/><Relationship Id="rId458" Type="http://schemas.openxmlformats.org/officeDocument/2006/relationships/image" Target="../media/image212.png"/><Relationship Id="rId15" Type="http://schemas.openxmlformats.org/officeDocument/2006/relationships/slide" Target="slide27.xml"/><Relationship Id="rId57" Type="http://schemas.openxmlformats.org/officeDocument/2006/relationships/hyperlink" Target="&#49884;&#54200;13&#54200;.pptx" TargetMode="External"/><Relationship Id="rId262" Type="http://schemas.openxmlformats.org/officeDocument/2006/relationships/image" Target="../media/image114.png"/><Relationship Id="rId318" Type="http://schemas.openxmlformats.org/officeDocument/2006/relationships/image" Target="../media/image142.png"/><Relationship Id="rId99" Type="http://schemas.openxmlformats.org/officeDocument/2006/relationships/hyperlink" Target="&#49884;&#54200;30&#54200;.pptx" TargetMode="External"/><Relationship Id="rId122" Type="http://schemas.openxmlformats.org/officeDocument/2006/relationships/image" Target="../media/image44.png"/><Relationship Id="rId164" Type="http://schemas.openxmlformats.org/officeDocument/2006/relationships/image" Target="../media/image65.png"/><Relationship Id="rId371" Type="http://schemas.openxmlformats.org/officeDocument/2006/relationships/hyperlink" Target="../17&#50640;&#49828;&#45908;/&#50640;&#49828;&#45908;.pptx" TargetMode="External"/><Relationship Id="rId427" Type="http://schemas.openxmlformats.org/officeDocument/2006/relationships/hyperlink" Target="../../&#49888;&#50557;PPT/45%20&#47196;&#47560;&#49436;/&#47196;&#47560;&#49436;.pptx" TargetMode="External"/><Relationship Id="rId469" Type="http://schemas.openxmlformats.org/officeDocument/2006/relationships/hyperlink" Target="../../&#49888;&#50557;PPT/66%20&#50836;&#54620;&#44228;&#49884;&#47197;/&#50836;&#54620;&#44228;&#49884;&#47197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07&#54200;.pptx" TargetMode="External"/><Relationship Id="rId273" Type="http://schemas.openxmlformats.org/officeDocument/2006/relationships/hyperlink" Target="&#49884;&#54200;73&#54200;.pptx" TargetMode="External"/><Relationship Id="rId329" Type="http://schemas.openxmlformats.org/officeDocument/2006/relationships/hyperlink" Target="&#49884;&#54200;93&#54200;.pptx" TargetMode="External"/><Relationship Id="rId68" Type="http://schemas.openxmlformats.org/officeDocument/2006/relationships/image" Target="../media/image17.png"/><Relationship Id="rId133" Type="http://schemas.openxmlformats.org/officeDocument/2006/relationships/hyperlink" Target="&#49884;&#54200;66&#54200;.pptx" TargetMode="External"/><Relationship Id="rId175" Type="http://schemas.openxmlformats.org/officeDocument/2006/relationships/hyperlink" Target="&#49884;&#54200;144&#54200;.pptx" TargetMode="External"/><Relationship Id="rId340" Type="http://schemas.openxmlformats.org/officeDocument/2006/relationships/image" Target="../media/image153.png"/><Relationship Id="rId200" Type="http://schemas.openxmlformats.org/officeDocument/2006/relationships/image" Target="../media/image83.png"/><Relationship Id="rId382" Type="http://schemas.openxmlformats.org/officeDocument/2006/relationships/image" Target="../media/image174.png"/><Relationship Id="rId438" Type="http://schemas.openxmlformats.org/officeDocument/2006/relationships/image" Target="../media/image202.png"/><Relationship Id="rId242" Type="http://schemas.openxmlformats.org/officeDocument/2006/relationships/image" Target="../media/image104.png"/><Relationship Id="rId284" Type="http://schemas.openxmlformats.org/officeDocument/2006/relationships/image" Target="../media/image125.png"/><Relationship Id="rId37" Type="http://schemas.openxmlformats.org/officeDocument/2006/relationships/hyperlink" Target="&#49884;&#54200;12&#54200;.pptx" TargetMode="External"/><Relationship Id="rId79" Type="http://schemas.openxmlformats.org/officeDocument/2006/relationships/hyperlink" Target="&#49884;&#54200;55&#54200;.pptx" TargetMode="External"/><Relationship Id="rId102" Type="http://schemas.openxmlformats.org/officeDocument/2006/relationships/image" Target="../media/image34.png"/><Relationship Id="rId144" Type="http://schemas.openxmlformats.org/officeDocument/2006/relationships/image" Target="../media/image55.png"/><Relationship Id="rId90" Type="http://schemas.openxmlformats.org/officeDocument/2006/relationships/image" Target="../media/image28.png"/><Relationship Id="rId186" Type="http://schemas.openxmlformats.org/officeDocument/2006/relationships/image" Target="../media/image76.png"/><Relationship Id="rId351" Type="http://schemas.openxmlformats.org/officeDocument/2006/relationships/hyperlink" Target="../07&#49324;&#49324;&#44592;/&#49324;&#49324;&#44592;.pptx" TargetMode="External"/><Relationship Id="rId393" Type="http://schemas.openxmlformats.org/officeDocument/2006/relationships/hyperlink" Target="../28&#54840;&#49464;&#50500;/&#54840;&#49464;&#50500;.pptx" TargetMode="External"/><Relationship Id="rId407" Type="http://schemas.openxmlformats.org/officeDocument/2006/relationships/hyperlink" Target="../35&#54616;&#48149;&#44397;/&#54616;&#48149;&#44397;.pptx" TargetMode="External"/><Relationship Id="rId449" Type="http://schemas.openxmlformats.org/officeDocument/2006/relationships/hyperlink" Target="../../&#49888;&#50557;PPT/56%20&#46356;&#46020;&#49436;/&#46356;&#46020;&#49436;.pptx" TargetMode="External"/><Relationship Id="rId211" Type="http://schemas.openxmlformats.org/officeDocument/2006/relationships/hyperlink" Target="&#49884;&#54200;138&#54200;.pptx" TargetMode="External"/><Relationship Id="rId253" Type="http://schemas.openxmlformats.org/officeDocument/2006/relationships/hyperlink" Target="&#49884;&#54200;118&#54200;.pptx" TargetMode="External"/><Relationship Id="rId295" Type="http://schemas.openxmlformats.org/officeDocument/2006/relationships/hyperlink" Target="&#49884;&#54200;85&#54200;.pptx" TargetMode="External"/><Relationship Id="rId309" Type="http://schemas.openxmlformats.org/officeDocument/2006/relationships/hyperlink" Target="&#49884;&#54200;89&#54200;.pptx" TargetMode="External"/><Relationship Id="rId460" Type="http://schemas.openxmlformats.org/officeDocument/2006/relationships/image" Target="../media/image213.png"/><Relationship Id="rId48" Type="http://schemas.openxmlformats.org/officeDocument/2006/relationships/image" Target="../media/image7.png"/><Relationship Id="rId113" Type="http://schemas.openxmlformats.org/officeDocument/2006/relationships/hyperlink" Target="&#49884;&#54200;35&#54200;.pptx" TargetMode="External"/><Relationship Id="rId320" Type="http://schemas.openxmlformats.org/officeDocument/2006/relationships/image" Target="../media/image143.png"/><Relationship Id="rId155" Type="http://schemas.openxmlformats.org/officeDocument/2006/relationships/hyperlink" Target="&#49884;&#54200;28&#54200;.pptx" TargetMode="External"/><Relationship Id="rId197" Type="http://schemas.openxmlformats.org/officeDocument/2006/relationships/hyperlink" Target="&#49884;&#54200;126&#54200;.pptx" TargetMode="External"/><Relationship Id="rId362" Type="http://schemas.openxmlformats.org/officeDocument/2006/relationships/image" Target="../media/image164.png"/><Relationship Id="rId418" Type="http://schemas.openxmlformats.org/officeDocument/2006/relationships/image" Target="../media/image192.png"/><Relationship Id="rId222" Type="http://schemas.openxmlformats.org/officeDocument/2006/relationships/image" Target="../media/image94.png"/><Relationship Id="rId264" Type="http://schemas.openxmlformats.org/officeDocument/2006/relationships/image" Target="../media/image115.png"/><Relationship Id="rId471" Type="http://schemas.openxmlformats.org/officeDocument/2006/relationships/image" Target="../media/image219.png"/><Relationship Id="rId17" Type="http://schemas.openxmlformats.org/officeDocument/2006/relationships/slide" Target="slide9.xml"/><Relationship Id="rId59" Type="http://schemas.openxmlformats.org/officeDocument/2006/relationships/hyperlink" Target="&#49884;&#54200;23&#54200;.pptx" TargetMode="External"/><Relationship Id="rId124" Type="http://schemas.openxmlformats.org/officeDocument/2006/relationships/image" Target="../media/image45.png"/><Relationship Id="rId70" Type="http://schemas.openxmlformats.org/officeDocument/2006/relationships/image" Target="../media/image18.png"/><Relationship Id="rId166" Type="http://schemas.openxmlformats.org/officeDocument/2006/relationships/image" Target="../media/image66.png"/><Relationship Id="rId331" Type="http://schemas.openxmlformats.org/officeDocument/2006/relationships/hyperlink" Target="&#49884;&#54200;92&#54200;.pptx" TargetMode="External"/><Relationship Id="rId373" Type="http://schemas.openxmlformats.org/officeDocument/2006/relationships/hyperlink" Target="../18&#50853;&#44592;/&#50853;&#44592;.pptx" TargetMode="External"/><Relationship Id="rId429" Type="http://schemas.openxmlformats.org/officeDocument/2006/relationships/hyperlink" Target="../../&#49888;&#50557;PPT/46%20&#44256;&#47536;&#46020;&#51204;&#49436;/&#44256;&#47536;&#46020;&#51204;&#49436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6&#54200;.pptx" TargetMode="External"/><Relationship Id="rId440" Type="http://schemas.openxmlformats.org/officeDocument/2006/relationships/image" Target="../media/image203.png"/><Relationship Id="rId28" Type="http://schemas.openxmlformats.org/officeDocument/2006/relationships/slide" Target="slide34.xml"/><Relationship Id="rId275" Type="http://schemas.openxmlformats.org/officeDocument/2006/relationships/hyperlink" Target="&#49884;&#54200;74&#54200;.pptx" TargetMode="External"/><Relationship Id="rId300" Type="http://schemas.openxmlformats.org/officeDocument/2006/relationships/image" Target="../media/image133.png"/><Relationship Id="rId81" Type="http://schemas.openxmlformats.org/officeDocument/2006/relationships/hyperlink" Target="&#49884;&#54200;51&#54200;.pptx" TargetMode="External"/><Relationship Id="rId135" Type="http://schemas.openxmlformats.org/officeDocument/2006/relationships/hyperlink" Target="&#49884;&#54200;61&#54200;.pptx" TargetMode="External"/><Relationship Id="rId177" Type="http://schemas.openxmlformats.org/officeDocument/2006/relationships/hyperlink" Target="&#49884;&#54200;124&#54200;.pptx" TargetMode="External"/><Relationship Id="rId342" Type="http://schemas.openxmlformats.org/officeDocument/2006/relationships/image" Target="../media/image154.png"/><Relationship Id="rId384" Type="http://schemas.openxmlformats.org/officeDocument/2006/relationships/image" Target="../media/image175.png"/><Relationship Id="rId202" Type="http://schemas.openxmlformats.org/officeDocument/2006/relationships/image" Target="../media/image84.png"/><Relationship Id="rId244" Type="http://schemas.openxmlformats.org/officeDocument/2006/relationships/image" Target="../media/image105.png"/><Relationship Id="rId39" Type="http://schemas.openxmlformats.org/officeDocument/2006/relationships/hyperlink" Target="&#49884;&#54200;22&#54200;.pptx" TargetMode="External"/><Relationship Id="rId286" Type="http://schemas.openxmlformats.org/officeDocument/2006/relationships/image" Target="../media/image126.png"/><Relationship Id="rId451" Type="http://schemas.openxmlformats.org/officeDocument/2006/relationships/hyperlink" Target="../../&#49888;&#50557;PPT/57%20&#48716;&#47112;&#47788;&#49436;/&#48716;&#47112;&#47788;&#49436;1&#51109;.pptx" TargetMode="External"/><Relationship Id="rId50" Type="http://schemas.openxmlformats.org/officeDocument/2006/relationships/image" Target="../media/image8.png"/><Relationship Id="rId104" Type="http://schemas.openxmlformats.org/officeDocument/2006/relationships/image" Target="../media/image35.png"/><Relationship Id="rId146" Type="http://schemas.openxmlformats.org/officeDocument/2006/relationships/image" Target="../media/image56.png"/><Relationship Id="rId188" Type="http://schemas.openxmlformats.org/officeDocument/2006/relationships/image" Target="../media/image77.png"/><Relationship Id="rId311" Type="http://schemas.openxmlformats.org/officeDocument/2006/relationships/hyperlink" Target="&#49884;&#54200;100&#54200;.pptx" TargetMode="External"/><Relationship Id="rId353" Type="http://schemas.openxmlformats.org/officeDocument/2006/relationships/hyperlink" Target="../08&#47355;&#44592;/&#47355;&#44592;.pptx" TargetMode="External"/><Relationship Id="rId395" Type="http://schemas.openxmlformats.org/officeDocument/2006/relationships/hyperlink" Target="../29&#50836;&#50648;/&#50836;&#50648;.pptx" TargetMode="External"/><Relationship Id="rId409" Type="http://schemas.openxmlformats.org/officeDocument/2006/relationships/hyperlink" Target="../36&#49828;&#48148;&#45264;/&#49828;&#48148;&#45264;.pptx" TargetMode="External"/><Relationship Id="rId92" Type="http://schemas.openxmlformats.org/officeDocument/2006/relationships/image" Target="../media/image29.png"/><Relationship Id="rId213" Type="http://schemas.openxmlformats.org/officeDocument/2006/relationships/hyperlink" Target="&#49884;&#54200;148&#54200;.pptx" TargetMode="External"/><Relationship Id="rId420" Type="http://schemas.openxmlformats.org/officeDocument/2006/relationships/image" Target="../media/image193.png"/><Relationship Id="rId255" Type="http://schemas.openxmlformats.org/officeDocument/2006/relationships/hyperlink" Target="&#49884;&#54200;119&#54200;.pptx" TargetMode="External"/><Relationship Id="rId297" Type="http://schemas.openxmlformats.org/officeDocument/2006/relationships/hyperlink" Target="&#49884;&#54200;86&#54200;.pptx" TargetMode="External"/><Relationship Id="rId462" Type="http://schemas.openxmlformats.org/officeDocument/2006/relationships/image" Target="../media/image214.png"/><Relationship Id="rId115" Type="http://schemas.openxmlformats.org/officeDocument/2006/relationships/hyperlink" Target="&#49884;&#54200;36&#54200;.pptx" TargetMode="External"/><Relationship Id="rId157" Type="http://schemas.openxmlformats.org/officeDocument/2006/relationships/hyperlink" Target="&#49884;&#54200;18&#54200;.pptx" TargetMode="External"/><Relationship Id="rId322" Type="http://schemas.openxmlformats.org/officeDocument/2006/relationships/image" Target="../media/image144.png"/><Relationship Id="rId364" Type="http://schemas.openxmlformats.org/officeDocument/2006/relationships/image" Target="../media/image165.png"/><Relationship Id="rId61" Type="http://schemas.openxmlformats.org/officeDocument/2006/relationships/hyperlink" Target="&#49884;&#54200;44&#54200;.pptx" TargetMode="External"/><Relationship Id="rId199" Type="http://schemas.openxmlformats.org/officeDocument/2006/relationships/hyperlink" Target="&#49884;&#54200;136&#54200;.pptx" TargetMode="External"/></Relationships>
</file>

<file path=ppt/slides/_rels/slide28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46&#54200;.pptx" TargetMode="External"/><Relationship Id="rId299" Type="http://schemas.openxmlformats.org/officeDocument/2006/relationships/hyperlink" Target="&#49884;&#54200;87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04&#54200;.pptx" TargetMode="External"/><Relationship Id="rId159" Type="http://schemas.openxmlformats.org/officeDocument/2006/relationships/hyperlink" Target="&#49884;&#54200;08&#54200;.pptx" TargetMode="External"/><Relationship Id="rId324" Type="http://schemas.openxmlformats.org/officeDocument/2006/relationships/image" Target="../media/image145.png"/><Relationship Id="rId366" Type="http://schemas.openxmlformats.org/officeDocument/2006/relationships/image" Target="../media/image166.png"/><Relationship Id="rId170" Type="http://schemas.openxmlformats.org/officeDocument/2006/relationships/image" Target="../media/image68.png"/><Relationship Id="rId226" Type="http://schemas.openxmlformats.org/officeDocument/2006/relationships/image" Target="../media/image96.png"/><Relationship Id="rId433" Type="http://schemas.openxmlformats.org/officeDocument/2006/relationships/hyperlink" Target="../../&#49888;&#50557;PPT/48%20&#44040;&#46972;&#46356;&#50500;&#49436;/&#44040;&#46972;&#46356;&#50500;&#49436;.pptx" TargetMode="External"/><Relationship Id="rId268" Type="http://schemas.openxmlformats.org/officeDocument/2006/relationships/image" Target="../media/image117.png"/><Relationship Id="rId32" Type="http://schemas.openxmlformats.org/officeDocument/2006/relationships/slide" Target="slide17.xml"/><Relationship Id="rId74" Type="http://schemas.openxmlformats.org/officeDocument/2006/relationships/image" Target="../media/image20.png"/><Relationship Id="rId128" Type="http://schemas.openxmlformats.org/officeDocument/2006/relationships/image" Target="../media/image47.png"/><Relationship Id="rId335" Type="http://schemas.openxmlformats.org/officeDocument/2006/relationships/hyperlink" Target="&#49884;&#54200;09&#54200;.pptx" TargetMode="External"/><Relationship Id="rId377" Type="http://schemas.openxmlformats.org/officeDocument/2006/relationships/hyperlink" Target="../20&#51104;&#50616;/&#51104;&#50616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42&#54200;.pptx" TargetMode="External"/><Relationship Id="rId237" Type="http://schemas.openxmlformats.org/officeDocument/2006/relationships/hyperlink" Target="&#49884;&#54200;109&#54200;.pptx" TargetMode="External"/><Relationship Id="rId402" Type="http://schemas.openxmlformats.org/officeDocument/2006/relationships/image" Target="../media/image184.png"/><Relationship Id="rId279" Type="http://schemas.openxmlformats.org/officeDocument/2006/relationships/hyperlink" Target="&#49884;&#54200;76&#54200;.pptx" TargetMode="External"/><Relationship Id="rId444" Type="http://schemas.openxmlformats.org/officeDocument/2006/relationships/image" Target="../media/image205.png"/><Relationship Id="rId43" Type="http://schemas.openxmlformats.org/officeDocument/2006/relationships/hyperlink" Target="&#49884;&#54200;11&#54200;.pptx" TargetMode="External"/><Relationship Id="rId139" Type="http://schemas.openxmlformats.org/officeDocument/2006/relationships/hyperlink" Target="&#49884;&#54200;64&#54200;.pptx" TargetMode="External"/><Relationship Id="rId290" Type="http://schemas.openxmlformats.org/officeDocument/2006/relationships/image" Target="../media/image128.png"/><Relationship Id="rId304" Type="http://schemas.openxmlformats.org/officeDocument/2006/relationships/image" Target="../media/image135.png"/><Relationship Id="rId346" Type="http://schemas.openxmlformats.org/officeDocument/2006/relationships/image" Target="../media/image156.png"/><Relationship Id="rId388" Type="http://schemas.openxmlformats.org/officeDocument/2006/relationships/image" Target="../media/image177.png"/><Relationship Id="rId85" Type="http://schemas.openxmlformats.org/officeDocument/2006/relationships/hyperlink" Target="&#49884;&#54200;53&#54200;.pptx" TargetMode="External"/><Relationship Id="rId150" Type="http://schemas.openxmlformats.org/officeDocument/2006/relationships/image" Target="../media/image58.png"/><Relationship Id="rId192" Type="http://schemas.openxmlformats.org/officeDocument/2006/relationships/image" Target="../media/image79.png"/><Relationship Id="rId206" Type="http://schemas.openxmlformats.org/officeDocument/2006/relationships/image" Target="../media/image86.png"/><Relationship Id="rId413" Type="http://schemas.openxmlformats.org/officeDocument/2006/relationships/hyperlink" Target="../38&#49828;&#44032;&#47028;/&#49828;&#44032;&#47028;.pptx" TargetMode="External"/><Relationship Id="rId248" Type="http://schemas.openxmlformats.org/officeDocument/2006/relationships/image" Target="../media/image107.png"/><Relationship Id="rId455" Type="http://schemas.openxmlformats.org/officeDocument/2006/relationships/hyperlink" Target="../../&#49888;&#50557;PPT/59%20&#50556;&#44256;&#48372;&#49436;/&#50556;&#44256;&#48372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7.png"/><Relationship Id="rId315" Type="http://schemas.openxmlformats.org/officeDocument/2006/relationships/hyperlink" Target="&#49884;&#54200;102&#54200;.pptx" TargetMode="External"/><Relationship Id="rId357" Type="http://schemas.openxmlformats.org/officeDocument/2006/relationships/hyperlink" Target="../10&#49324;&#47924;&#50648;&#54616;/&#49324;&#47924;&#50648;&#54616;.pptx" TargetMode="External"/><Relationship Id="rId54" Type="http://schemas.openxmlformats.org/officeDocument/2006/relationships/image" Target="../media/image10.png"/><Relationship Id="rId96" Type="http://schemas.openxmlformats.org/officeDocument/2006/relationships/image" Target="../media/image31.png"/><Relationship Id="rId161" Type="http://schemas.openxmlformats.org/officeDocument/2006/relationships/hyperlink" Target="&#49884;&#54200;122&#54200;.pptx" TargetMode="External"/><Relationship Id="rId217" Type="http://schemas.openxmlformats.org/officeDocument/2006/relationships/hyperlink" Target="&#49884;&#54200;139&#54200;.pptx" TargetMode="External"/><Relationship Id="rId399" Type="http://schemas.openxmlformats.org/officeDocument/2006/relationships/hyperlink" Target="../31&#50724;&#48148;&#45852;/&#50724;&#48148;&#45852;1&#51109;.pptx" TargetMode="External"/><Relationship Id="rId259" Type="http://schemas.openxmlformats.org/officeDocument/2006/relationships/hyperlink" Target="&#49884;&#54200;29&#54200;.pptx" TargetMode="External"/><Relationship Id="rId424" Type="http://schemas.openxmlformats.org/officeDocument/2006/relationships/image" Target="../media/image195.png"/><Relationship Id="rId466" Type="http://schemas.openxmlformats.org/officeDocument/2006/relationships/image" Target="../media/image216.png"/><Relationship Id="rId23" Type="http://schemas.openxmlformats.org/officeDocument/2006/relationships/slide" Target="slide12.xml"/><Relationship Id="rId119" Type="http://schemas.openxmlformats.org/officeDocument/2006/relationships/hyperlink" Target="&#49884;&#54200;60&#54200;.pptx" TargetMode="External"/><Relationship Id="rId270" Type="http://schemas.openxmlformats.org/officeDocument/2006/relationships/image" Target="../media/image118.png"/><Relationship Id="rId326" Type="http://schemas.openxmlformats.org/officeDocument/2006/relationships/image" Target="../media/image146.png"/><Relationship Id="rId65" Type="http://schemas.openxmlformats.org/officeDocument/2006/relationships/hyperlink" Target="&#49884;&#54200;41&#54200;.pptx" TargetMode="External"/><Relationship Id="rId130" Type="http://schemas.openxmlformats.org/officeDocument/2006/relationships/image" Target="../media/image48.png"/><Relationship Id="rId368" Type="http://schemas.openxmlformats.org/officeDocument/2006/relationships/image" Target="../media/image167.png"/><Relationship Id="rId172" Type="http://schemas.openxmlformats.org/officeDocument/2006/relationships/image" Target="../media/image69.png"/><Relationship Id="rId228" Type="http://schemas.openxmlformats.org/officeDocument/2006/relationships/image" Target="../media/image97.png"/><Relationship Id="rId435" Type="http://schemas.openxmlformats.org/officeDocument/2006/relationships/hyperlink" Target="../../&#49888;&#50557;PPT/49%20&#50640;&#48288;&#49548;&#49436;/&#50640;&#48288;&#49548;&#49436;.pptx" TargetMode="External"/><Relationship Id="rId281" Type="http://schemas.openxmlformats.org/officeDocument/2006/relationships/hyperlink" Target="&#49884;&#54200;70&#54200;.pptx" TargetMode="External"/><Relationship Id="rId337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9.xml"/><Relationship Id="rId76" Type="http://schemas.openxmlformats.org/officeDocument/2006/relationships/image" Target="../media/image21.png"/><Relationship Id="rId141" Type="http://schemas.openxmlformats.org/officeDocument/2006/relationships/hyperlink" Target="&#49884;&#54200;63&#54200;.pptx" TargetMode="External"/><Relationship Id="rId379" Type="http://schemas.openxmlformats.org/officeDocument/2006/relationships/hyperlink" Target="../21&#51204;&#46020;&#49436;/&#51204;&#46020;&#4943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41&#54200;.pptx" TargetMode="External"/><Relationship Id="rId239" Type="http://schemas.openxmlformats.org/officeDocument/2006/relationships/hyperlink" Target="&#49884;&#54200;112&#54200;.pptx" TargetMode="External"/><Relationship Id="rId390" Type="http://schemas.openxmlformats.org/officeDocument/2006/relationships/image" Target="../media/image178.png"/><Relationship Id="rId404" Type="http://schemas.openxmlformats.org/officeDocument/2006/relationships/image" Target="../media/image185.png"/><Relationship Id="rId446" Type="http://schemas.openxmlformats.org/officeDocument/2006/relationships/image" Target="../media/image206.png"/><Relationship Id="rId250" Type="http://schemas.openxmlformats.org/officeDocument/2006/relationships/image" Target="../media/image108.png"/><Relationship Id="rId292" Type="http://schemas.openxmlformats.org/officeDocument/2006/relationships/image" Target="../media/image129.png"/><Relationship Id="rId306" Type="http://schemas.openxmlformats.org/officeDocument/2006/relationships/image" Target="../media/image136.png"/><Relationship Id="rId45" Type="http://schemas.openxmlformats.org/officeDocument/2006/relationships/hyperlink" Target="&#49884;&#54200;01&#54200;.pptx" TargetMode="External"/><Relationship Id="rId87" Type="http://schemas.openxmlformats.org/officeDocument/2006/relationships/hyperlink" Target="&#49884;&#54200;05&#54200;.pptx" TargetMode="External"/><Relationship Id="rId110" Type="http://schemas.openxmlformats.org/officeDocument/2006/relationships/image" Target="../media/image38.png"/><Relationship Id="rId348" Type="http://schemas.openxmlformats.org/officeDocument/2006/relationships/image" Target="../media/image157.png"/><Relationship Id="rId152" Type="http://schemas.openxmlformats.org/officeDocument/2006/relationships/image" Target="../media/image59.png"/><Relationship Id="rId194" Type="http://schemas.openxmlformats.org/officeDocument/2006/relationships/image" Target="../media/image80.png"/><Relationship Id="rId208" Type="http://schemas.openxmlformats.org/officeDocument/2006/relationships/image" Target="../media/image87.png"/><Relationship Id="rId415" Type="http://schemas.openxmlformats.org/officeDocument/2006/relationships/hyperlink" Target="../39&#47568;&#46972;&#44592;/&#47568;&#46972;&#44592;.pptx" TargetMode="External"/><Relationship Id="rId457" Type="http://schemas.openxmlformats.org/officeDocument/2006/relationships/hyperlink" Target="../../&#49888;&#50557;PPT/60%20&#48288;&#46300;&#47196;&#51204;&#49436;/&#48288;&#46300;&#47196;&#51204;&#49436;.pptx" TargetMode="External"/><Relationship Id="rId261" Type="http://schemas.openxmlformats.org/officeDocument/2006/relationships/hyperlink" Target="&#49884;&#54200;39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11.png"/><Relationship Id="rId317" Type="http://schemas.openxmlformats.org/officeDocument/2006/relationships/hyperlink" Target="&#49884;&#54200;99&#54200;.pptx" TargetMode="External"/><Relationship Id="rId359" Type="http://schemas.openxmlformats.org/officeDocument/2006/relationships/hyperlink" Target="../12&#50676;&#50773;&#44592;&#54616;/&#50676;&#50773;&#44592;&#54616;.pptx" TargetMode="External"/><Relationship Id="rId98" Type="http://schemas.openxmlformats.org/officeDocument/2006/relationships/image" Target="../media/image32.png"/><Relationship Id="rId121" Type="http://schemas.openxmlformats.org/officeDocument/2006/relationships/hyperlink" Target="&#49884;&#54200;07&#54200;.pptx" TargetMode="External"/><Relationship Id="rId163" Type="http://schemas.openxmlformats.org/officeDocument/2006/relationships/hyperlink" Target="&#49884;&#54200;121&#54200;.pptx" TargetMode="External"/><Relationship Id="rId219" Type="http://schemas.openxmlformats.org/officeDocument/2006/relationships/hyperlink" Target="&#49884;&#54200;129&#54200;.pptx" TargetMode="External"/><Relationship Id="rId370" Type="http://schemas.openxmlformats.org/officeDocument/2006/relationships/image" Target="../media/image168.png"/><Relationship Id="rId426" Type="http://schemas.openxmlformats.org/officeDocument/2006/relationships/image" Target="../media/image196.png"/><Relationship Id="rId230" Type="http://schemas.openxmlformats.org/officeDocument/2006/relationships/image" Target="../media/image98.png"/><Relationship Id="rId468" Type="http://schemas.openxmlformats.org/officeDocument/2006/relationships/image" Target="../media/image217.png"/><Relationship Id="rId25" Type="http://schemas.openxmlformats.org/officeDocument/2006/relationships/slide" Target="slide13.xml"/><Relationship Id="rId67" Type="http://schemas.openxmlformats.org/officeDocument/2006/relationships/hyperlink" Target="&#49884;&#54200;42&#54200;.pptx" TargetMode="External"/><Relationship Id="rId272" Type="http://schemas.openxmlformats.org/officeDocument/2006/relationships/image" Target="../media/image119.png"/><Relationship Id="rId328" Type="http://schemas.openxmlformats.org/officeDocument/2006/relationships/image" Target="../media/image147.png"/><Relationship Id="rId132" Type="http://schemas.openxmlformats.org/officeDocument/2006/relationships/image" Target="../media/image49.png"/><Relationship Id="rId174" Type="http://schemas.openxmlformats.org/officeDocument/2006/relationships/image" Target="../media/image70.png"/><Relationship Id="rId381" Type="http://schemas.openxmlformats.org/officeDocument/2006/relationships/hyperlink" Target="../22&#50500;&#44032;/&#50500;&#44032;.pptx" TargetMode="External"/><Relationship Id="rId241" Type="http://schemas.openxmlformats.org/officeDocument/2006/relationships/hyperlink" Target="&#49884;&#54200;113&#54200;.pptx" TargetMode="External"/><Relationship Id="rId437" Type="http://schemas.openxmlformats.org/officeDocument/2006/relationships/hyperlink" Target="../../&#49888;&#50557;PPT/50%20&#48716;&#47549;&#48372;&#49436;/&#48716;&#47549;&#48372;&#49436;.pptx" TargetMode="External"/><Relationship Id="rId36" Type="http://schemas.openxmlformats.org/officeDocument/2006/relationships/slide" Target="slide8.xml"/><Relationship Id="rId283" Type="http://schemas.openxmlformats.org/officeDocument/2006/relationships/hyperlink" Target="&#49884;&#54200;78&#54200;.pptx" TargetMode="External"/><Relationship Id="rId339" Type="http://schemas.openxmlformats.org/officeDocument/2006/relationships/hyperlink" Target="../02&#52636;&#50528;&#44413;&#44592;/&#52636;&#50528;&#44413;&#44592;.pptx" TargetMode="External"/><Relationship Id="rId78" Type="http://schemas.openxmlformats.org/officeDocument/2006/relationships/image" Target="../media/image22.png"/><Relationship Id="rId101" Type="http://schemas.openxmlformats.org/officeDocument/2006/relationships/hyperlink" Target="&#49884;&#54200;40&#54200;.pptx" TargetMode="External"/><Relationship Id="rId143" Type="http://schemas.openxmlformats.org/officeDocument/2006/relationships/hyperlink" Target="&#49884;&#54200;62&#54200;.pptx" TargetMode="External"/><Relationship Id="rId185" Type="http://schemas.openxmlformats.org/officeDocument/2006/relationships/hyperlink" Target="&#49884;&#54200;125&#54200;.pptx" TargetMode="External"/><Relationship Id="rId350" Type="http://schemas.openxmlformats.org/officeDocument/2006/relationships/image" Target="../media/image158.png"/><Relationship Id="rId406" Type="http://schemas.openxmlformats.org/officeDocument/2006/relationships/image" Target="../media/image186.png"/><Relationship Id="rId9" Type="http://schemas.openxmlformats.org/officeDocument/2006/relationships/slide" Target="slide24.xml"/><Relationship Id="rId210" Type="http://schemas.openxmlformats.org/officeDocument/2006/relationships/image" Target="../media/image88.png"/><Relationship Id="rId392" Type="http://schemas.openxmlformats.org/officeDocument/2006/relationships/image" Target="../media/image179.png"/><Relationship Id="rId448" Type="http://schemas.openxmlformats.org/officeDocument/2006/relationships/image" Target="../media/image207.png"/><Relationship Id="rId252" Type="http://schemas.openxmlformats.org/officeDocument/2006/relationships/image" Target="../media/image109.png"/><Relationship Id="rId294" Type="http://schemas.openxmlformats.org/officeDocument/2006/relationships/image" Target="../media/image130.png"/><Relationship Id="rId308" Type="http://schemas.openxmlformats.org/officeDocument/2006/relationships/image" Target="../media/image137.png"/><Relationship Id="rId47" Type="http://schemas.openxmlformats.org/officeDocument/2006/relationships/hyperlink" Target="&#49884;&#54200;02&#54200;.pptx" TargetMode="External"/><Relationship Id="rId89" Type="http://schemas.openxmlformats.org/officeDocument/2006/relationships/hyperlink" Target="&#49884;&#54200;15&#54200;.pptx" TargetMode="External"/><Relationship Id="rId112" Type="http://schemas.openxmlformats.org/officeDocument/2006/relationships/image" Target="../media/image39.png"/><Relationship Id="rId154" Type="http://schemas.openxmlformats.org/officeDocument/2006/relationships/image" Target="../media/image60.png"/><Relationship Id="rId361" Type="http://schemas.openxmlformats.org/officeDocument/2006/relationships/hyperlink" Target="../11&#50676;&#50773;&#44592;&#49345;/&#50676;&#50773;&#44592;&#49345;.pptx" TargetMode="External"/><Relationship Id="rId196" Type="http://schemas.openxmlformats.org/officeDocument/2006/relationships/image" Target="../media/image81.png"/><Relationship Id="rId417" Type="http://schemas.openxmlformats.org/officeDocument/2006/relationships/hyperlink" Target="../../&#49888;&#50557;PPT/40%20&#47560;&#53468;&#48373;&#51020;/&#47560;&#53468;&#48373;&#51020;.pptx" TargetMode="External"/><Relationship Id="rId459" Type="http://schemas.openxmlformats.org/officeDocument/2006/relationships/hyperlink" Target="../../&#49888;&#50557;PPT/61%20&#48288;&#46300;&#47196;&#54980;&#49436;/&#48288;&#46300;&#47196;&#5498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11&#54200;.pptx" TargetMode="External"/><Relationship Id="rId263" Type="http://schemas.openxmlformats.org/officeDocument/2006/relationships/hyperlink" Target="&#49884;&#54200;49&#54200;.pptx" TargetMode="External"/><Relationship Id="rId319" Type="http://schemas.openxmlformats.org/officeDocument/2006/relationships/hyperlink" Target="&#49884;&#54200;98&#54200;.pptx" TargetMode="External"/><Relationship Id="rId470" Type="http://schemas.openxmlformats.org/officeDocument/2006/relationships/image" Target="../media/image218.png"/><Relationship Id="rId58" Type="http://schemas.openxmlformats.org/officeDocument/2006/relationships/image" Target="../media/image12.png"/><Relationship Id="rId123" Type="http://schemas.openxmlformats.org/officeDocument/2006/relationships/hyperlink" Target="&#49884;&#54200;57&#54200;.pptx" TargetMode="External"/><Relationship Id="rId330" Type="http://schemas.openxmlformats.org/officeDocument/2006/relationships/image" Target="../media/image148.png"/><Relationship Id="rId165" Type="http://schemas.openxmlformats.org/officeDocument/2006/relationships/hyperlink" Target="&#49884;&#54200;123&#54200;.pptx" TargetMode="External"/><Relationship Id="rId372" Type="http://schemas.openxmlformats.org/officeDocument/2006/relationships/image" Target="../media/image169.png"/><Relationship Id="rId428" Type="http://schemas.openxmlformats.org/officeDocument/2006/relationships/image" Target="../media/image197.png"/><Relationship Id="rId232" Type="http://schemas.openxmlformats.org/officeDocument/2006/relationships/image" Target="../media/image99.png"/><Relationship Id="rId274" Type="http://schemas.openxmlformats.org/officeDocument/2006/relationships/image" Target="../media/image120.png"/><Relationship Id="rId27" Type="http://schemas.openxmlformats.org/officeDocument/2006/relationships/slide" Target="slide14.xml"/><Relationship Id="rId69" Type="http://schemas.openxmlformats.org/officeDocument/2006/relationships/hyperlink" Target="&#49884;&#54200;43&#54200;.pptx" TargetMode="External"/><Relationship Id="rId134" Type="http://schemas.openxmlformats.org/officeDocument/2006/relationships/image" Target="../media/image50.png"/><Relationship Id="rId80" Type="http://schemas.openxmlformats.org/officeDocument/2006/relationships/image" Target="../media/image23.png"/><Relationship Id="rId176" Type="http://schemas.openxmlformats.org/officeDocument/2006/relationships/image" Target="../media/image71.png"/><Relationship Id="rId341" Type="http://schemas.openxmlformats.org/officeDocument/2006/relationships/hyperlink" Target="&#52285;&#49464;&#44592;.pptx" TargetMode="External"/><Relationship Id="rId383" Type="http://schemas.openxmlformats.org/officeDocument/2006/relationships/hyperlink" Target="../23&#51060;&#49324;&#50556;/&#51060;&#49324;&#50556;.pptx" TargetMode="External"/><Relationship Id="rId439" Type="http://schemas.openxmlformats.org/officeDocument/2006/relationships/hyperlink" Target="../../&#49888;&#50557;PPT/51%20&#44264;&#47196;&#49352;&#49436;/&#44264;&#47196;&#49352;&#49436;.pptx" TargetMode="External"/><Relationship Id="rId201" Type="http://schemas.openxmlformats.org/officeDocument/2006/relationships/hyperlink" Target="&#49884;&#54200;146&#54200;.pptx" TargetMode="External"/><Relationship Id="rId243" Type="http://schemas.openxmlformats.org/officeDocument/2006/relationships/hyperlink" Target="&#49884;&#54200;114&#54200;.pptx" TargetMode="External"/><Relationship Id="rId285" Type="http://schemas.openxmlformats.org/officeDocument/2006/relationships/hyperlink" Target="&#49884;&#54200;88&#54200;.pptx" TargetMode="External"/><Relationship Id="rId450" Type="http://schemas.openxmlformats.org/officeDocument/2006/relationships/image" Target="../media/image208.png"/><Relationship Id="rId38" Type="http://schemas.openxmlformats.org/officeDocument/2006/relationships/image" Target="../media/image2.png"/><Relationship Id="rId103" Type="http://schemas.openxmlformats.org/officeDocument/2006/relationships/hyperlink" Target="&#49884;&#54200;50&#54200;.pptx" TargetMode="External"/><Relationship Id="rId310" Type="http://schemas.openxmlformats.org/officeDocument/2006/relationships/image" Target="../media/image138.png"/><Relationship Id="rId91" Type="http://schemas.openxmlformats.org/officeDocument/2006/relationships/hyperlink" Target="&#49884;&#54200;25&#54200;.pptx" TargetMode="External"/><Relationship Id="rId145" Type="http://schemas.openxmlformats.org/officeDocument/2006/relationships/hyperlink" Target="&#49884;&#54200;67&#54200;.pptx" TargetMode="External"/><Relationship Id="rId187" Type="http://schemas.openxmlformats.org/officeDocument/2006/relationships/hyperlink" Target="&#49884;&#54200;135&#54200;.pptx" TargetMode="External"/><Relationship Id="rId352" Type="http://schemas.openxmlformats.org/officeDocument/2006/relationships/image" Target="../media/image159.png"/><Relationship Id="rId394" Type="http://schemas.openxmlformats.org/officeDocument/2006/relationships/image" Target="../media/image180.png"/><Relationship Id="rId408" Type="http://schemas.openxmlformats.org/officeDocument/2006/relationships/image" Target="../media/image187.png"/><Relationship Id="rId212" Type="http://schemas.openxmlformats.org/officeDocument/2006/relationships/image" Target="../media/image89.png"/><Relationship Id="rId254" Type="http://schemas.openxmlformats.org/officeDocument/2006/relationships/image" Target="../media/image110.png"/><Relationship Id="rId49" Type="http://schemas.openxmlformats.org/officeDocument/2006/relationships/hyperlink" Target="&#49884;&#54200;33&#54200;.pptx" TargetMode="External"/><Relationship Id="rId114" Type="http://schemas.openxmlformats.org/officeDocument/2006/relationships/image" Target="../media/image40.png"/><Relationship Id="rId296" Type="http://schemas.openxmlformats.org/officeDocument/2006/relationships/image" Target="../media/image131.png"/><Relationship Id="rId461" Type="http://schemas.openxmlformats.org/officeDocument/2006/relationships/hyperlink" Target="../../&#49888;&#50557;PPT/62%20&#50836;&#54620;&#51068;&#49436;/&#50836;&#54620;&#51068;&#49436;.pptx" TargetMode="External"/><Relationship Id="rId60" Type="http://schemas.openxmlformats.org/officeDocument/2006/relationships/image" Target="../media/image13.png"/><Relationship Id="rId156" Type="http://schemas.openxmlformats.org/officeDocument/2006/relationships/image" Target="../media/image61.png"/><Relationship Id="rId198" Type="http://schemas.openxmlformats.org/officeDocument/2006/relationships/image" Target="../media/image82.png"/><Relationship Id="rId321" Type="http://schemas.openxmlformats.org/officeDocument/2006/relationships/hyperlink" Target="&#49884;&#54200;97&#54200;.pptx" TargetMode="External"/><Relationship Id="rId363" Type="http://schemas.openxmlformats.org/officeDocument/2006/relationships/hyperlink" Target="../13&#50669;&#45824;&#49345;/&#50669;&#45824;&#49345;.pptx" TargetMode="External"/><Relationship Id="rId419" Type="http://schemas.openxmlformats.org/officeDocument/2006/relationships/hyperlink" Target="../../&#49888;&#50557;PPT/41%20&#47560;&#44032;&#48373;&#51020;/&#47560;&#44032;&#48373;&#51020;.pptx" TargetMode="External"/><Relationship Id="rId223" Type="http://schemas.openxmlformats.org/officeDocument/2006/relationships/hyperlink" Target="&#49884;&#54200;103&#54200;.pptx" TargetMode="External"/><Relationship Id="rId430" Type="http://schemas.openxmlformats.org/officeDocument/2006/relationships/image" Target="../media/image198.png"/><Relationship Id="rId18" Type="http://schemas.openxmlformats.org/officeDocument/2006/relationships/slide" Target="slide29.xml"/><Relationship Id="rId265" Type="http://schemas.openxmlformats.org/officeDocument/2006/relationships/hyperlink" Target="&#49884;&#54200;59&#54200;.pptx" TargetMode="External"/><Relationship Id="rId472" Type="http://schemas.openxmlformats.org/officeDocument/2006/relationships/image" Target="../media/image247.png"/><Relationship Id="rId125" Type="http://schemas.openxmlformats.org/officeDocument/2006/relationships/hyperlink" Target="&#49884;&#54200;47&#54200;.pptx" TargetMode="External"/><Relationship Id="rId167" Type="http://schemas.openxmlformats.org/officeDocument/2006/relationships/hyperlink" Target="&#49884;&#54200;133&#54200;.pptx" TargetMode="External"/><Relationship Id="rId332" Type="http://schemas.openxmlformats.org/officeDocument/2006/relationships/image" Target="../media/image149.png"/><Relationship Id="rId374" Type="http://schemas.openxmlformats.org/officeDocument/2006/relationships/image" Target="../media/image170.png"/><Relationship Id="rId71" Type="http://schemas.openxmlformats.org/officeDocument/2006/relationships/hyperlink" Target="&#49884;&#54200;34&#54200;.pptx" TargetMode="External"/><Relationship Id="rId234" Type="http://schemas.openxmlformats.org/officeDocument/2006/relationships/image" Target="../media/image100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21.png"/><Relationship Id="rId44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40" Type="http://schemas.openxmlformats.org/officeDocument/2006/relationships/image" Target="../media/image3.png"/><Relationship Id="rId136" Type="http://schemas.openxmlformats.org/officeDocument/2006/relationships/image" Target="../media/image51.png"/><Relationship Id="rId178" Type="http://schemas.openxmlformats.org/officeDocument/2006/relationships/image" Target="../media/image72.png"/><Relationship Id="rId301" Type="http://schemas.openxmlformats.org/officeDocument/2006/relationships/hyperlink" Target="&#49884;&#54200;69&#54200;.pptx" TargetMode="External"/><Relationship Id="rId343" Type="http://schemas.openxmlformats.org/officeDocument/2006/relationships/hyperlink" Target="../03&#47112;&#50948;&#44592;/&#47112;&#50948;&#44592;.pptx" TargetMode="External"/><Relationship Id="rId82" Type="http://schemas.openxmlformats.org/officeDocument/2006/relationships/image" Target="../media/image24.png"/><Relationship Id="rId203" Type="http://schemas.openxmlformats.org/officeDocument/2006/relationships/hyperlink" Target="&#49884;&#54200;147&#54200;.pptx" TargetMode="External"/><Relationship Id="rId385" Type="http://schemas.openxmlformats.org/officeDocument/2006/relationships/hyperlink" Target="../24&#50696;&#47112;&#48120;&#50556;/&#50696;&#47112;&#48120;&#50556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5.png"/><Relationship Id="rId245" Type="http://schemas.openxmlformats.org/officeDocument/2006/relationships/hyperlink" Target="&#49884;&#54200;115&#54200;.pptx" TargetMode="External"/><Relationship Id="rId266" Type="http://schemas.openxmlformats.org/officeDocument/2006/relationships/image" Target="../media/image116.png"/><Relationship Id="rId287" Type="http://schemas.openxmlformats.org/officeDocument/2006/relationships/hyperlink" Target="&#49884;&#54200;81&#54200;.pptx" TargetMode="External"/><Relationship Id="rId410" Type="http://schemas.openxmlformats.org/officeDocument/2006/relationships/image" Target="../media/image188.png"/><Relationship Id="rId431" Type="http://schemas.openxmlformats.org/officeDocument/2006/relationships/hyperlink" Target="../../&#49888;&#50557;PPT/47%20&#44256;&#47536;&#46020;&#54980;&#49436;/&#44256;&#47536;&#46020;&#54980;&#49436;.pptx" TargetMode="External"/><Relationship Id="rId452" Type="http://schemas.openxmlformats.org/officeDocument/2006/relationships/image" Target="../media/image209.png"/><Relationship Id="rId30" Type="http://schemas.openxmlformats.org/officeDocument/2006/relationships/slide" Target="slide35.xml"/><Relationship Id="rId105" Type="http://schemas.openxmlformats.org/officeDocument/2006/relationships/hyperlink" Target="&#49884;&#54200;56&#54200;.pptx" TargetMode="External"/><Relationship Id="rId126" Type="http://schemas.openxmlformats.org/officeDocument/2006/relationships/image" Target="../media/image46.png"/><Relationship Id="rId147" Type="http://schemas.openxmlformats.org/officeDocument/2006/relationships/hyperlink" Target="&#49884;&#54200;68&#54200;.pptx" TargetMode="External"/><Relationship Id="rId168" Type="http://schemas.openxmlformats.org/officeDocument/2006/relationships/image" Target="../media/image67.png"/><Relationship Id="rId312" Type="http://schemas.openxmlformats.org/officeDocument/2006/relationships/image" Target="../media/image139.png"/><Relationship Id="rId333" Type="http://schemas.openxmlformats.org/officeDocument/2006/relationships/hyperlink" Target="&#49884;&#54200;91&#54200;.pptx" TargetMode="External"/><Relationship Id="rId354" Type="http://schemas.openxmlformats.org/officeDocument/2006/relationships/image" Target="../media/image160.png"/><Relationship Id="rId51" Type="http://schemas.openxmlformats.org/officeDocument/2006/relationships/hyperlink" Target="&#49884;&#54200;31&#54200;.pptx" TargetMode="External"/><Relationship Id="rId72" Type="http://schemas.openxmlformats.org/officeDocument/2006/relationships/image" Target="../media/image19.png"/><Relationship Id="rId93" Type="http://schemas.openxmlformats.org/officeDocument/2006/relationships/hyperlink" Target="&#49884;&#54200;45&#54200;.pptx" TargetMode="External"/><Relationship Id="rId189" Type="http://schemas.openxmlformats.org/officeDocument/2006/relationships/hyperlink" Target="&#49884;&#54200;145&#54200;.pptx" TargetMode="External"/><Relationship Id="rId375" Type="http://schemas.openxmlformats.org/officeDocument/2006/relationships/hyperlink" Target="../19&#49884;&#54200;/&#49884;&#54200;.pptx" TargetMode="External"/><Relationship Id="rId396" Type="http://schemas.openxmlformats.org/officeDocument/2006/relationships/image" Target="../media/image181.png"/><Relationship Id="rId3" Type="http://schemas.openxmlformats.org/officeDocument/2006/relationships/slide" Target="slide21.xml"/><Relationship Id="rId214" Type="http://schemas.openxmlformats.org/officeDocument/2006/relationships/image" Target="../media/image90.png"/><Relationship Id="rId235" Type="http://schemas.openxmlformats.org/officeDocument/2006/relationships/hyperlink" Target="&#49884;&#54200;108&#54200;.pptx" TargetMode="External"/><Relationship Id="rId256" Type="http://schemas.openxmlformats.org/officeDocument/2006/relationships/image" Target="../media/image111.png"/><Relationship Id="rId277" Type="http://schemas.openxmlformats.org/officeDocument/2006/relationships/hyperlink" Target="&#49884;&#54200;75&#54200;.pptx" TargetMode="External"/><Relationship Id="rId298" Type="http://schemas.openxmlformats.org/officeDocument/2006/relationships/image" Target="../media/image132.png"/><Relationship Id="rId400" Type="http://schemas.openxmlformats.org/officeDocument/2006/relationships/image" Target="../media/image183.png"/><Relationship Id="rId421" Type="http://schemas.openxmlformats.org/officeDocument/2006/relationships/hyperlink" Target="../../&#49888;&#50557;PPT/42%20&#45572;&#44032;&#48373;&#51020;/&#45572;&#44032;&#48373;&#51020;.pptx" TargetMode="External"/><Relationship Id="rId442" Type="http://schemas.openxmlformats.org/officeDocument/2006/relationships/image" Target="../media/image204.png"/><Relationship Id="rId463" Type="http://schemas.openxmlformats.org/officeDocument/2006/relationships/hyperlink" Target="../../&#49888;&#50557;PPT/63%20&#50836;&#54620;&#51060;&#49436;/&#50836;&#54620;&#51060;&#49436;1&#51109;.pptx" TargetMode="External"/><Relationship Id="rId116" Type="http://schemas.openxmlformats.org/officeDocument/2006/relationships/image" Target="../media/image41.png"/><Relationship Id="rId137" Type="http://schemas.openxmlformats.org/officeDocument/2006/relationships/hyperlink" Target="&#49884;&#54200;65&#54200;.pptx" TargetMode="External"/><Relationship Id="rId158" Type="http://schemas.openxmlformats.org/officeDocument/2006/relationships/image" Target="../media/image62.png"/><Relationship Id="rId302" Type="http://schemas.openxmlformats.org/officeDocument/2006/relationships/image" Target="../media/image134.png"/><Relationship Id="rId323" Type="http://schemas.openxmlformats.org/officeDocument/2006/relationships/hyperlink" Target="&#49884;&#54200;96&#54200;.pptx" TargetMode="External"/><Relationship Id="rId344" Type="http://schemas.openxmlformats.org/officeDocument/2006/relationships/image" Target="../media/image155.png"/><Relationship Id="rId20" Type="http://schemas.openxmlformats.org/officeDocument/2006/relationships/slide" Target="slide30.xml"/><Relationship Id="rId41" Type="http://schemas.openxmlformats.org/officeDocument/2006/relationships/hyperlink" Target="&#49884;&#54200;21&#54200;.pptx" TargetMode="External"/><Relationship Id="rId62" Type="http://schemas.openxmlformats.org/officeDocument/2006/relationships/image" Target="../media/image14.png"/><Relationship Id="rId83" Type="http://schemas.openxmlformats.org/officeDocument/2006/relationships/hyperlink" Target="&#49884;&#54200;52&#54200;.pptx" TargetMode="External"/><Relationship Id="rId179" Type="http://schemas.openxmlformats.org/officeDocument/2006/relationships/hyperlink" Target="&#49884;&#54200;143&#54200;.pptx" TargetMode="External"/><Relationship Id="rId365" Type="http://schemas.openxmlformats.org/officeDocument/2006/relationships/hyperlink" Target="../14&#50669;&#45824;&#54616;/&#50669;&#45824;&#54616;.pptx" TargetMode="External"/><Relationship Id="rId386" Type="http://schemas.openxmlformats.org/officeDocument/2006/relationships/image" Target="../media/image176.png"/><Relationship Id="rId190" Type="http://schemas.openxmlformats.org/officeDocument/2006/relationships/image" Target="../media/image78.png"/><Relationship Id="rId204" Type="http://schemas.openxmlformats.org/officeDocument/2006/relationships/image" Target="../media/image85.png"/><Relationship Id="rId225" Type="http://schemas.openxmlformats.org/officeDocument/2006/relationships/hyperlink" Target="&#49884;&#54200;104&#54200;.pptx" TargetMode="External"/><Relationship Id="rId246" Type="http://schemas.openxmlformats.org/officeDocument/2006/relationships/image" Target="../media/image106.png"/><Relationship Id="rId267" Type="http://schemas.openxmlformats.org/officeDocument/2006/relationships/hyperlink" Target="&#49884;&#54200;77&#54200;.pptx" TargetMode="External"/><Relationship Id="rId288" Type="http://schemas.openxmlformats.org/officeDocument/2006/relationships/image" Target="../media/image127.png"/><Relationship Id="rId411" Type="http://schemas.openxmlformats.org/officeDocument/2006/relationships/hyperlink" Target="../37&#54617;&#44060;/&#54617;&#44060;.pptx" TargetMode="External"/><Relationship Id="rId432" Type="http://schemas.openxmlformats.org/officeDocument/2006/relationships/image" Target="../media/image199.png"/><Relationship Id="rId453" Type="http://schemas.openxmlformats.org/officeDocument/2006/relationships/hyperlink" Target="../../&#49888;&#50557;PPT/58%20&#55176;&#48652;&#47532;&#49436;/&#55176;&#48652;&#47532;&#49436;.pptx" TargetMode="External"/><Relationship Id="rId106" Type="http://schemas.openxmlformats.org/officeDocument/2006/relationships/image" Target="../media/image36.png"/><Relationship Id="rId127" Type="http://schemas.openxmlformats.org/officeDocument/2006/relationships/hyperlink" Target="&#49884;&#54200;37&#54200;.pptx" TargetMode="External"/><Relationship Id="rId313" Type="http://schemas.openxmlformats.org/officeDocument/2006/relationships/hyperlink" Target="&#49884;&#54200;101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9.png"/><Relationship Id="rId73" Type="http://schemas.openxmlformats.org/officeDocument/2006/relationships/hyperlink" Target="&#49884;&#54200;14&#54200;.pptx" TargetMode="External"/><Relationship Id="rId94" Type="http://schemas.openxmlformats.org/officeDocument/2006/relationships/image" Target="../media/image30.png"/><Relationship Id="rId148" Type="http://schemas.openxmlformats.org/officeDocument/2006/relationships/image" Target="../media/image57.png"/><Relationship Id="rId169" Type="http://schemas.openxmlformats.org/officeDocument/2006/relationships/hyperlink" Target="&#49884;&#54200;132&#54200;.pptx" TargetMode="External"/><Relationship Id="rId334" Type="http://schemas.openxmlformats.org/officeDocument/2006/relationships/image" Target="../media/image150.png"/><Relationship Id="rId355" Type="http://schemas.openxmlformats.org/officeDocument/2006/relationships/hyperlink" Target="../09&#49324;&#47924;&#50648;&#49345;/&#49324;&#47924;&#50648;&#49345;.pptx" TargetMode="External"/><Relationship Id="rId376" Type="http://schemas.openxmlformats.org/officeDocument/2006/relationships/image" Target="../media/image171.png"/><Relationship Id="rId397" Type="http://schemas.openxmlformats.org/officeDocument/2006/relationships/hyperlink" Target="../30&#50500;&#47784;&#49828;/&#50500;&#47784;&#49828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73.png"/><Relationship Id="rId215" Type="http://schemas.openxmlformats.org/officeDocument/2006/relationships/hyperlink" Target="&#49884;&#54200;149&#54200;.pptx" TargetMode="External"/><Relationship Id="rId236" Type="http://schemas.openxmlformats.org/officeDocument/2006/relationships/image" Target="../media/image101.png"/><Relationship Id="rId257" Type="http://schemas.openxmlformats.org/officeDocument/2006/relationships/hyperlink" Target="&#49884;&#54200;19&#54200;.pptx" TargetMode="External"/><Relationship Id="rId278" Type="http://schemas.openxmlformats.org/officeDocument/2006/relationships/image" Target="../media/image122.png"/><Relationship Id="rId401" Type="http://schemas.openxmlformats.org/officeDocument/2006/relationships/hyperlink" Target="../32&#50836;&#45208;/&#50836;&#45208;.pptx" TargetMode="External"/><Relationship Id="rId422" Type="http://schemas.openxmlformats.org/officeDocument/2006/relationships/image" Target="../media/image194.png"/><Relationship Id="rId44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64" Type="http://schemas.openxmlformats.org/officeDocument/2006/relationships/image" Target="../media/image215.png"/><Relationship Id="rId303" Type="http://schemas.openxmlformats.org/officeDocument/2006/relationships/hyperlink" Target="&#49884;&#54200;79&#54200;.pptx" TargetMode="External"/><Relationship Id="rId42" Type="http://schemas.openxmlformats.org/officeDocument/2006/relationships/image" Target="../media/image4.png"/><Relationship Id="rId84" Type="http://schemas.openxmlformats.org/officeDocument/2006/relationships/image" Target="../media/image25.png"/><Relationship Id="rId138" Type="http://schemas.openxmlformats.org/officeDocument/2006/relationships/image" Target="../media/image52.png"/><Relationship Id="rId345" Type="http://schemas.openxmlformats.org/officeDocument/2006/relationships/hyperlink" Target="../04&#48124;&#49688;&#44592;/&#48124;&#49688;&#44592;.pptx" TargetMode="External"/><Relationship Id="rId387" Type="http://schemas.openxmlformats.org/officeDocument/2006/relationships/hyperlink" Target="../25&#50696;&#47112;&#48120;&#50556;&#50528;&#44032;/&#50696;&#47112;&#48120;&#50556;&#50528;&#44032;.pptx" TargetMode="External"/><Relationship Id="rId191" Type="http://schemas.openxmlformats.org/officeDocument/2006/relationships/hyperlink" Target="&#49884;&#54200;130&#54200;.pptx" TargetMode="External"/><Relationship Id="rId205" Type="http://schemas.openxmlformats.org/officeDocument/2006/relationships/hyperlink" Target="&#49884;&#54200;137&#54200;.pptx" TargetMode="External"/><Relationship Id="rId247" Type="http://schemas.openxmlformats.org/officeDocument/2006/relationships/hyperlink" Target="&#49884;&#54200;120&#54200;.pptx" TargetMode="External"/><Relationship Id="rId412" Type="http://schemas.openxmlformats.org/officeDocument/2006/relationships/image" Target="../media/image189.png"/><Relationship Id="rId107" Type="http://schemas.openxmlformats.org/officeDocument/2006/relationships/hyperlink" Target="&#49884;&#54200;06&#54200;.pptx" TargetMode="External"/><Relationship Id="rId289" Type="http://schemas.openxmlformats.org/officeDocument/2006/relationships/hyperlink" Target="&#49884;&#54200;82&#54200;.pptx" TargetMode="External"/><Relationship Id="rId454" Type="http://schemas.openxmlformats.org/officeDocument/2006/relationships/image" Target="../media/image210.png"/><Relationship Id="rId11" Type="http://schemas.openxmlformats.org/officeDocument/2006/relationships/slide" Target="slide25.xml"/><Relationship Id="rId53" Type="http://schemas.openxmlformats.org/officeDocument/2006/relationships/hyperlink" Target="&#49884;&#54200;32&#54200;.pptx" TargetMode="External"/><Relationship Id="rId149" Type="http://schemas.openxmlformats.org/officeDocument/2006/relationships/hyperlink" Target="&#49884;&#54200;58&#54200;.pptx" TargetMode="External"/><Relationship Id="rId314" Type="http://schemas.openxmlformats.org/officeDocument/2006/relationships/image" Target="../media/image140.png"/><Relationship Id="rId356" Type="http://schemas.openxmlformats.org/officeDocument/2006/relationships/image" Target="../media/image161.png"/><Relationship Id="rId398" Type="http://schemas.openxmlformats.org/officeDocument/2006/relationships/image" Target="../media/image182.png"/><Relationship Id="rId95" Type="http://schemas.openxmlformats.org/officeDocument/2006/relationships/hyperlink" Target="&#49884;&#54200;10&#54200;.pptx" TargetMode="External"/><Relationship Id="rId160" Type="http://schemas.openxmlformats.org/officeDocument/2006/relationships/image" Target="../media/image63.png"/><Relationship Id="rId216" Type="http://schemas.openxmlformats.org/officeDocument/2006/relationships/image" Target="../media/image91.png"/><Relationship Id="rId423" Type="http://schemas.openxmlformats.org/officeDocument/2006/relationships/hyperlink" Target="../../&#49888;&#50557;PPT/43%20&#50836;&#54620;&#48373;&#51020;/&#50836;&#54620;&#48373;&#51020;.pptx" TargetMode="External"/><Relationship Id="rId258" Type="http://schemas.openxmlformats.org/officeDocument/2006/relationships/image" Target="../media/image112.png"/><Relationship Id="rId465" Type="http://schemas.openxmlformats.org/officeDocument/2006/relationships/hyperlink" Target="../../&#49888;&#50557;PPT/64%20&#50836;&#54620;&#49340;&#49436;/&#50836;&#54620;&#49340;&#49436;1&#51109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5.png"/><Relationship Id="rId118" Type="http://schemas.openxmlformats.org/officeDocument/2006/relationships/image" Target="../media/image42.png"/><Relationship Id="rId325" Type="http://schemas.openxmlformats.org/officeDocument/2006/relationships/hyperlink" Target="&#49884;&#54200;95&#54200;.pptx" TargetMode="External"/><Relationship Id="rId367" Type="http://schemas.openxmlformats.org/officeDocument/2006/relationships/hyperlink" Target="../15&#50640;&#49828;&#46972;/&#50640;&#49828;&#46972;.pptx" TargetMode="External"/><Relationship Id="rId171" Type="http://schemas.openxmlformats.org/officeDocument/2006/relationships/hyperlink" Target="&#49884;&#54200;131&#54200;.pptx" TargetMode="External"/><Relationship Id="rId227" Type="http://schemas.openxmlformats.org/officeDocument/2006/relationships/hyperlink" Target="&#49884;&#54200;105&#54200;.pptx" TargetMode="External"/><Relationship Id="rId269" Type="http://schemas.openxmlformats.org/officeDocument/2006/relationships/hyperlink" Target="&#49884;&#54200;71&#54200;.pptx" TargetMode="External"/><Relationship Id="rId434" Type="http://schemas.openxmlformats.org/officeDocument/2006/relationships/image" Target="../media/image200.png"/><Relationship Id="rId33" Type="http://schemas.openxmlformats.org/officeDocument/2006/relationships/slide" Target="slide18.xml"/><Relationship Id="rId129" Type="http://schemas.openxmlformats.org/officeDocument/2006/relationships/hyperlink" Target="&#49884;&#54200;27&#54200;.pptx" TargetMode="External"/><Relationship Id="rId280" Type="http://schemas.openxmlformats.org/officeDocument/2006/relationships/image" Target="../media/image123.png"/><Relationship Id="rId336" Type="http://schemas.openxmlformats.org/officeDocument/2006/relationships/image" Target="../media/image151.png"/><Relationship Id="rId75" Type="http://schemas.openxmlformats.org/officeDocument/2006/relationships/hyperlink" Target="&#49884;&#54200;24&#54200;.pptx" TargetMode="External"/><Relationship Id="rId140" Type="http://schemas.openxmlformats.org/officeDocument/2006/relationships/image" Target="../media/image53.png"/><Relationship Id="rId182" Type="http://schemas.openxmlformats.org/officeDocument/2006/relationships/image" Target="../media/image74.png"/><Relationship Id="rId378" Type="http://schemas.openxmlformats.org/officeDocument/2006/relationships/image" Target="../media/image172.png"/><Relationship Id="rId403" Type="http://schemas.openxmlformats.org/officeDocument/2006/relationships/hyperlink" Target="../33&#48120;&#44032;/&#48120;&#44032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102.png"/><Relationship Id="rId445" Type="http://schemas.openxmlformats.org/officeDocument/2006/relationships/hyperlink" Target="../../&#49888;&#50557;PPT/54%20&#46356;&#47784;&#45936;&#51204;&#49436;/&#46356;&#47784;&#45936;&#51204;&#49436;.pptx" TargetMode="External"/><Relationship Id="rId291" Type="http://schemas.openxmlformats.org/officeDocument/2006/relationships/hyperlink" Target="&#49884;&#54200;83&#54200;.pptx" TargetMode="External"/><Relationship Id="rId305" Type="http://schemas.openxmlformats.org/officeDocument/2006/relationships/hyperlink" Target="&#49884;&#54200;80&#54200;.pptx" TargetMode="External"/><Relationship Id="rId347" Type="http://schemas.openxmlformats.org/officeDocument/2006/relationships/hyperlink" Target="../05&#49888;&#47749;&#44592;/&#49888;&#47749;&#44592;.pptx" TargetMode="External"/><Relationship Id="rId44" Type="http://schemas.openxmlformats.org/officeDocument/2006/relationships/image" Target="../media/image5.png"/><Relationship Id="rId86" Type="http://schemas.openxmlformats.org/officeDocument/2006/relationships/image" Target="../media/image26.png"/><Relationship Id="rId151" Type="http://schemas.openxmlformats.org/officeDocument/2006/relationships/hyperlink" Target="&#49884;&#54200;48&#54200;.pptx" TargetMode="External"/><Relationship Id="rId389" Type="http://schemas.openxmlformats.org/officeDocument/2006/relationships/hyperlink" Target="../26&#50640;&#49828;&#44180;/&#50640;&#49828;&#44180;.pptx" TargetMode="External"/><Relationship Id="rId193" Type="http://schemas.openxmlformats.org/officeDocument/2006/relationships/hyperlink" Target="&#49884;&#54200;140&#54200;.pptx" TargetMode="External"/><Relationship Id="rId207" Type="http://schemas.openxmlformats.org/officeDocument/2006/relationships/hyperlink" Target="&#49884;&#54200;127&#54200;.pptx" TargetMode="External"/><Relationship Id="rId249" Type="http://schemas.openxmlformats.org/officeDocument/2006/relationships/hyperlink" Target="&#49884;&#54200;116&#54200;.pptx" TargetMode="External"/><Relationship Id="rId414" Type="http://schemas.openxmlformats.org/officeDocument/2006/relationships/image" Target="../media/image190.png"/><Relationship Id="rId456" Type="http://schemas.openxmlformats.org/officeDocument/2006/relationships/image" Target="../media/image211.png"/><Relationship Id="rId13" Type="http://schemas.openxmlformats.org/officeDocument/2006/relationships/slide" Target="slide26.xml"/><Relationship Id="rId109" Type="http://schemas.openxmlformats.org/officeDocument/2006/relationships/hyperlink" Target="&#49884;&#54200;16&#54200;.pptx" TargetMode="External"/><Relationship Id="rId260" Type="http://schemas.openxmlformats.org/officeDocument/2006/relationships/image" Target="../media/image113.png"/><Relationship Id="rId316" Type="http://schemas.openxmlformats.org/officeDocument/2006/relationships/image" Target="../media/image141.png"/><Relationship Id="rId55" Type="http://schemas.openxmlformats.org/officeDocument/2006/relationships/hyperlink" Target="&#49884;&#54200;03&#54200;.pptx" TargetMode="External"/><Relationship Id="rId97" Type="http://schemas.openxmlformats.org/officeDocument/2006/relationships/hyperlink" Target="&#49884;&#54200;20&#54200;.pptx" TargetMode="External"/><Relationship Id="rId120" Type="http://schemas.openxmlformats.org/officeDocument/2006/relationships/image" Target="../media/image43.png"/><Relationship Id="rId358" Type="http://schemas.openxmlformats.org/officeDocument/2006/relationships/image" Target="../media/image162.png"/><Relationship Id="rId162" Type="http://schemas.openxmlformats.org/officeDocument/2006/relationships/image" Target="../media/image64.png"/><Relationship Id="rId218" Type="http://schemas.openxmlformats.org/officeDocument/2006/relationships/image" Target="../media/image92.png"/><Relationship Id="rId425" Type="http://schemas.openxmlformats.org/officeDocument/2006/relationships/hyperlink" Target="../../&#49888;&#50557;PPT/44%20&#49324;&#46020;&#54665;&#51204;/&#49324;&#46020;&#54665;&#51204;.pptx" TargetMode="External"/><Relationship Id="rId467" Type="http://schemas.openxmlformats.org/officeDocument/2006/relationships/hyperlink" Target="../../&#49888;&#50557;PPT/65%20&#50976;&#45796;&#49436;/&#50976;&#45796;&#49436;1&#51109;.pptx" TargetMode="External"/><Relationship Id="rId271" Type="http://schemas.openxmlformats.org/officeDocument/2006/relationships/hyperlink" Target="&#49884;&#54200;72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6.png"/><Relationship Id="rId131" Type="http://schemas.openxmlformats.org/officeDocument/2006/relationships/hyperlink" Target="&#49884;&#54200;17&#54200;.pptx" TargetMode="External"/><Relationship Id="rId327" Type="http://schemas.openxmlformats.org/officeDocument/2006/relationships/hyperlink" Target="&#49884;&#54200;94&#54200;.pptx" TargetMode="External"/><Relationship Id="rId369" Type="http://schemas.openxmlformats.org/officeDocument/2006/relationships/hyperlink" Target="../16&#45712;&#54756;&#48120;&#50556;/&#45712;&#54756;&#48120;&#50556;.pptx" TargetMode="External"/><Relationship Id="rId173" Type="http://schemas.openxmlformats.org/officeDocument/2006/relationships/hyperlink" Target="&#49884;&#54200;134&#54200;.pptx" TargetMode="External"/><Relationship Id="rId229" Type="http://schemas.openxmlformats.org/officeDocument/2006/relationships/hyperlink" Target="&#49884;&#54200;110&#54200;.pptx" TargetMode="External"/><Relationship Id="rId380" Type="http://schemas.openxmlformats.org/officeDocument/2006/relationships/image" Target="../media/image173.png"/><Relationship Id="rId436" Type="http://schemas.openxmlformats.org/officeDocument/2006/relationships/image" Target="../media/image201.png"/><Relationship Id="rId240" Type="http://schemas.openxmlformats.org/officeDocument/2006/relationships/image" Target="../media/image103.png"/><Relationship Id="rId35" Type="http://schemas.openxmlformats.org/officeDocument/2006/relationships/slide" Target="slide20.xml"/><Relationship Id="rId77" Type="http://schemas.openxmlformats.org/officeDocument/2006/relationships/hyperlink" Target="&#49884;&#54200;54&#54200;.pptx" TargetMode="External"/><Relationship Id="rId100" Type="http://schemas.openxmlformats.org/officeDocument/2006/relationships/image" Target="../media/image33.png"/><Relationship Id="rId282" Type="http://schemas.openxmlformats.org/officeDocument/2006/relationships/image" Target="../media/image124.png"/><Relationship Id="rId338" Type="http://schemas.openxmlformats.org/officeDocument/2006/relationships/image" Target="../media/image152.png"/><Relationship Id="rId8" Type="http://schemas.openxmlformats.org/officeDocument/2006/relationships/slide" Target="slide4.xml"/><Relationship Id="rId142" Type="http://schemas.openxmlformats.org/officeDocument/2006/relationships/image" Target="../media/image54.png"/><Relationship Id="rId184" Type="http://schemas.openxmlformats.org/officeDocument/2006/relationships/image" Target="../media/image75.png"/><Relationship Id="rId391" Type="http://schemas.openxmlformats.org/officeDocument/2006/relationships/hyperlink" Target="../27&#45796;&#45768;&#50648;/&#45796;&#45768;&#50648;.pptx" TargetMode="External"/><Relationship Id="rId405" Type="http://schemas.openxmlformats.org/officeDocument/2006/relationships/hyperlink" Target="../34&#45208;&#54996;/&#45208;&#54996;.pptx" TargetMode="External"/><Relationship Id="rId447" Type="http://schemas.openxmlformats.org/officeDocument/2006/relationships/hyperlink" Target="../../&#49888;&#50557;PPT/55%20&#46356;&#47784;&#45936;&#54980;&#49436;/&#46356;&#47784;&#45936;&#54980;&#49436;.pptx" TargetMode="External"/><Relationship Id="rId251" Type="http://schemas.openxmlformats.org/officeDocument/2006/relationships/hyperlink" Target="&#49884;&#54200;117&#54200;.pptx" TargetMode="External"/><Relationship Id="rId46" Type="http://schemas.openxmlformats.org/officeDocument/2006/relationships/image" Target="../media/image6.png"/><Relationship Id="rId293" Type="http://schemas.openxmlformats.org/officeDocument/2006/relationships/hyperlink" Target="&#49884;&#54200;84&#54200;.pptx" TargetMode="External"/><Relationship Id="rId307" Type="http://schemas.openxmlformats.org/officeDocument/2006/relationships/hyperlink" Target="&#49884;&#54200;90&#54200;.pptx" TargetMode="External"/><Relationship Id="rId349" Type="http://schemas.openxmlformats.org/officeDocument/2006/relationships/hyperlink" Target="../06&#50668;&#54840;&#49688;&#50500;/&#50668;&#54840;&#49688;&#50500;.pptx" TargetMode="External"/><Relationship Id="rId88" Type="http://schemas.openxmlformats.org/officeDocument/2006/relationships/image" Target="../media/image27.png"/><Relationship Id="rId111" Type="http://schemas.openxmlformats.org/officeDocument/2006/relationships/hyperlink" Target="&#49884;&#54200;26&#54200;.pptx" TargetMode="External"/><Relationship Id="rId153" Type="http://schemas.openxmlformats.org/officeDocument/2006/relationships/hyperlink" Target="&#49884;&#54200;38&#54200;.pptx" TargetMode="External"/><Relationship Id="rId195" Type="http://schemas.openxmlformats.org/officeDocument/2006/relationships/hyperlink" Target="&#49884;&#54200;150&#54200;.pptx" TargetMode="External"/><Relationship Id="rId209" Type="http://schemas.openxmlformats.org/officeDocument/2006/relationships/hyperlink" Target="&#49884;&#54200;128&#54200;.pptx" TargetMode="External"/><Relationship Id="rId360" Type="http://schemas.openxmlformats.org/officeDocument/2006/relationships/image" Target="../media/image163.png"/><Relationship Id="rId416" Type="http://schemas.openxmlformats.org/officeDocument/2006/relationships/image" Target="../media/image191.png"/><Relationship Id="rId220" Type="http://schemas.openxmlformats.org/officeDocument/2006/relationships/image" Target="../media/image93.png"/><Relationship Id="rId458" Type="http://schemas.openxmlformats.org/officeDocument/2006/relationships/image" Target="../media/image212.png"/><Relationship Id="rId15" Type="http://schemas.openxmlformats.org/officeDocument/2006/relationships/slide" Target="slide27.xml"/><Relationship Id="rId57" Type="http://schemas.openxmlformats.org/officeDocument/2006/relationships/hyperlink" Target="&#49884;&#54200;13&#54200;.pptx" TargetMode="External"/><Relationship Id="rId262" Type="http://schemas.openxmlformats.org/officeDocument/2006/relationships/image" Target="../media/image114.png"/><Relationship Id="rId318" Type="http://schemas.openxmlformats.org/officeDocument/2006/relationships/image" Target="../media/image142.png"/><Relationship Id="rId99" Type="http://schemas.openxmlformats.org/officeDocument/2006/relationships/hyperlink" Target="&#49884;&#54200;30&#54200;.pptx" TargetMode="External"/><Relationship Id="rId122" Type="http://schemas.openxmlformats.org/officeDocument/2006/relationships/image" Target="../media/image44.png"/><Relationship Id="rId164" Type="http://schemas.openxmlformats.org/officeDocument/2006/relationships/image" Target="../media/image65.png"/><Relationship Id="rId371" Type="http://schemas.openxmlformats.org/officeDocument/2006/relationships/hyperlink" Target="../17&#50640;&#49828;&#45908;/&#50640;&#49828;&#45908;.pptx" TargetMode="External"/><Relationship Id="rId427" Type="http://schemas.openxmlformats.org/officeDocument/2006/relationships/hyperlink" Target="../../&#49888;&#50557;PPT/45%20&#47196;&#47560;&#49436;/&#47196;&#47560;&#49436;.pptx" TargetMode="External"/><Relationship Id="rId469" Type="http://schemas.openxmlformats.org/officeDocument/2006/relationships/hyperlink" Target="../../&#49888;&#50557;PPT/66%20&#50836;&#54620;&#44228;&#49884;&#47197;/&#50836;&#54620;&#44228;&#49884;&#47197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07&#54200;.pptx" TargetMode="External"/><Relationship Id="rId273" Type="http://schemas.openxmlformats.org/officeDocument/2006/relationships/hyperlink" Target="&#49884;&#54200;73&#54200;.pptx" TargetMode="External"/><Relationship Id="rId329" Type="http://schemas.openxmlformats.org/officeDocument/2006/relationships/hyperlink" Target="&#49884;&#54200;93&#54200;.pptx" TargetMode="External"/><Relationship Id="rId68" Type="http://schemas.openxmlformats.org/officeDocument/2006/relationships/image" Target="../media/image17.png"/><Relationship Id="rId133" Type="http://schemas.openxmlformats.org/officeDocument/2006/relationships/hyperlink" Target="&#49884;&#54200;66&#54200;.pptx" TargetMode="External"/><Relationship Id="rId175" Type="http://schemas.openxmlformats.org/officeDocument/2006/relationships/hyperlink" Target="&#49884;&#54200;144&#54200;.pptx" TargetMode="External"/><Relationship Id="rId340" Type="http://schemas.openxmlformats.org/officeDocument/2006/relationships/image" Target="../media/image153.png"/><Relationship Id="rId200" Type="http://schemas.openxmlformats.org/officeDocument/2006/relationships/image" Target="../media/image83.png"/><Relationship Id="rId382" Type="http://schemas.openxmlformats.org/officeDocument/2006/relationships/image" Target="../media/image174.png"/><Relationship Id="rId438" Type="http://schemas.openxmlformats.org/officeDocument/2006/relationships/image" Target="../media/image202.png"/><Relationship Id="rId242" Type="http://schemas.openxmlformats.org/officeDocument/2006/relationships/image" Target="../media/image104.png"/><Relationship Id="rId284" Type="http://schemas.openxmlformats.org/officeDocument/2006/relationships/image" Target="../media/image125.png"/><Relationship Id="rId37" Type="http://schemas.openxmlformats.org/officeDocument/2006/relationships/hyperlink" Target="&#49884;&#54200;12&#54200;.pptx" TargetMode="External"/><Relationship Id="rId79" Type="http://schemas.openxmlformats.org/officeDocument/2006/relationships/hyperlink" Target="&#49884;&#54200;55&#54200;.pptx" TargetMode="External"/><Relationship Id="rId102" Type="http://schemas.openxmlformats.org/officeDocument/2006/relationships/image" Target="../media/image34.png"/><Relationship Id="rId144" Type="http://schemas.openxmlformats.org/officeDocument/2006/relationships/image" Target="../media/image55.png"/><Relationship Id="rId90" Type="http://schemas.openxmlformats.org/officeDocument/2006/relationships/image" Target="../media/image28.png"/><Relationship Id="rId186" Type="http://schemas.openxmlformats.org/officeDocument/2006/relationships/image" Target="../media/image76.png"/><Relationship Id="rId351" Type="http://schemas.openxmlformats.org/officeDocument/2006/relationships/hyperlink" Target="../07&#49324;&#49324;&#44592;/&#49324;&#49324;&#44592;.pptx" TargetMode="External"/><Relationship Id="rId393" Type="http://schemas.openxmlformats.org/officeDocument/2006/relationships/hyperlink" Target="../28&#54840;&#49464;&#50500;/&#54840;&#49464;&#50500;.pptx" TargetMode="External"/><Relationship Id="rId407" Type="http://schemas.openxmlformats.org/officeDocument/2006/relationships/hyperlink" Target="../35&#54616;&#48149;&#44397;/&#54616;&#48149;&#44397;.pptx" TargetMode="External"/><Relationship Id="rId449" Type="http://schemas.openxmlformats.org/officeDocument/2006/relationships/hyperlink" Target="../../&#49888;&#50557;PPT/56%20&#46356;&#46020;&#49436;/&#46356;&#46020;&#49436;.pptx" TargetMode="External"/><Relationship Id="rId211" Type="http://schemas.openxmlformats.org/officeDocument/2006/relationships/hyperlink" Target="&#49884;&#54200;138&#54200;.pptx" TargetMode="External"/><Relationship Id="rId253" Type="http://schemas.openxmlformats.org/officeDocument/2006/relationships/hyperlink" Target="&#49884;&#54200;118&#54200;.pptx" TargetMode="External"/><Relationship Id="rId295" Type="http://schemas.openxmlformats.org/officeDocument/2006/relationships/hyperlink" Target="&#49884;&#54200;85&#54200;.pptx" TargetMode="External"/><Relationship Id="rId309" Type="http://schemas.openxmlformats.org/officeDocument/2006/relationships/hyperlink" Target="&#49884;&#54200;89&#54200;.pptx" TargetMode="External"/><Relationship Id="rId460" Type="http://schemas.openxmlformats.org/officeDocument/2006/relationships/image" Target="../media/image213.png"/><Relationship Id="rId48" Type="http://schemas.openxmlformats.org/officeDocument/2006/relationships/image" Target="../media/image7.png"/><Relationship Id="rId113" Type="http://schemas.openxmlformats.org/officeDocument/2006/relationships/hyperlink" Target="&#49884;&#54200;35&#54200;.pptx" TargetMode="External"/><Relationship Id="rId320" Type="http://schemas.openxmlformats.org/officeDocument/2006/relationships/image" Target="../media/image143.png"/><Relationship Id="rId155" Type="http://schemas.openxmlformats.org/officeDocument/2006/relationships/hyperlink" Target="&#49884;&#54200;28&#54200;.pptx" TargetMode="External"/><Relationship Id="rId197" Type="http://schemas.openxmlformats.org/officeDocument/2006/relationships/hyperlink" Target="&#49884;&#54200;126&#54200;.pptx" TargetMode="External"/><Relationship Id="rId362" Type="http://schemas.openxmlformats.org/officeDocument/2006/relationships/image" Target="../media/image164.png"/><Relationship Id="rId418" Type="http://schemas.openxmlformats.org/officeDocument/2006/relationships/image" Target="../media/image192.png"/><Relationship Id="rId222" Type="http://schemas.openxmlformats.org/officeDocument/2006/relationships/image" Target="../media/image94.png"/><Relationship Id="rId264" Type="http://schemas.openxmlformats.org/officeDocument/2006/relationships/image" Target="../media/image115.png"/><Relationship Id="rId471" Type="http://schemas.openxmlformats.org/officeDocument/2006/relationships/image" Target="../media/image219.png"/><Relationship Id="rId17" Type="http://schemas.openxmlformats.org/officeDocument/2006/relationships/slide" Target="slide9.xml"/><Relationship Id="rId59" Type="http://schemas.openxmlformats.org/officeDocument/2006/relationships/hyperlink" Target="&#49884;&#54200;23&#54200;.pptx" TargetMode="External"/><Relationship Id="rId124" Type="http://schemas.openxmlformats.org/officeDocument/2006/relationships/image" Target="../media/image45.png"/><Relationship Id="rId70" Type="http://schemas.openxmlformats.org/officeDocument/2006/relationships/image" Target="../media/image18.png"/><Relationship Id="rId166" Type="http://schemas.openxmlformats.org/officeDocument/2006/relationships/image" Target="../media/image66.png"/><Relationship Id="rId331" Type="http://schemas.openxmlformats.org/officeDocument/2006/relationships/hyperlink" Target="&#49884;&#54200;92&#54200;.pptx" TargetMode="External"/><Relationship Id="rId373" Type="http://schemas.openxmlformats.org/officeDocument/2006/relationships/hyperlink" Target="../18&#50853;&#44592;/&#50853;&#44592;.pptx" TargetMode="External"/><Relationship Id="rId429" Type="http://schemas.openxmlformats.org/officeDocument/2006/relationships/hyperlink" Target="../../&#49888;&#50557;PPT/46%20&#44256;&#47536;&#46020;&#51204;&#49436;/&#44256;&#47536;&#46020;&#51204;&#49436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6&#54200;.pptx" TargetMode="External"/><Relationship Id="rId440" Type="http://schemas.openxmlformats.org/officeDocument/2006/relationships/image" Target="../media/image203.png"/><Relationship Id="rId28" Type="http://schemas.openxmlformats.org/officeDocument/2006/relationships/slide" Target="slide34.xml"/><Relationship Id="rId275" Type="http://schemas.openxmlformats.org/officeDocument/2006/relationships/hyperlink" Target="&#49884;&#54200;74&#54200;.pptx" TargetMode="External"/><Relationship Id="rId300" Type="http://schemas.openxmlformats.org/officeDocument/2006/relationships/image" Target="../media/image133.png"/><Relationship Id="rId81" Type="http://schemas.openxmlformats.org/officeDocument/2006/relationships/hyperlink" Target="&#49884;&#54200;51&#54200;.pptx" TargetMode="External"/><Relationship Id="rId135" Type="http://schemas.openxmlformats.org/officeDocument/2006/relationships/hyperlink" Target="&#49884;&#54200;61&#54200;.pptx" TargetMode="External"/><Relationship Id="rId177" Type="http://schemas.openxmlformats.org/officeDocument/2006/relationships/hyperlink" Target="&#49884;&#54200;124&#54200;.pptx" TargetMode="External"/><Relationship Id="rId342" Type="http://schemas.openxmlformats.org/officeDocument/2006/relationships/image" Target="../media/image154.png"/><Relationship Id="rId384" Type="http://schemas.openxmlformats.org/officeDocument/2006/relationships/image" Target="../media/image175.png"/><Relationship Id="rId202" Type="http://schemas.openxmlformats.org/officeDocument/2006/relationships/image" Target="../media/image84.png"/><Relationship Id="rId244" Type="http://schemas.openxmlformats.org/officeDocument/2006/relationships/image" Target="../media/image105.png"/><Relationship Id="rId39" Type="http://schemas.openxmlformats.org/officeDocument/2006/relationships/hyperlink" Target="&#49884;&#54200;22&#54200;.pptx" TargetMode="External"/><Relationship Id="rId286" Type="http://schemas.openxmlformats.org/officeDocument/2006/relationships/image" Target="../media/image126.png"/><Relationship Id="rId451" Type="http://schemas.openxmlformats.org/officeDocument/2006/relationships/hyperlink" Target="../../&#49888;&#50557;PPT/57%20&#48716;&#47112;&#47788;&#49436;/&#48716;&#47112;&#47788;&#49436;1&#51109;.pptx" TargetMode="External"/><Relationship Id="rId50" Type="http://schemas.openxmlformats.org/officeDocument/2006/relationships/image" Target="../media/image8.png"/><Relationship Id="rId104" Type="http://schemas.openxmlformats.org/officeDocument/2006/relationships/image" Target="../media/image35.png"/><Relationship Id="rId146" Type="http://schemas.openxmlformats.org/officeDocument/2006/relationships/image" Target="../media/image56.png"/><Relationship Id="rId188" Type="http://schemas.openxmlformats.org/officeDocument/2006/relationships/image" Target="../media/image77.png"/><Relationship Id="rId311" Type="http://schemas.openxmlformats.org/officeDocument/2006/relationships/hyperlink" Target="&#49884;&#54200;100&#54200;.pptx" TargetMode="External"/><Relationship Id="rId353" Type="http://schemas.openxmlformats.org/officeDocument/2006/relationships/hyperlink" Target="../08&#47355;&#44592;/&#47355;&#44592;.pptx" TargetMode="External"/><Relationship Id="rId395" Type="http://schemas.openxmlformats.org/officeDocument/2006/relationships/hyperlink" Target="../29&#50836;&#50648;/&#50836;&#50648;.pptx" TargetMode="External"/><Relationship Id="rId409" Type="http://schemas.openxmlformats.org/officeDocument/2006/relationships/hyperlink" Target="../36&#49828;&#48148;&#45264;/&#49828;&#48148;&#45264;.pptx" TargetMode="External"/><Relationship Id="rId92" Type="http://schemas.openxmlformats.org/officeDocument/2006/relationships/image" Target="../media/image29.png"/><Relationship Id="rId213" Type="http://schemas.openxmlformats.org/officeDocument/2006/relationships/hyperlink" Target="&#49884;&#54200;148&#54200;.pptx" TargetMode="External"/><Relationship Id="rId420" Type="http://schemas.openxmlformats.org/officeDocument/2006/relationships/image" Target="../media/image193.png"/><Relationship Id="rId255" Type="http://schemas.openxmlformats.org/officeDocument/2006/relationships/hyperlink" Target="&#49884;&#54200;119&#54200;.pptx" TargetMode="External"/><Relationship Id="rId297" Type="http://schemas.openxmlformats.org/officeDocument/2006/relationships/hyperlink" Target="&#49884;&#54200;86&#54200;.pptx" TargetMode="External"/><Relationship Id="rId462" Type="http://schemas.openxmlformats.org/officeDocument/2006/relationships/image" Target="../media/image214.png"/><Relationship Id="rId115" Type="http://schemas.openxmlformats.org/officeDocument/2006/relationships/hyperlink" Target="&#49884;&#54200;36&#54200;.pptx" TargetMode="External"/><Relationship Id="rId157" Type="http://schemas.openxmlformats.org/officeDocument/2006/relationships/hyperlink" Target="&#49884;&#54200;18&#54200;.pptx" TargetMode="External"/><Relationship Id="rId322" Type="http://schemas.openxmlformats.org/officeDocument/2006/relationships/image" Target="../media/image144.png"/><Relationship Id="rId364" Type="http://schemas.openxmlformats.org/officeDocument/2006/relationships/image" Target="../media/image165.png"/><Relationship Id="rId61" Type="http://schemas.openxmlformats.org/officeDocument/2006/relationships/hyperlink" Target="&#49884;&#54200;44&#54200;.pptx" TargetMode="External"/><Relationship Id="rId199" Type="http://schemas.openxmlformats.org/officeDocument/2006/relationships/hyperlink" Target="&#49884;&#54200;136&#54200;.pptx" TargetMode="External"/></Relationships>
</file>

<file path=ppt/slides/_rels/slide29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46&#54200;.pptx" TargetMode="External"/><Relationship Id="rId299" Type="http://schemas.openxmlformats.org/officeDocument/2006/relationships/hyperlink" Target="&#49884;&#54200;87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04&#54200;.pptx" TargetMode="External"/><Relationship Id="rId159" Type="http://schemas.openxmlformats.org/officeDocument/2006/relationships/hyperlink" Target="&#49884;&#54200;08&#54200;.pptx" TargetMode="External"/><Relationship Id="rId324" Type="http://schemas.openxmlformats.org/officeDocument/2006/relationships/image" Target="../media/image145.png"/><Relationship Id="rId366" Type="http://schemas.openxmlformats.org/officeDocument/2006/relationships/image" Target="../media/image166.png"/><Relationship Id="rId170" Type="http://schemas.openxmlformats.org/officeDocument/2006/relationships/image" Target="../media/image68.png"/><Relationship Id="rId226" Type="http://schemas.openxmlformats.org/officeDocument/2006/relationships/image" Target="../media/image96.png"/><Relationship Id="rId433" Type="http://schemas.openxmlformats.org/officeDocument/2006/relationships/hyperlink" Target="../../&#49888;&#50557;PPT/48%20&#44040;&#46972;&#46356;&#50500;&#49436;/&#44040;&#46972;&#46356;&#50500;&#49436;.pptx" TargetMode="External"/><Relationship Id="rId268" Type="http://schemas.openxmlformats.org/officeDocument/2006/relationships/image" Target="../media/image117.png"/><Relationship Id="rId32" Type="http://schemas.openxmlformats.org/officeDocument/2006/relationships/slide" Target="slide17.xml"/><Relationship Id="rId74" Type="http://schemas.openxmlformats.org/officeDocument/2006/relationships/image" Target="../media/image20.png"/><Relationship Id="rId128" Type="http://schemas.openxmlformats.org/officeDocument/2006/relationships/image" Target="../media/image47.png"/><Relationship Id="rId335" Type="http://schemas.openxmlformats.org/officeDocument/2006/relationships/hyperlink" Target="&#49884;&#54200;09&#54200;.pptx" TargetMode="External"/><Relationship Id="rId377" Type="http://schemas.openxmlformats.org/officeDocument/2006/relationships/hyperlink" Target="../20&#51104;&#50616;/&#51104;&#50616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42&#54200;.pptx" TargetMode="External"/><Relationship Id="rId237" Type="http://schemas.openxmlformats.org/officeDocument/2006/relationships/hyperlink" Target="&#49884;&#54200;109&#54200;.pptx" TargetMode="External"/><Relationship Id="rId402" Type="http://schemas.openxmlformats.org/officeDocument/2006/relationships/image" Target="../media/image184.png"/><Relationship Id="rId279" Type="http://schemas.openxmlformats.org/officeDocument/2006/relationships/hyperlink" Target="&#49884;&#54200;76&#54200;.pptx" TargetMode="External"/><Relationship Id="rId444" Type="http://schemas.openxmlformats.org/officeDocument/2006/relationships/image" Target="../media/image205.png"/><Relationship Id="rId43" Type="http://schemas.openxmlformats.org/officeDocument/2006/relationships/hyperlink" Target="&#49884;&#54200;11&#54200;.pptx" TargetMode="External"/><Relationship Id="rId139" Type="http://schemas.openxmlformats.org/officeDocument/2006/relationships/hyperlink" Target="&#49884;&#54200;64&#54200;.pptx" TargetMode="External"/><Relationship Id="rId290" Type="http://schemas.openxmlformats.org/officeDocument/2006/relationships/image" Target="../media/image128.png"/><Relationship Id="rId304" Type="http://schemas.openxmlformats.org/officeDocument/2006/relationships/image" Target="../media/image135.png"/><Relationship Id="rId346" Type="http://schemas.openxmlformats.org/officeDocument/2006/relationships/image" Target="../media/image156.png"/><Relationship Id="rId388" Type="http://schemas.openxmlformats.org/officeDocument/2006/relationships/image" Target="../media/image177.png"/><Relationship Id="rId85" Type="http://schemas.openxmlformats.org/officeDocument/2006/relationships/hyperlink" Target="&#49884;&#54200;53&#54200;.pptx" TargetMode="External"/><Relationship Id="rId150" Type="http://schemas.openxmlformats.org/officeDocument/2006/relationships/image" Target="../media/image58.png"/><Relationship Id="rId192" Type="http://schemas.openxmlformats.org/officeDocument/2006/relationships/image" Target="../media/image79.png"/><Relationship Id="rId206" Type="http://schemas.openxmlformats.org/officeDocument/2006/relationships/image" Target="../media/image86.png"/><Relationship Id="rId413" Type="http://schemas.openxmlformats.org/officeDocument/2006/relationships/hyperlink" Target="../38&#49828;&#44032;&#47028;/&#49828;&#44032;&#47028;.pptx" TargetMode="External"/><Relationship Id="rId248" Type="http://schemas.openxmlformats.org/officeDocument/2006/relationships/image" Target="../media/image107.png"/><Relationship Id="rId455" Type="http://schemas.openxmlformats.org/officeDocument/2006/relationships/hyperlink" Target="../../&#49888;&#50557;PPT/59%20&#50556;&#44256;&#48372;&#49436;/&#50556;&#44256;&#48372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7.png"/><Relationship Id="rId315" Type="http://schemas.openxmlformats.org/officeDocument/2006/relationships/hyperlink" Target="&#49884;&#54200;102&#54200;.pptx" TargetMode="External"/><Relationship Id="rId357" Type="http://schemas.openxmlformats.org/officeDocument/2006/relationships/hyperlink" Target="../10&#49324;&#47924;&#50648;&#54616;/&#49324;&#47924;&#50648;&#54616;.pptx" TargetMode="External"/><Relationship Id="rId54" Type="http://schemas.openxmlformats.org/officeDocument/2006/relationships/image" Target="../media/image10.png"/><Relationship Id="rId96" Type="http://schemas.openxmlformats.org/officeDocument/2006/relationships/image" Target="../media/image31.png"/><Relationship Id="rId161" Type="http://schemas.openxmlformats.org/officeDocument/2006/relationships/hyperlink" Target="&#49884;&#54200;122&#54200;.pptx" TargetMode="External"/><Relationship Id="rId217" Type="http://schemas.openxmlformats.org/officeDocument/2006/relationships/hyperlink" Target="&#49884;&#54200;139&#54200;.pptx" TargetMode="External"/><Relationship Id="rId399" Type="http://schemas.openxmlformats.org/officeDocument/2006/relationships/hyperlink" Target="../31&#50724;&#48148;&#45852;/&#50724;&#48148;&#45852;1&#51109;.pptx" TargetMode="External"/><Relationship Id="rId259" Type="http://schemas.openxmlformats.org/officeDocument/2006/relationships/hyperlink" Target="&#49884;&#54200;29&#54200;.pptx" TargetMode="External"/><Relationship Id="rId424" Type="http://schemas.openxmlformats.org/officeDocument/2006/relationships/image" Target="../media/image195.png"/><Relationship Id="rId466" Type="http://schemas.openxmlformats.org/officeDocument/2006/relationships/image" Target="../media/image216.png"/><Relationship Id="rId23" Type="http://schemas.openxmlformats.org/officeDocument/2006/relationships/slide" Target="slide12.xml"/><Relationship Id="rId119" Type="http://schemas.openxmlformats.org/officeDocument/2006/relationships/hyperlink" Target="&#49884;&#54200;60&#54200;.pptx" TargetMode="External"/><Relationship Id="rId270" Type="http://schemas.openxmlformats.org/officeDocument/2006/relationships/image" Target="../media/image118.png"/><Relationship Id="rId326" Type="http://schemas.openxmlformats.org/officeDocument/2006/relationships/image" Target="../media/image146.png"/><Relationship Id="rId65" Type="http://schemas.openxmlformats.org/officeDocument/2006/relationships/hyperlink" Target="&#49884;&#54200;41&#54200;.pptx" TargetMode="External"/><Relationship Id="rId130" Type="http://schemas.openxmlformats.org/officeDocument/2006/relationships/image" Target="../media/image48.png"/><Relationship Id="rId368" Type="http://schemas.openxmlformats.org/officeDocument/2006/relationships/image" Target="../media/image167.png"/><Relationship Id="rId172" Type="http://schemas.openxmlformats.org/officeDocument/2006/relationships/image" Target="../media/image69.png"/><Relationship Id="rId228" Type="http://schemas.openxmlformats.org/officeDocument/2006/relationships/image" Target="../media/image97.png"/><Relationship Id="rId435" Type="http://schemas.openxmlformats.org/officeDocument/2006/relationships/hyperlink" Target="../../&#49888;&#50557;PPT/49%20&#50640;&#48288;&#49548;&#49436;/&#50640;&#48288;&#49548;&#49436;.pptx" TargetMode="External"/><Relationship Id="rId281" Type="http://schemas.openxmlformats.org/officeDocument/2006/relationships/hyperlink" Target="&#49884;&#54200;70&#54200;.pptx" TargetMode="External"/><Relationship Id="rId337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9.xml"/><Relationship Id="rId76" Type="http://schemas.openxmlformats.org/officeDocument/2006/relationships/image" Target="../media/image21.png"/><Relationship Id="rId141" Type="http://schemas.openxmlformats.org/officeDocument/2006/relationships/hyperlink" Target="&#49884;&#54200;63&#54200;.pptx" TargetMode="External"/><Relationship Id="rId379" Type="http://schemas.openxmlformats.org/officeDocument/2006/relationships/hyperlink" Target="../21&#51204;&#46020;&#49436;/&#51204;&#46020;&#4943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41&#54200;.pptx" TargetMode="External"/><Relationship Id="rId239" Type="http://schemas.openxmlformats.org/officeDocument/2006/relationships/hyperlink" Target="&#49884;&#54200;112&#54200;.pptx" TargetMode="External"/><Relationship Id="rId390" Type="http://schemas.openxmlformats.org/officeDocument/2006/relationships/image" Target="../media/image178.png"/><Relationship Id="rId404" Type="http://schemas.openxmlformats.org/officeDocument/2006/relationships/image" Target="../media/image185.png"/><Relationship Id="rId446" Type="http://schemas.openxmlformats.org/officeDocument/2006/relationships/image" Target="../media/image206.png"/><Relationship Id="rId250" Type="http://schemas.openxmlformats.org/officeDocument/2006/relationships/image" Target="../media/image108.png"/><Relationship Id="rId292" Type="http://schemas.openxmlformats.org/officeDocument/2006/relationships/image" Target="../media/image129.png"/><Relationship Id="rId306" Type="http://schemas.openxmlformats.org/officeDocument/2006/relationships/image" Target="../media/image136.png"/><Relationship Id="rId45" Type="http://schemas.openxmlformats.org/officeDocument/2006/relationships/hyperlink" Target="&#49884;&#54200;01&#54200;.pptx" TargetMode="External"/><Relationship Id="rId87" Type="http://schemas.openxmlformats.org/officeDocument/2006/relationships/hyperlink" Target="&#49884;&#54200;05&#54200;.pptx" TargetMode="External"/><Relationship Id="rId110" Type="http://schemas.openxmlformats.org/officeDocument/2006/relationships/image" Target="../media/image38.png"/><Relationship Id="rId348" Type="http://schemas.openxmlformats.org/officeDocument/2006/relationships/image" Target="../media/image157.png"/><Relationship Id="rId152" Type="http://schemas.openxmlformats.org/officeDocument/2006/relationships/image" Target="../media/image59.png"/><Relationship Id="rId194" Type="http://schemas.openxmlformats.org/officeDocument/2006/relationships/image" Target="../media/image80.png"/><Relationship Id="rId208" Type="http://schemas.openxmlformats.org/officeDocument/2006/relationships/image" Target="../media/image87.png"/><Relationship Id="rId415" Type="http://schemas.openxmlformats.org/officeDocument/2006/relationships/hyperlink" Target="../39&#47568;&#46972;&#44592;/&#47568;&#46972;&#44592;.pptx" TargetMode="External"/><Relationship Id="rId457" Type="http://schemas.openxmlformats.org/officeDocument/2006/relationships/hyperlink" Target="../../&#49888;&#50557;PPT/60%20&#48288;&#46300;&#47196;&#51204;&#49436;/&#48288;&#46300;&#47196;&#51204;&#49436;.pptx" TargetMode="External"/><Relationship Id="rId261" Type="http://schemas.openxmlformats.org/officeDocument/2006/relationships/hyperlink" Target="&#49884;&#54200;39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11.png"/><Relationship Id="rId317" Type="http://schemas.openxmlformats.org/officeDocument/2006/relationships/hyperlink" Target="&#49884;&#54200;99&#54200;.pptx" TargetMode="External"/><Relationship Id="rId359" Type="http://schemas.openxmlformats.org/officeDocument/2006/relationships/hyperlink" Target="../12&#50676;&#50773;&#44592;&#54616;/&#50676;&#50773;&#44592;&#54616;.pptx" TargetMode="External"/><Relationship Id="rId98" Type="http://schemas.openxmlformats.org/officeDocument/2006/relationships/image" Target="../media/image32.png"/><Relationship Id="rId121" Type="http://schemas.openxmlformats.org/officeDocument/2006/relationships/hyperlink" Target="&#49884;&#54200;07&#54200;.pptx" TargetMode="External"/><Relationship Id="rId163" Type="http://schemas.openxmlformats.org/officeDocument/2006/relationships/hyperlink" Target="&#49884;&#54200;121&#54200;.pptx" TargetMode="External"/><Relationship Id="rId219" Type="http://schemas.openxmlformats.org/officeDocument/2006/relationships/hyperlink" Target="&#49884;&#54200;129&#54200;.pptx" TargetMode="External"/><Relationship Id="rId370" Type="http://schemas.openxmlformats.org/officeDocument/2006/relationships/image" Target="../media/image168.png"/><Relationship Id="rId426" Type="http://schemas.openxmlformats.org/officeDocument/2006/relationships/image" Target="../media/image196.png"/><Relationship Id="rId230" Type="http://schemas.openxmlformats.org/officeDocument/2006/relationships/image" Target="../media/image98.png"/><Relationship Id="rId468" Type="http://schemas.openxmlformats.org/officeDocument/2006/relationships/image" Target="../media/image217.png"/><Relationship Id="rId25" Type="http://schemas.openxmlformats.org/officeDocument/2006/relationships/slide" Target="slide13.xml"/><Relationship Id="rId67" Type="http://schemas.openxmlformats.org/officeDocument/2006/relationships/hyperlink" Target="&#49884;&#54200;42&#54200;.pptx" TargetMode="External"/><Relationship Id="rId272" Type="http://schemas.openxmlformats.org/officeDocument/2006/relationships/image" Target="../media/image119.png"/><Relationship Id="rId328" Type="http://schemas.openxmlformats.org/officeDocument/2006/relationships/image" Target="../media/image147.png"/><Relationship Id="rId132" Type="http://schemas.openxmlformats.org/officeDocument/2006/relationships/image" Target="../media/image49.png"/><Relationship Id="rId174" Type="http://schemas.openxmlformats.org/officeDocument/2006/relationships/image" Target="../media/image70.png"/><Relationship Id="rId381" Type="http://schemas.openxmlformats.org/officeDocument/2006/relationships/hyperlink" Target="../22&#50500;&#44032;/&#50500;&#44032;.pptx" TargetMode="External"/><Relationship Id="rId241" Type="http://schemas.openxmlformats.org/officeDocument/2006/relationships/hyperlink" Target="&#49884;&#54200;113&#54200;.pptx" TargetMode="External"/><Relationship Id="rId437" Type="http://schemas.openxmlformats.org/officeDocument/2006/relationships/hyperlink" Target="../../&#49888;&#50557;PPT/50%20&#48716;&#47549;&#48372;&#49436;/&#48716;&#47549;&#48372;&#49436;.pptx" TargetMode="External"/><Relationship Id="rId36" Type="http://schemas.openxmlformats.org/officeDocument/2006/relationships/slide" Target="slide8.xml"/><Relationship Id="rId283" Type="http://schemas.openxmlformats.org/officeDocument/2006/relationships/hyperlink" Target="&#49884;&#54200;78&#54200;.pptx" TargetMode="External"/><Relationship Id="rId339" Type="http://schemas.openxmlformats.org/officeDocument/2006/relationships/hyperlink" Target="../02&#52636;&#50528;&#44413;&#44592;/&#52636;&#50528;&#44413;&#44592;.pptx" TargetMode="External"/><Relationship Id="rId78" Type="http://schemas.openxmlformats.org/officeDocument/2006/relationships/image" Target="../media/image22.png"/><Relationship Id="rId101" Type="http://schemas.openxmlformats.org/officeDocument/2006/relationships/hyperlink" Target="&#49884;&#54200;40&#54200;.pptx" TargetMode="External"/><Relationship Id="rId143" Type="http://schemas.openxmlformats.org/officeDocument/2006/relationships/hyperlink" Target="&#49884;&#54200;62&#54200;.pptx" TargetMode="External"/><Relationship Id="rId185" Type="http://schemas.openxmlformats.org/officeDocument/2006/relationships/hyperlink" Target="&#49884;&#54200;125&#54200;.pptx" TargetMode="External"/><Relationship Id="rId350" Type="http://schemas.openxmlformats.org/officeDocument/2006/relationships/image" Target="../media/image158.png"/><Relationship Id="rId406" Type="http://schemas.openxmlformats.org/officeDocument/2006/relationships/image" Target="../media/image186.png"/><Relationship Id="rId9" Type="http://schemas.openxmlformats.org/officeDocument/2006/relationships/slide" Target="slide24.xml"/><Relationship Id="rId210" Type="http://schemas.openxmlformats.org/officeDocument/2006/relationships/image" Target="../media/image88.png"/><Relationship Id="rId392" Type="http://schemas.openxmlformats.org/officeDocument/2006/relationships/image" Target="../media/image179.png"/><Relationship Id="rId448" Type="http://schemas.openxmlformats.org/officeDocument/2006/relationships/image" Target="../media/image207.png"/><Relationship Id="rId252" Type="http://schemas.openxmlformats.org/officeDocument/2006/relationships/image" Target="../media/image109.png"/><Relationship Id="rId294" Type="http://schemas.openxmlformats.org/officeDocument/2006/relationships/image" Target="../media/image130.png"/><Relationship Id="rId308" Type="http://schemas.openxmlformats.org/officeDocument/2006/relationships/image" Target="../media/image137.png"/><Relationship Id="rId47" Type="http://schemas.openxmlformats.org/officeDocument/2006/relationships/hyperlink" Target="&#49884;&#54200;02&#54200;.pptx" TargetMode="External"/><Relationship Id="rId89" Type="http://schemas.openxmlformats.org/officeDocument/2006/relationships/hyperlink" Target="&#49884;&#54200;15&#54200;.pptx" TargetMode="External"/><Relationship Id="rId112" Type="http://schemas.openxmlformats.org/officeDocument/2006/relationships/image" Target="../media/image39.png"/><Relationship Id="rId154" Type="http://schemas.openxmlformats.org/officeDocument/2006/relationships/image" Target="../media/image60.png"/><Relationship Id="rId361" Type="http://schemas.openxmlformats.org/officeDocument/2006/relationships/hyperlink" Target="../11&#50676;&#50773;&#44592;&#49345;/&#50676;&#50773;&#44592;&#49345;.pptx" TargetMode="External"/><Relationship Id="rId196" Type="http://schemas.openxmlformats.org/officeDocument/2006/relationships/image" Target="../media/image81.png"/><Relationship Id="rId417" Type="http://schemas.openxmlformats.org/officeDocument/2006/relationships/hyperlink" Target="../../&#49888;&#50557;PPT/40%20&#47560;&#53468;&#48373;&#51020;/&#47560;&#53468;&#48373;&#51020;.pptx" TargetMode="External"/><Relationship Id="rId459" Type="http://schemas.openxmlformats.org/officeDocument/2006/relationships/hyperlink" Target="../../&#49888;&#50557;PPT/61%20&#48288;&#46300;&#47196;&#54980;&#49436;/&#48288;&#46300;&#47196;&#5498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11&#54200;.pptx" TargetMode="External"/><Relationship Id="rId263" Type="http://schemas.openxmlformats.org/officeDocument/2006/relationships/hyperlink" Target="&#49884;&#54200;49&#54200;.pptx" TargetMode="External"/><Relationship Id="rId319" Type="http://schemas.openxmlformats.org/officeDocument/2006/relationships/hyperlink" Target="&#49884;&#54200;98&#54200;.pptx" TargetMode="External"/><Relationship Id="rId470" Type="http://schemas.openxmlformats.org/officeDocument/2006/relationships/image" Target="../media/image218.png"/><Relationship Id="rId58" Type="http://schemas.openxmlformats.org/officeDocument/2006/relationships/image" Target="../media/image12.png"/><Relationship Id="rId123" Type="http://schemas.openxmlformats.org/officeDocument/2006/relationships/hyperlink" Target="&#49884;&#54200;57&#54200;.pptx" TargetMode="External"/><Relationship Id="rId330" Type="http://schemas.openxmlformats.org/officeDocument/2006/relationships/image" Target="../media/image148.png"/><Relationship Id="rId165" Type="http://schemas.openxmlformats.org/officeDocument/2006/relationships/hyperlink" Target="&#49884;&#54200;123&#54200;.pptx" TargetMode="External"/><Relationship Id="rId372" Type="http://schemas.openxmlformats.org/officeDocument/2006/relationships/image" Target="../media/image169.png"/><Relationship Id="rId428" Type="http://schemas.openxmlformats.org/officeDocument/2006/relationships/image" Target="../media/image197.png"/><Relationship Id="rId232" Type="http://schemas.openxmlformats.org/officeDocument/2006/relationships/image" Target="../media/image99.png"/><Relationship Id="rId274" Type="http://schemas.openxmlformats.org/officeDocument/2006/relationships/image" Target="../media/image120.png"/><Relationship Id="rId27" Type="http://schemas.openxmlformats.org/officeDocument/2006/relationships/slide" Target="slide14.xml"/><Relationship Id="rId69" Type="http://schemas.openxmlformats.org/officeDocument/2006/relationships/hyperlink" Target="&#49884;&#54200;43&#54200;.pptx" TargetMode="External"/><Relationship Id="rId134" Type="http://schemas.openxmlformats.org/officeDocument/2006/relationships/image" Target="../media/image50.png"/><Relationship Id="rId80" Type="http://schemas.openxmlformats.org/officeDocument/2006/relationships/image" Target="../media/image23.png"/><Relationship Id="rId176" Type="http://schemas.openxmlformats.org/officeDocument/2006/relationships/image" Target="../media/image71.png"/><Relationship Id="rId341" Type="http://schemas.openxmlformats.org/officeDocument/2006/relationships/hyperlink" Target="&#52285;&#49464;&#44592;.pptx" TargetMode="External"/><Relationship Id="rId383" Type="http://schemas.openxmlformats.org/officeDocument/2006/relationships/hyperlink" Target="../23&#51060;&#49324;&#50556;/&#51060;&#49324;&#50556;.pptx" TargetMode="External"/><Relationship Id="rId439" Type="http://schemas.openxmlformats.org/officeDocument/2006/relationships/hyperlink" Target="../../&#49888;&#50557;PPT/51%20&#44264;&#47196;&#49352;&#49436;/&#44264;&#47196;&#49352;&#49436;.pptx" TargetMode="External"/><Relationship Id="rId201" Type="http://schemas.openxmlformats.org/officeDocument/2006/relationships/hyperlink" Target="&#49884;&#54200;146&#54200;.pptx" TargetMode="External"/><Relationship Id="rId243" Type="http://schemas.openxmlformats.org/officeDocument/2006/relationships/hyperlink" Target="&#49884;&#54200;114&#54200;.pptx" TargetMode="External"/><Relationship Id="rId285" Type="http://schemas.openxmlformats.org/officeDocument/2006/relationships/hyperlink" Target="&#49884;&#54200;88&#54200;.pptx" TargetMode="External"/><Relationship Id="rId450" Type="http://schemas.openxmlformats.org/officeDocument/2006/relationships/image" Target="../media/image208.png"/><Relationship Id="rId38" Type="http://schemas.openxmlformats.org/officeDocument/2006/relationships/image" Target="../media/image2.png"/><Relationship Id="rId103" Type="http://schemas.openxmlformats.org/officeDocument/2006/relationships/hyperlink" Target="&#49884;&#54200;50&#54200;.pptx" TargetMode="External"/><Relationship Id="rId310" Type="http://schemas.openxmlformats.org/officeDocument/2006/relationships/image" Target="../media/image138.png"/><Relationship Id="rId91" Type="http://schemas.openxmlformats.org/officeDocument/2006/relationships/hyperlink" Target="&#49884;&#54200;25&#54200;.pptx" TargetMode="External"/><Relationship Id="rId145" Type="http://schemas.openxmlformats.org/officeDocument/2006/relationships/hyperlink" Target="&#49884;&#54200;67&#54200;.pptx" TargetMode="External"/><Relationship Id="rId187" Type="http://schemas.openxmlformats.org/officeDocument/2006/relationships/hyperlink" Target="&#49884;&#54200;135&#54200;.pptx" TargetMode="External"/><Relationship Id="rId352" Type="http://schemas.openxmlformats.org/officeDocument/2006/relationships/image" Target="../media/image159.png"/><Relationship Id="rId394" Type="http://schemas.openxmlformats.org/officeDocument/2006/relationships/image" Target="../media/image180.png"/><Relationship Id="rId408" Type="http://schemas.openxmlformats.org/officeDocument/2006/relationships/image" Target="../media/image187.png"/><Relationship Id="rId212" Type="http://schemas.openxmlformats.org/officeDocument/2006/relationships/image" Target="../media/image89.png"/><Relationship Id="rId254" Type="http://schemas.openxmlformats.org/officeDocument/2006/relationships/image" Target="../media/image110.png"/><Relationship Id="rId49" Type="http://schemas.openxmlformats.org/officeDocument/2006/relationships/hyperlink" Target="&#49884;&#54200;33&#54200;.pptx" TargetMode="External"/><Relationship Id="rId114" Type="http://schemas.openxmlformats.org/officeDocument/2006/relationships/image" Target="../media/image40.png"/><Relationship Id="rId296" Type="http://schemas.openxmlformats.org/officeDocument/2006/relationships/image" Target="../media/image131.png"/><Relationship Id="rId461" Type="http://schemas.openxmlformats.org/officeDocument/2006/relationships/hyperlink" Target="../../&#49888;&#50557;PPT/62%20&#50836;&#54620;&#51068;&#49436;/&#50836;&#54620;&#51068;&#49436;.pptx" TargetMode="External"/><Relationship Id="rId60" Type="http://schemas.openxmlformats.org/officeDocument/2006/relationships/image" Target="../media/image13.png"/><Relationship Id="rId156" Type="http://schemas.openxmlformats.org/officeDocument/2006/relationships/image" Target="../media/image61.png"/><Relationship Id="rId198" Type="http://schemas.openxmlformats.org/officeDocument/2006/relationships/image" Target="../media/image82.png"/><Relationship Id="rId321" Type="http://schemas.openxmlformats.org/officeDocument/2006/relationships/hyperlink" Target="&#49884;&#54200;97&#54200;.pptx" TargetMode="External"/><Relationship Id="rId363" Type="http://schemas.openxmlformats.org/officeDocument/2006/relationships/hyperlink" Target="../13&#50669;&#45824;&#49345;/&#50669;&#45824;&#49345;.pptx" TargetMode="External"/><Relationship Id="rId419" Type="http://schemas.openxmlformats.org/officeDocument/2006/relationships/hyperlink" Target="../../&#49888;&#50557;PPT/41%20&#47560;&#44032;&#48373;&#51020;/&#47560;&#44032;&#48373;&#51020;.pptx" TargetMode="External"/><Relationship Id="rId223" Type="http://schemas.openxmlformats.org/officeDocument/2006/relationships/hyperlink" Target="&#49884;&#54200;103&#54200;.pptx" TargetMode="External"/><Relationship Id="rId430" Type="http://schemas.openxmlformats.org/officeDocument/2006/relationships/image" Target="../media/image198.png"/><Relationship Id="rId18" Type="http://schemas.openxmlformats.org/officeDocument/2006/relationships/slide" Target="slide29.xml"/><Relationship Id="rId265" Type="http://schemas.openxmlformats.org/officeDocument/2006/relationships/hyperlink" Target="&#49884;&#54200;59&#54200;.pptx" TargetMode="External"/><Relationship Id="rId472" Type="http://schemas.openxmlformats.org/officeDocument/2006/relationships/image" Target="../media/image248.png"/><Relationship Id="rId125" Type="http://schemas.openxmlformats.org/officeDocument/2006/relationships/hyperlink" Target="&#49884;&#54200;47&#54200;.pptx" TargetMode="External"/><Relationship Id="rId167" Type="http://schemas.openxmlformats.org/officeDocument/2006/relationships/hyperlink" Target="&#49884;&#54200;133&#54200;.pptx" TargetMode="External"/><Relationship Id="rId332" Type="http://schemas.openxmlformats.org/officeDocument/2006/relationships/image" Target="../media/image149.png"/><Relationship Id="rId374" Type="http://schemas.openxmlformats.org/officeDocument/2006/relationships/image" Target="../media/image170.png"/><Relationship Id="rId71" Type="http://schemas.openxmlformats.org/officeDocument/2006/relationships/hyperlink" Target="&#49884;&#54200;34&#54200;.pptx" TargetMode="External"/><Relationship Id="rId234" Type="http://schemas.openxmlformats.org/officeDocument/2006/relationships/image" Target="../media/image100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21.png"/><Relationship Id="rId44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40" Type="http://schemas.openxmlformats.org/officeDocument/2006/relationships/image" Target="../media/image3.png"/><Relationship Id="rId136" Type="http://schemas.openxmlformats.org/officeDocument/2006/relationships/image" Target="../media/image51.png"/><Relationship Id="rId178" Type="http://schemas.openxmlformats.org/officeDocument/2006/relationships/image" Target="../media/image72.png"/><Relationship Id="rId301" Type="http://schemas.openxmlformats.org/officeDocument/2006/relationships/hyperlink" Target="&#49884;&#54200;69&#54200;.pptx" TargetMode="External"/><Relationship Id="rId343" Type="http://schemas.openxmlformats.org/officeDocument/2006/relationships/hyperlink" Target="../03&#47112;&#50948;&#44592;/&#47112;&#50948;&#44592;.pptx" TargetMode="External"/><Relationship Id="rId82" Type="http://schemas.openxmlformats.org/officeDocument/2006/relationships/image" Target="../media/image24.png"/><Relationship Id="rId203" Type="http://schemas.openxmlformats.org/officeDocument/2006/relationships/hyperlink" Target="&#49884;&#54200;147&#54200;.pptx" TargetMode="External"/><Relationship Id="rId385" Type="http://schemas.openxmlformats.org/officeDocument/2006/relationships/hyperlink" Target="../24&#50696;&#47112;&#48120;&#50556;/&#50696;&#47112;&#48120;&#50556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5.png"/><Relationship Id="rId245" Type="http://schemas.openxmlformats.org/officeDocument/2006/relationships/hyperlink" Target="&#49884;&#54200;115&#54200;.pptx" TargetMode="External"/><Relationship Id="rId266" Type="http://schemas.openxmlformats.org/officeDocument/2006/relationships/image" Target="../media/image116.png"/><Relationship Id="rId287" Type="http://schemas.openxmlformats.org/officeDocument/2006/relationships/hyperlink" Target="&#49884;&#54200;81&#54200;.pptx" TargetMode="External"/><Relationship Id="rId410" Type="http://schemas.openxmlformats.org/officeDocument/2006/relationships/image" Target="../media/image188.png"/><Relationship Id="rId431" Type="http://schemas.openxmlformats.org/officeDocument/2006/relationships/hyperlink" Target="../../&#49888;&#50557;PPT/47%20&#44256;&#47536;&#46020;&#54980;&#49436;/&#44256;&#47536;&#46020;&#54980;&#49436;.pptx" TargetMode="External"/><Relationship Id="rId452" Type="http://schemas.openxmlformats.org/officeDocument/2006/relationships/image" Target="../media/image209.png"/><Relationship Id="rId30" Type="http://schemas.openxmlformats.org/officeDocument/2006/relationships/slide" Target="slide35.xml"/><Relationship Id="rId105" Type="http://schemas.openxmlformats.org/officeDocument/2006/relationships/hyperlink" Target="&#49884;&#54200;56&#54200;.pptx" TargetMode="External"/><Relationship Id="rId126" Type="http://schemas.openxmlformats.org/officeDocument/2006/relationships/image" Target="../media/image46.png"/><Relationship Id="rId147" Type="http://schemas.openxmlformats.org/officeDocument/2006/relationships/hyperlink" Target="&#49884;&#54200;68&#54200;.pptx" TargetMode="External"/><Relationship Id="rId168" Type="http://schemas.openxmlformats.org/officeDocument/2006/relationships/image" Target="../media/image67.png"/><Relationship Id="rId312" Type="http://schemas.openxmlformats.org/officeDocument/2006/relationships/image" Target="../media/image139.png"/><Relationship Id="rId333" Type="http://schemas.openxmlformats.org/officeDocument/2006/relationships/hyperlink" Target="&#49884;&#54200;91&#54200;.pptx" TargetMode="External"/><Relationship Id="rId354" Type="http://schemas.openxmlformats.org/officeDocument/2006/relationships/image" Target="../media/image160.png"/><Relationship Id="rId51" Type="http://schemas.openxmlformats.org/officeDocument/2006/relationships/hyperlink" Target="&#49884;&#54200;31&#54200;.pptx" TargetMode="External"/><Relationship Id="rId72" Type="http://schemas.openxmlformats.org/officeDocument/2006/relationships/image" Target="../media/image19.png"/><Relationship Id="rId93" Type="http://schemas.openxmlformats.org/officeDocument/2006/relationships/hyperlink" Target="&#49884;&#54200;45&#54200;.pptx" TargetMode="External"/><Relationship Id="rId189" Type="http://schemas.openxmlformats.org/officeDocument/2006/relationships/hyperlink" Target="&#49884;&#54200;145&#54200;.pptx" TargetMode="External"/><Relationship Id="rId375" Type="http://schemas.openxmlformats.org/officeDocument/2006/relationships/hyperlink" Target="../19&#49884;&#54200;/&#49884;&#54200;.pptx" TargetMode="External"/><Relationship Id="rId396" Type="http://schemas.openxmlformats.org/officeDocument/2006/relationships/image" Target="../media/image181.png"/><Relationship Id="rId3" Type="http://schemas.openxmlformats.org/officeDocument/2006/relationships/slide" Target="slide21.xml"/><Relationship Id="rId214" Type="http://schemas.openxmlformats.org/officeDocument/2006/relationships/image" Target="../media/image90.png"/><Relationship Id="rId235" Type="http://schemas.openxmlformats.org/officeDocument/2006/relationships/hyperlink" Target="&#49884;&#54200;108&#54200;.pptx" TargetMode="External"/><Relationship Id="rId256" Type="http://schemas.openxmlformats.org/officeDocument/2006/relationships/image" Target="../media/image111.png"/><Relationship Id="rId277" Type="http://schemas.openxmlformats.org/officeDocument/2006/relationships/hyperlink" Target="&#49884;&#54200;75&#54200;.pptx" TargetMode="External"/><Relationship Id="rId298" Type="http://schemas.openxmlformats.org/officeDocument/2006/relationships/image" Target="../media/image132.png"/><Relationship Id="rId400" Type="http://schemas.openxmlformats.org/officeDocument/2006/relationships/image" Target="../media/image183.png"/><Relationship Id="rId421" Type="http://schemas.openxmlformats.org/officeDocument/2006/relationships/hyperlink" Target="../../&#49888;&#50557;PPT/42%20&#45572;&#44032;&#48373;&#51020;/&#45572;&#44032;&#48373;&#51020;.pptx" TargetMode="External"/><Relationship Id="rId442" Type="http://schemas.openxmlformats.org/officeDocument/2006/relationships/image" Target="../media/image204.png"/><Relationship Id="rId463" Type="http://schemas.openxmlformats.org/officeDocument/2006/relationships/hyperlink" Target="../../&#49888;&#50557;PPT/63%20&#50836;&#54620;&#51060;&#49436;/&#50836;&#54620;&#51060;&#49436;1&#51109;.pptx" TargetMode="External"/><Relationship Id="rId116" Type="http://schemas.openxmlformats.org/officeDocument/2006/relationships/image" Target="../media/image41.png"/><Relationship Id="rId137" Type="http://schemas.openxmlformats.org/officeDocument/2006/relationships/hyperlink" Target="&#49884;&#54200;65&#54200;.pptx" TargetMode="External"/><Relationship Id="rId158" Type="http://schemas.openxmlformats.org/officeDocument/2006/relationships/image" Target="../media/image62.png"/><Relationship Id="rId302" Type="http://schemas.openxmlformats.org/officeDocument/2006/relationships/image" Target="../media/image134.png"/><Relationship Id="rId323" Type="http://schemas.openxmlformats.org/officeDocument/2006/relationships/hyperlink" Target="&#49884;&#54200;96&#54200;.pptx" TargetMode="External"/><Relationship Id="rId344" Type="http://schemas.openxmlformats.org/officeDocument/2006/relationships/image" Target="../media/image155.png"/><Relationship Id="rId20" Type="http://schemas.openxmlformats.org/officeDocument/2006/relationships/slide" Target="slide30.xml"/><Relationship Id="rId41" Type="http://schemas.openxmlformats.org/officeDocument/2006/relationships/hyperlink" Target="&#49884;&#54200;21&#54200;.pptx" TargetMode="External"/><Relationship Id="rId62" Type="http://schemas.openxmlformats.org/officeDocument/2006/relationships/image" Target="../media/image14.png"/><Relationship Id="rId83" Type="http://schemas.openxmlformats.org/officeDocument/2006/relationships/hyperlink" Target="&#49884;&#54200;52&#54200;.pptx" TargetMode="External"/><Relationship Id="rId179" Type="http://schemas.openxmlformats.org/officeDocument/2006/relationships/hyperlink" Target="&#49884;&#54200;143&#54200;.pptx" TargetMode="External"/><Relationship Id="rId365" Type="http://schemas.openxmlformats.org/officeDocument/2006/relationships/hyperlink" Target="../14&#50669;&#45824;&#54616;/&#50669;&#45824;&#54616;.pptx" TargetMode="External"/><Relationship Id="rId386" Type="http://schemas.openxmlformats.org/officeDocument/2006/relationships/image" Target="../media/image176.png"/><Relationship Id="rId190" Type="http://schemas.openxmlformats.org/officeDocument/2006/relationships/image" Target="../media/image78.png"/><Relationship Id="rId204" Type="http://schemas.openxmlformats.org/officeDocument/2006/relationships/image" Target="../media/image85.png"/><Relationship Id="rId225" Type="http://schemas.openxmlformats.org/officeDocument/2006/relationships/hyperlink" Target="&#49884;&#54200;104&#54200;.pptx" TargetMode="External"/><Relationship Id="rId246" Type="http://schemas.openxmlformats.org/officeDocument/2006/relationships/image" Target="../media/image106.png"/><Relationship Id="rId267" Type="http://schemas.openxmlformats.org/officeDocument/2006/relationships/hyperlink" Target="&#49884;&#54200;77&#54200;.pptx" TargetMode="External"/><Relationship Id="rId288" Type="http://schemas.openxmlformats.org/officeDocument/2006/relationships/image" Target="../media/image127.png"/><Relationship Id="rId411" Type="http://schemas.openxmlformats.org/officeDocument/2006/relationships/hyperlink" Target="../37&#54617;&#44060;/&#54617;&#44060;.pptx" TargetMode="External"/><Relationship Id="rId432" Type="http://schemas.openxmlformats.org/officeDocument/2006/relationships/image" Target="../media/image199.png"/><Relationship Id="rId453" Type="http://schemas.openxmlformats.org/officeDocument/2006/relationships/hyperlink" Target="../../&#49888;&#50557;PPT/58%20&#55176;&#48652;&#47532;&#49436;/&#55176;&#48652;&#47532;&#49436;.pptx" TargetMode="External"/><Relationship Id="rId106" Type="http://schemas.openxmlformats.org/officeDocument/2006/relationships/image" Target="../media/image36.png"/><Relationship Id="rId127" Type="http://schemas.openxmlformats.org/officeDocument/2006/relationships/hyperlink" Target="&#49884;&#54200;37&#54200;.pptx" TargetMode="External"/><Relationship Id="rId313" Type="http://schemas.openxmlformats.org/officeDocument/2006/relationships/hyperlink" Target="&#49884;&#54200;101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9.png"/><Relationship Id="rId73" Type="http://schemas.openxmlformats.org/officeDocument/2006/relationships/hyperlink" Target="&#49884;&#54200;14&#54200;.pptx" TargetMode="External"/><Relationship Id="rId94" Type="http://schemas.openxmlformats.org/officeDocument/2006/relationships/image" Target="../media/image30.png"/><Relationship Id="rId148" Type="http://schemas.openxmlformats.org/officeDocument/2006/relationships/image" Target="../media/image57.png"/><Relationship Id="rId169" Type="http://schemas.openxmlformats.org/officeDocument/2006/relationships/hyperlink" Target="&#49884;&#54200;132&#54200;.pptx" TargetMode="External"/><Relationship Id="rId334" Type="http://schemas.openxmlformats.org/officeDocument/2006/relationships/image" Target="../media/image150.png"/><Relationship Id="rId355" Type="http://schemas.openxmlformats.org/officeDocument/2006/relationships/hyperlink" Target="../09&#49324;&#47924;&#50648;&#49345;/&#49324;&#47924;&#50648;&#49345;.pptx" TargetMode="External"/><Relationship Id="rId376" Type="http://schemas.openxmlformats.org/officeDocument/2006/relationships/image" Target="../media/image171.png"/><Relationship Id="rId397" Type="http://schemas.openxmlformats.org/officeDocument/2006/relationships/hyperlink" Target="../30&#50500;&#47784;&#49828;/&#50500;&#47784;&#49828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73.png"/><Relationship Id="rId215" Type="http://schemas.openxmlformats.org/officeDocument/2006/relationships/hyperlink" Target="&#49884;&#54200;149&#54200;.pptx" TargetMode="External"/><Relationship Id="rId236" Type="http://schemas.openxmlformats.org/officeDocument/2006/relationships/image" Target="../media/image101.png"/><Relationship Id="rId257" Type="http://schemas.openxmlformats.org/officeDocument/2006/relationships/hyperlink" Target="&#49884;&#54200;19&#54200;.pptx" TargetMode="External"/><Relationship Id="rId278" Type="http://schemas.openxmlformats.org/officeDocument/2006/relationships/image" Target="../media/image122.png"/><Relationship Id="rId401" Type="http://schemas.openxmlformats.org/officeDocument/2006/relationships/hyperlink" Target="../32&#50836;&#45208;/&#50836;&#45208;.pptx" TargetMode="External"/><Relationship Id="rId422" Type="http://schemas.openxmlformats.org/officeDocument/2006/relationships/image" Target="../media/image194.png"/><Relationship Id="rId44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64" Type="http://schemas.openxmlformats.org/officeDocument/2006/relationships/image" Target="../media/image215.png"/><Relationship Id="rId303" Type="http://schemas.openxmlformats.org/officeDocument/2006/relationships/hyperlink" Target="&#49884;&#54200;79&#54200;.pptx" TargetMode="External"/><Relationship Id="rId42" Type="http://schemas.openxmlformats.org/officeDocument/2006/relationships/image" Target="../media/image4.png"/><Relationship Id="rId84" Type="http://schemas.openxmlformats.org/officeDocument/2006/relationships/image" Target="../media/image25.png"/><Relationship Id="rId138" Type="http://schemas.openxmlformats.org/officeDocument/2006/relationships/image" Target="../media/image52.png"/><Relationship Id="rId345" Type="http://schemas.openxmlformats.org/officeDocument/2006/relationships/hyperlink" Target="../04&#48124;&#49688;&#44592;/&#48124;&#49688;&#44592;.pptx" TargetMode="External"/><Relationship Id="rId387" Type="http://schemas.openxmlformats.org/officeDocument/2006/relationships/hyperlink" Target="../25&#50696;&#47112;&#48120;&#50556;&#50528;&#44032;/&#50696;&#47112;&#48120;&#50556;&#50528;&#44032;.pptx" TargetMode="External"/><Relationship Id="rId191" Type="http://schemas.openxmlformats.org/officeDocument/2006/relationships/hyperlink" Target="&#49884;&#54200;130&#54200;.pptx" TargetMode="External"/><Relationship Id="rId205" Type="http://schemas.openxmlformats.org/officeDocument/2006/relationships/hyperlink" Target="&#49884;&#54200;137&#54200;.pptx" TargetMode="External"/><Relationship Id="rId247" Type="http://schemas.openxmlformats.org/officeDocument/2006/relationships/hyperlink" Target="&#49884;&#54200;120&#54200;.pptx" TargetMode="External"/><Relationship Id="rId412" Type="http://schemas.openxmlformats.org/officeDocument/2006/relationships/image" Target="../media/image189.png"/><Relationship Id="rId107" Type="http://schemas.openxmlformats.org/officeDocument/2006/relationships/hyperlink" Target="&#49884;&#54200;06&#54200;.pptx" TargetMode="External"/><Relationship Id="rId289" Type="http://schemas.openxmlformats.org/officeDocument/2006/relationships/hyperlink" Target="&#49884;&#54200;82&#54200;.pptx" TargetMode="External"/><Relationship Id="rId454" Type="http://schemas.openxmlformats.org/officeDocument/2006/relationships/image" Target="../media/image210.png"/><Relationship Id="rId11" Type="http://schemas.openxmlformats.org/officeDocument/2006/relationships/slide" Target="slide25.xml"/><Relationship Id="rId53" Type="http://schemas.openxmlformats.org/officeDocument/2006/relationships/hyperlink" Target="&#49884;&#54200;32&#54200;.pptx" TargetMode="External"/><Relationship Id="rId149" Type="http://schemas.openxmlformats.org/officeDocument/2006/relationships/hyperlink" Target="&#49884;&#54200;58&#54200;.pptx" TargetMode="External"/><Relationship Id="rId314" Type="http://schemas.openxmlformats.org/officeDocument/2006/relationships/image" Target="../media/image140.png"/><Relationship Id="rId356" Type="http://schemas.openxmlformats.org/officeDocument/2006/relationships/image" Target="../media/image161.png"/><Relationship Id="rId398" Type="http://schemas.openxmlformats.org/officeDocument/2006/relationships/image" Target="../media/image182.png"/><Relationship Id="rId95" Type="http://schemas.openxmlformats.org/officeDocument/2006/relationships/hyperlink" Target="&#49884;&#54200;10&#54200;.pptx" TargetMode="External"/><Relationship Id="rId160" Type="http://schemas.openxmlformats.org/officeDocument/2006/relationships/image" Target="../media/image63.png"/><Relationship Id="rId216" Type="http://schemas.openxmlformats.org/officeDocument/2006/relationships/image" Target="../media/image91.png"/><Relationship Id="rId423" Type="http://schemas.openxmlformats.org/officeDocument/2006/relationships/hyperlink" Target="../../&#49888;&#50557;PPT/43%20&#50836;&#54620;&#48373;&#51020;/&#50836;&#54620;&#48373;&#51020;.pptx" TargetMode="External"/><Relationship Id="rId258" Type="http://schemas.openxmlformats.org/officeDocument/2006/relationships/image" Target="../media/image112.png"/><Relationship Id="rId465" Type="http://schemas.openxmlformats.org/officeDocument/2006/relationships/hyperlink" Target="../../&#49888;&#50557;PPT/64%20&#50836;&#54620;&#49340;&#49436;/&#50836;&#54620;&#49340;&#49436;1&#51109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5.png"/><Relationship Id="rId118" Type="http://schemas.openxmlformats.org/officeDocument/2006/relationships/image" Target="../media/image42.png"/><Relationship Id="rId325" Type="http://schemas.openxmlformats.org/officeDocument/2006/relationships/hyperlink" Target="&#49884;&#54200;95&#54200;.pptx" TargetMode="External"/><Relationship Id="rId367" Type="http://schemas.openxmlformats.org/officeDocument/2006/relationships/hyperlink" Target="../15&#50640;&#49828;&#46972;/&#50640;&#49828;&#46972;.pptx" TargetMode="External"/><Relationship Id="rId171" Type="http://schemas.openxmlformats.org/officeDocument/2006/relationships/hyperlink" Target="&#49884;&#54200;131&#54200;.pptx" TargetMode="External"/><Relationship Id="rId227" Type="http://schemas.openxmlformats.org/officeDocument/2006/relationships/hyperlink" Target="&#49884;&#54200;105&#54200;.pptx" TargetMode="External"/><Relationship Id="rId269" Type="http://schemas.openxmlformats.org/officeDocument/2006/relationships/hyperlink" Target="&#49884;&#54200;71&#54200;.pptx" TargetMode="External"/><Relationship Id="rId434" Type="http://schemas.openxmlformats.org/officeDocument/2006/relationships/image" Target="../media/image200.png"/><Relationship Id="rId33" Type="http://schemas.openxmlformats.org/officeDocument/2006/relationships/slide" Target="slide18.xml"/><Relationship Id="rId129" Type="http://schemas.openxmlformats.org/officeDocument/2006/relationships/hyperlink" Target="&#49884;&#54200;27&#54200;.pptx" TargetMode="External"/><Relationship Id="rId280" Type="http://schemas.openxmlformats.org/officeDocument/2006/relationships/image" Target="../media/image123.png"/><Relationship Id="rId336" Type="http://schemas.openxmlformats.org/officeDocument/2006/relationships/image" Target="../media/image151.png"/><Relationship Id="rId75" Type="http://schemas.openxmlformats.org/officeDocument/2006/relationships/hyperlink" Target="&#49884;&#54200;24&#54200;.pptx" TargetMode="External"/><Relationship Id="rId140" Type="http://schemas.openxmlformats.org/officeDocument/2006/relationships/image" Target="../media/image53.png"/><Relationship Id="rId182" Type="http://schemas.openxmlformats.org/officeDocument/2006/relationships/image" Target="../media/image74.png"/><Relationship Id="rId378" Type="http://schemas.openxmlformats.org/officeDocument/2006/relationships/image" Target="../media/image172.png"/><Relationship Id="rId403" Type="http://schemas.openxmlformats.org/officeDocument/2006/relationships/hyperlink" Target="../33&#48120;&#44032;/&#48120;&#44032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102.png"/><Relationship Id="rId445" Type="http://schemas.openxmlformats.org/officeDocument/2006/relationships/hyperlink" Target="../../&#49888;&#50557;PPT/54%20&#46356;&#47784;&#45936;&#51204;&#49436;/&#46356;&#47784;&#45936;&#51204;&#49436;.pptx" TargetMode="External"/><Relationship Id="rId291" Type="http://schemas.openxmlformats.org/officeDocument/2006/relationships/hyperlink" Target="&#49884;&#54200;83&#54200;.pptx" TargetMode="External"/><Relationship Id="rId305" Type="http://schemas.openxmlformats.org/officeDocument/2006/relationships/hyperlink" Target="&#49884;&#54200;80&#54200;.pptx" TargetMode="External"/><Relationship Id="rId347" Type="http://schemas.openxmlformats.org/officeDocument/2006/relationships/hyperlink" Target="../05&#49888;&#47749;&#44592;/&#49888;&#47749;&#44592;.pptx" TargetMode="External"/><Relationship Id="rId44" Type="http://schemas.openxmlformats.org/officeDocument/2006/relationships/image" Target="../media/image5.png"/><Relationship Id="rId86" Type="http://schemas.openxmlformats.org/officeDocument/2006/relationships/image" Target="../media/image26.png"/><Relationship Id="rId151" Type="http://schemas.openxmlformats.org/officeDocument/2006/relationships/hyperlink" Target="&#49884;&#54200;48&#54200;.pptx" TargetMode="External"/><Relationship Id="rId389" Type="http://schemas.openxmlformats.org/officeDocument/2006/relationships/hyperlink" Target="../26&#50640;&#49828;&#44180;/&#50640;&#49828;&#44180;.pptx" TargetMode="External"/><Relationship Id="rId193" Type="http://schemas.openxmlformats.org/officeDocument/2006/relationships/hyperlink" Target="&#49884;&#54200;140&#54200;.pptx" TargetMode="External"/><Relationship Id="rId207" Type="http://schemas.openxmlformats.org/officeDocument/2006/relationships/hyperlink" Target="&#49884;&#54200;127&#54200;.pptx" TargetMode="External"/><Relationship Id="rId249" Type="http://schemas.openxmlformats.org/officeDocument/2006/relationships/hyperlink" Target="&#49884;&#54200;116&#54200;.pptx" TargetMode="External"/><Relationship Id="rId414" Type="http://schemas.openxmlformats.org/officeDocument/2006/relationships/image" Target="../media/image190.png"/><Relationship Id="rId456" Type="http://schemas.openxmlformats.org/officeDocument/2006/relationships/image" Target="../media/image211.png"/><Relationship Id="rId13" Type="http://schemas.openxmlformats.org/officeDocument/2006/relationships/slide" Target="slide26.xml"/><Relationship Id="rId109" Type="http://schemas.openxmlformats.org/officeDocument/2006/relationships/hyperlink" Target="&#49884;&#54200;16&#54200;.pptx" TargetMode="External"/><Relationship Id="rId260" Type="http://schemas.openxmlformats.org/officeDocument/2006/relationships/image" Target="../media/image113.png"/><Relationship Id="rId316" Type="http://schemas.openxmlformats.org/officeDocument/2006/relationships/image" Target="../media/image141.png"/><Relationship Id="rId55" Type="http://schemas.openxmlformats.org/officeDocument/2006/relationships/hyperlink" Target="&#49884;&#54200;03&#54200;.pptx" TargetMode="External"/><Relationship Id="rId97" Type="http://schemas.openxmlformats.org/officeDocument/2006/relationships/hyperlink" Target="&#49884;&#54200;20&#54200;.pptx" TargetMode="External"/><Relationship Id="rId120" Type="http://schemas.openxmlformats.org/officeDocument/2006/relationships/image" Target="../media/image43.png"/><Relationship Id="rId358" Type="http://schemas.openxmlformats.org/officeDocument/2006/relationships/image" Target="../media/image162.png"/><Relationship Id="rId162" Type="http://schemas.openxmlformats.org/officeDocument/2006/relationships/image" Target="../media/image64.png"/><Relationship Id="rId218" Type="http://schemas.openxmlformats.org/officeDocument/2006/relationships/image" Target="../media/image92.png"/><Relationship Id="rId425" Type="http://schemas.openxmlformats.org/officeDocument/2006/relationships/hyperlink" Target="../../&#49888;&#50557;PPT/44%20&#49324;&#46020;&#54665;&#51204;/&#49324;&#46020;&#54665;&#51204;.pptx" TargetMode="External"/><Relationship Id="rId467" Type="http://schemas.openxmlformats.org/officeDocument/2006/relationships/hyperlink" Target="../../&#49888;&#50557;PPT/65%20&#50976;&#45796;&#49436;/&#50976;&#45796;&#49436;1&#51109;.pptx" TargetMode="External"/><Relationship Id="rId271" Type="http://schemas.openxmlformats.org/officeDocument/2006/relationships/hyperlink" Target="&#49884;&#54200;72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6.png"/><Relationship Id="rId131" Type="http://schemas.openxmlformats.org/officeDocument/2006/relationships/hyperlink" Target="&#49884;&#54200;17&#54200;.pptx" TargetMode="External"/><Relationship Id="rId327" Type="http://schemas.openxmlformats.org/officeDocument/2006/relationships/hyperlink" Target="&#49884;&#54200;94&#54200;.pptx" TargetMode="External"/><Relationship Id="rId369" Type="http://schemas.openxmlformats.org/officeDocument/2006/relationships/hyperlink" Target="../16&#45712;&#54756;&#48120;&#50556;/&#45712;&#54756;&#48120;&#50556;.pptx" TargetMode="External"/><Relationship Id="rId173" Type="http://schemas.openxmlformats.org/officeDocument/2006/relationships/hyperlink" Target="&#49884;&#54200;134&#54200;.pptx" TargetMode="External"/><Relationship Id="rId229" Type="http://schemas.openxmlformats.org/officeDocument/2006/relationships/hyperlink" Target="&#49884;&#54200;110&#54200;.pptx" TargetMode="External"/><Relationship Id="rId380" Type="http://schemas.openxmlformats.org/officeDocument/2006/relationships/image" Target="../media/image173.png"/><Relationship Id="rId436" Type="http://schemas.openxmlformats.org/officeDocument/2006/relationships/image" Target="../media/image201.png"/><Relationship Id="rId240" Type="http://schemas.openxmlformats.org/officeDocument/2006/relationships/image" Target="../media/image103.png"/><Relationship Id="rId35" Type="http://schemas.openxmlformats.org/officeDocument/2006/relationships/slide" Target="slide20.xml"/><Relationship Id="rId77" Type="http://schemas.openxmlformats.org/officeDocument/2006/relationships/hyperlink" Target="&#49884;&#54200;54&#54200;.pptx" TargetMode="External"/><Relationship Id="rId100" Type="http://schemas.openxmlformats.org/officeDocument/2006/relationships/image" Target="../media/image33.png"/><Relationship Id="rId282" Type="http://schemas.openxmlformats.org/officeDocument/2006/relationships/image" Target="../media/image124.png"/><Relationship Id="rId338" Type="http://schemas.openxmlformats.org/officeDocument/2006/relationships/image" Target="../media/image152.png"/><Relationship Id="rId8" Type="http://schemas.openxmlformats.org/officeDocument/2006/relationships/slide" Target="slide4.xml"/><Relationship Id="rId142" Type="http://schemas.openxmlformats.org/officeDocument/2006/relationships/image" Target="../media/image54.png"/><Relationship Id="rId184" Type="http://schemas.openxmlformats.org/officeDocument/2006/relationships/image" Target="../media/image75.png"/><Relationship Id="rId391" Type="http://schemas.openxmlformats.org/officeDocument/2006/relationships/hyperlink" Target="../27&#45796;&#45768;&#50648;/&#45796;&#45768;&#50648;.pptx" TargetMode="External"/><Relationship Id="rId405" Type="http://schemas.openxmlformats.org/officeDocument/2006/relationships/hyperlink" Target="../34&#45208;&#54996;/&#45208;&#54996;.pptx" TargetMode="External"/><Relationship Id="rId447" Type="http://schemas.openxmlformats.org/officeDocument/2006/relationships/hyperlink" Target="../../&#49888;&#50557;PPT/55%20&#46356;&#47784;&#45936;&#54980;&#49436;/&#46356;&#47784;&#45936;&#54980;&#49436;.pptx" TargetMode="External"/><Relationship Id="rId251" Type="http://schemas.openxmlformats.org/officeDocument/2006/relationships/hyperlink" Target="&#49884;&#54200;117&#54200;.pptx" TargetMode="External"/><Relationship Id="rId46" Type="http://schemas.openxmlformats.org/officeDocument/2006/relationships/image" Target="../media/image6.png"/><Relationship Id="rId293" Type="http://schemas.openxmlformats.org/officeDocument/2006/relationships/hyperlink" Target="&#49884;&#54200;84&#54200;.pptx" TargetMode="External"/><Relationship Id="rId307" Type="http://schemas.openxmlformats.org/officeDocument/2006/relationships/hyperlink" Target="&#49884;&#54200;90&#54200;.pptx" TargetMode="External"/><Relationship Id="rId349" Type="http://schemas.openxmlformats.org/officeDocument/2006/relationships/hyperlink" Target="../06&#50668;&#54840;&#49688;&#50500;/&#50668;&#54840;&#49688;&#50500;.pptx" TargetMode="External"/><Relationship Id="rId88" Type="http://schemas.openxmlformats.org/officeDocument/2006/relationships/image" Target="../media/image27.png"/><Relationship Id="rId111" Type="http://schemas.openxmlformats.org/officeDocument/2006/relationships/hyperlink" Target="&#49884;&#54200;26&#54200;.pptx" TargetMode="External"/><Relationship Id="rId153" Type="http://schemas.openxmlformats.org/officeDocument/2006/relationships/hyperlink" Target="&#49884;&#54200;38&#54200;.pptx" TargetMode="External"/><Relationship Id="rId195" Type="http://schemas.openxmlformats.org/officeDocument/2006/relationships/hyperlink" Target="&#49884;&#54200;150&#54200;.pptx" TargetMode="External"/><Relationship Id="rId209" Type="http://schemas.openxmlformats.org/officeDocument/2006/relationships/hyperlink" Target="&#49884;&#54200;128&#54200;.pptx" TargetMode="External"/><Relationship Id="rId360" Type="http://schemas.openxmlformats.org/officeDocument/2006/relationships/image" Target="../media/image163.png"/><Relationship Id="rId416" Type="http://schemas.openxmlformats.org/officeDocument/2006/relationships/image" Target="../media/image191.png"/><Relationship Id="rId220" Type="http://schemas.openxmlformats.org/officeDocument/2006/relationships/image" Target="../media/image93.png"/><Relationship Id="rId458" Type="http://schemas.openxmlformats.org/officeDocument/2006/relationships/image" Target="../media/image212.png"/><Relationship Id="rId15" Type="http://schemas.openxmlformats.org/officeDocument/2006/relationships/slide" Target="slide27.xml"/><Relationship Id="rId57" Type="http://schemas.openxmlformats.org/officeDocument/2006/relationships/hyperlink" Target="&#49884;&#54200;13&#54200;.pptx" TargetMode="External"/><Relationship Id="rId262" Type="http://schemas.openxmlformats.org/officeDocument/2006/relationships/image" Target="../media/image114.png"/><Relationship Id="rId318" Type="http://schemas.openxmlformats.org/officeDocument/2006/relationships/image" Target="../media/image142.png"/><Relationship Id="rId99" Type="http://schemas.openxmlformats.org/officeDocument/2006/relationships/hyperlink" Target="&#49884;&#54200;30&#54200;.pptx" TargetMode="External"/><Relationship Id="rId122" Type="http://schemas.openxmlformats.org/officeDocument/2006/relationships/image" Target="../media/image44.png"/><Relationship Id="rId164" Type="http://schemas.openxmlformats.org/officeDocument/2006/relationships/image" Target="../media/image65.png"/><Relationship Id="rId371" Type="http://schemas.openxmlformats.org/officeDocument/2006/relationships/hyperlink" Target="../17&#50640;&#49828;&#45908;/&#50640;&#49828;&#45908;.pptx" TargetMode="External"/><Relationship Id="rId427" Type="http://schemas.openxmlformats.org/officeDocument/2006/relationships/hyperlink" Target="../../&#49888;&#50557;PPT/45%20&#47196;&#47560;&#49436;/&#47196;&#47560;&#49436;.pptx" TargetMode="External"/><Relationship Id="rId469" Type="http://schemas.openxmlformats.org/officeDocument/2006/relationships/hyperlink" Target="../../&#49888;&#50557;PPT/66%20&#50836;&#54620;&#44228;&#49884;&#47197;/&#50836;&#54620;&#44228;&#49884;&#47197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07&#54200;.pptx" TargetMode="External"/><Relationship Id="rId273" Type="http://schemas.openxmlformats.org/officeDocument/2006/relationships/hyperlink" Target="&#49884;&#54200;73&#54200;.pptx" TargetMode="External"/><Relationship Id="rId329" Type="http://schemas.openxmlformats.org/officeDocument/2006/relationships/hyperlink" Target="&#49884;&#54200;93&#54200;.pptx" TargetMode="External"/><Relationship Id="rId68" Type="http://schemas.openxmlformats.org/officeDocument/2006/relationships/image" Target="../media/image17.png"/><Relationship Id="rId133" Type="http://schemas.openxmlformats.org/officeDocument/2006/relationships/hyperlink" Target="&#49884;&#54200;66&#54200;.pptx" TargetMode="External"/><Relationship Id="rId175" Type="http://schemas.openxmlformats.org/officeDocument/2006/relationships/hyperlink" Target="&#49884;&#54200;144&#54200;.pptx" TargetMode="External"/><Relationship Id="rId340" Type="http://schemas.openxmlformats.org/officeDocument/2006/relationships/image" Target="../media/image153.png"/><Relationship Id="rId200" Type="http://schemas.openxmlformats.org/officeDocument/2006/relationships/image" Target="../media/image83.png"/><Relationship Id="rId382" Type="http://schemas.openxmlformats.org/officeDocument/2006/relationships/image" Target="../media/image174.png"/><Relationship Id="rId438" Type="http://schemas.openxmlformats.org/officeDocument/2006/relationships/image" Target="../media/image202.png"/><Relationship Id="rId242" Type="http://schemas.openxmlformats.org/officeDocument/2006/relationships/image" Target="../media/image104.png"/><Relationship Id="rId284" Type="http://schemas.openxmlformats.org/officeDocument/2006/relationships/image" Target="../media/image125.png"/><Relationship Id="rId37" Type="http://schemas.openxmlformats.org/officeDocument/2006/relationships/hyperlink" Target="&#49884;&#54200;12&#54200;.pptx" TargetMode="External"/><Relationship Id="rId79" Type="http://schemas.openxmlformats.org/officeDocument/2006/relationships/hyperlink" Target="&#49884;&#54200;55&#54200;.pptx" TargetMode="External"/><Relationship Id="rId102" Type="http://schemas.openxmlformats.org/officeDocument/2006/relationships/image" Target="../media/image34.png"/><Relationship Id="rId144" Type="http://schemas.openxmlformats.org/officeDocument/2006/relationships/image" Target="../media/image55.png"/><Relationship Id="rId90" Type="http://schemas.openxmlformats.org/officeDocument/2006/relationships/image" Target="../media/image28.png"/><Relationship Id="rId186" Type="http://schemas.openxmlformats.org/officeDocument/2006/relationships/image" Target="../media/image76.png"/><Relationship Id="rId351" Type="http://schemas.openxmlformats.org/officeDocument/2006/relationships/hyperlink" Target="../07&#49324;&#49324;&#44592;/&#49324;&#49324;&#44592;.pptx" TargetMode="External"/><Relationship Id="rId393" Type="http://schemas.openxmlformats.org/officeDocument/2006/relationships/hyperlink" Target="../28&#54840;&#49464;&#50500;/&#54840;&#49464;&#50500;.pptx" TargetMode="External"/><Relationship Id="rId407" Type="http://schemas.openxmlformats.org/officeDocument/2006/relationships/hyperlink" Target="../35&#54616;&#48149;&#44397;/&#54616;&#48149;&#44397;.pptx" TargetMode="External"/><Relationship Id="rId449" Type="http://schemas.openxmlformats.org/officeDocument/2006/relationships/hyperlink" Target="../../&#49888;&#50557;PPT/56%20&#46356;&#46020;&#49436;/&#46356;&#46020;&#49436;.pptx" TargetMode="External"/><Relationship Id="rId211" Type="http://schemas.openxmlformats.org/officeDocument/2006/relationships/hyperlink" Target="&#49884;&#54200;138&#54200;.pptx" TargetMode="External"/><Relationship Id="rId253" Type="http://schemas.openxmlformats.org/officeDocument/2006/relationships/hyperlink" Target="&#49884;&#54200;118&#54200;.pptx" TargetMode="External"/><Relationship Id="rId295" Type="http://schemas.openxmlformats.org/officeDocument/2006/relationships/hyperlink" Target="&#49884;&#54200;85&#54200;.pptx" TargetMode="External"/><Relationship Id="rId309" Type="http://schemas.openxmlformats.org/officeDocument/2006/relationships/hyperlink" Target="&#49884;&#54200;89&#54200;.pptx" TargetMode="External"/><Relationship Id="rId460" Type="http://schemas.openxmlformats.org/officeDocument/2006/relationships/image" Target="../media/image213.png"/><Relationship Id="rId48" Type="http://schemas.openxmlformats.org/officeDocument/2006/relationships/image" Target="../media/image7.png"/><Relationship Id="rId113" Type="http://schemas.openxmlformats.org/officeDocument/2006/relationships/hyperlink" Target="&#49884;&#54200;35&#54200;.pptx" TargetMode="External"/><Relationship Id="rId320" Type="http://schemas.openxmlformats.org/officeDocument/2006/relationships/image" Target="../media/image143.png"/><Relationship Id="rId155" Type="http://schemas.openxmlformats.org/officeDocument/2006/relationships/hyperlink" Target="&#49884;&#54200;28&#54200;.pptx" TargetMode="External"/><Relationship Id="rId197" Type="http://schemas.openxmlformats.org/officeDocument/2006/relationships/hyperlink" Target="&#49884;&#54200;126&#54200;.pptx" TargetMode="External"/><Relationship Id="rId362" Type="http://schemas.openxmlformats.org/officeDocument/2006/relationships/image" Target="../media/image164.png"/><Relationship Id="rId418" Type="http://schemas.openxmlformats.org/officeDocument/2006/relationships/image" Target="../media/image192.png"/><Relationship Id="rId222" Type="http://schemas.openxmlformats.org/officeDocument/2006/relationships/image" Target="../media/image94.png"/><Relationship Id="rId264" Type="http://schemas.openxmlformats.org/officeDocument/2006/relationships/image" Target="../media/image115.png"/><Relationship Id="rId471" Type="http://schemas.openxmlformats.org/officeDocument/2006/relationships/image" Target="../media/image219.png"/><Relationship Id="rId17" Type="http://schemas.openxmlformats.org/officeDocument/2006/relationships/slide" Target="slide9.xml"/><Relationship Id="rId59" Type="http://schemas.openxmlformats.org/officeDocument/2006/relationships/hyperlink" Target="&#49884;&#54200;23&#54200;.pptx" TargetMode="External"/><Relationship Id="rId124" Type="http://schemas.openxmlformats.org/officeDocument/2006/relationships/image" Target="../media/image45.png"/><Relationship Id="rId70" Type="http://schemas.openxmlformats.org/officeDocument/2006/relationships/image" Target="../media/image18.png"/><Relationship Id="rId166" Type="http://schemas.openxmlformats.org/officeDocument/2006/relationships/image" Target="../media/image66.png"/><Relationship Id="rId331" Type="http://schemas.openxmlformats.org/officeDocument/2006/relationships/hyperlink" Target="&#49884;&#54200;92&#54200;.pptx" TargetMode="External"/><Relationship Id="rId373" Type="http://schemas.openxmlformats.org/officeDocument/2006/relationships/hyperlink" Target="../18&#50853;&#44592;/&#50853;&#44592;.pptx" TargetMode="External"/><Relationship Id="rId429" Type="http://schemas.openxmlformats.org/officeDocument/2006/relationships/hyperlink" Target="../../&#49888;&#50557;PPT/46%20&#44256;&#47536;&#46020;&#51204;&#49436;/&#44256;&#47536;&#46020;&#51204;&#49436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6&#54200;.pptx" TargetMode="External"/><Relationship Id="rId440" Type="http://schemas.openxmlformats.org/officeDocument/2006/relationships/image" Target="../media/image203.png"/><Relationship Id="rId28" Type="http://schemas.openxmlformats.org/officeDocument/2006/relationships/slide" Target="slide34.xml"/><Relationship Id="rId275" Type="http://schemas.openxmlformats.org/officeDocument/2006/relationships/hyperlink" Target="&#49884;&#54200;74&#54200;.pptx" TargetMode="External"/><Relationship Id="rId300" Type="http://schemas.openxmlformats.org/officeDocument/2006/relationships/image" Target="../media/image133.png"/><Relationship Id="rId81" Type="http://schemas.openxmlformats.org/officeDocument/2006/relationships/hyperlink" Target="&#49884;&#54200;51&#54200;.pptx" TargetMode="External"/><Relationship Id="rId135" Type="http://schemas.openxmlformats.org/officeDocument/2006/relationships/hyperlink" Target="&#49884;&#54200;61&#54200;.pptx" TargetMode="External"/><Relationship Id="rId177" Type="http://schemas.openxmlformats.org/officeDocument/2006/relationships/hyperlink" Target="&#49884;&#54200;124&#54200;.pptx" TargetMode="External"/><Relationship Id="rId342" Type="http://schemas.openxmlformats.org/officeDocument/2006/relationships/image" Target="../media/image154.png"/><Relationship Id="rId384" Type="http://schemas.openxmlformats.org/officeDocument/2006/relationships/image" Target="../media/image175.png"/><Relationship Id="rId202" Type="http://schemas.openxmlformats.org/officeDocument/2006/relationships/image" Target="../media/image84.png"/><Relationship Id="rId244" Type="http://schemas.openxmlformats.org/officeDocument/2006/relationships/image" Target="../media/image105.png"/><Relationship Id="rId39" Type="http://schemas.openxmlformats.org/officeDocument/2006/relationships/hyperlink" Target="&#49884;&#54200;22&#54200;.pptx" TargetMode="External"/><Relationship Id="rId286" Type="http://schemas.openxmlformats.org/officeDocument/2006/relationships/image" Target="../media/image126.png"/><Relationship Id="rId451" Type="http://schemas.openxmlformats.org/officeDocument/2006/relationships/hyperlink" Target="../../&#49888;&#50557;PPT/57%20&#48716;&#47112;&#47788;&#49436;/&#48716;&#47112;&#47788;&#49436;1&#51109;.pptx" TargetMode="External"/><Relationship Id="rId50" Type="http://schemas.openxmlformats.org/officeDocument/2006/relationships/image" Target="../media/image8.png"/><Relationship Id="rId104" Type="http://schemas.openxmlformats.org/officeDocument/2006/relationships/image" Target="../media/image35.png"/><Relationship Id="rId146" Type="http://schemas.openxmlformats.org/officeDocument/2006/relationships/image" Target="../media/image56.png"/><Relationship Id="rId188" Type="http://schemas.openxmlformats.org/officeDocument/2006/relationships/image" Target="../media/image77.png"/><Relationship Id="rId311" Type="http://schemas.openxmlformats.org/officeDocument/2006/relationships/hyperlink" Target="&#49884;&#54200;100&#54200;.pptx" TargetMode="External"/><Relationship Id="rId353" Type="http://schemas.openxmlformats.org/officeDocument/2006/relationships/hyperlink" Target="../08&#47355;&#44592;/&#47355;&#44592;.pptx" TargetMode="External"/><Relationship Id="rId395" Type="http://schemas.openxmlformats.org/officeDocument/2006/relationships/hyperlink" Target="../29&#50836;&#50648;/&#50836;&#50648;.pptx" TargetMode="External"/><Relationship Id="rId409" Type="http://schemas.openxmlformats.org/officeDocument/2006/relationships/hyperlink" Target="../36&#49828;&#48148;&#45264;/&#49828;&#48148;&#45264;.pptx" TargetMode="External"/><Relationship Id="rId92" Type="http://schemas.openxmlformats.org/officeDocument/2006/relationships/image" Target="../media/image29.png"/><Relationship Id="rId213" Type="http://schemas.openxmlformats.org/officeDocument/2006/relationships/hyperlink" Target="&#49884;&#54200;148&#54200;.pptx" TargetMode="External"/><Relationship Id="rId420" Type="http://schemas.openxmlformats.org/officeDocument/2006/relationships/image" Target="../media/image193.png"/><Relationship Id="rId255" Type="http://schemas.openxmlformats.org/officeDocument/2006/relationships/hyperlink" Target="&#49884;&#54200;119&#54200;.pptx" TargetMode="External"/><Relationship Id="rId297" Type="http://schemas.openxmlformats.org/officeDocument/2006/relationships/hyperlink" Target="&#49884;&#54200;86&#54200;.pptx" TargetMode="External"/><Relationship Id="rId462" Type="http://schemas.openxmlformats.org/officeDocument/2006/relationships/image" Target="../media/image214.png"/><Relationship Id="rId115" Type="http://schemas.openxmlformats.org/officeDocument/2006/relationships/hyperlink" Target="&#49884;&#54200;36&#54200;.pptx" TargetMode="External"/><Relationship Id="rId157" Type="http://schemas.openxmlformats.org/officeDocument/2006/relationships/hyperlink" Target="&#49884;&#54200;18&#54200;.pptx" TargetMode="External"/><Relationship Id="rId322" Type="http://schemas.openxmlformats.org/officeDocument/2006/relationships/image" Target="../media/image144.png"/><Relationship Id="rId364" Type="http://schemas.openxmlformats.org/officeDocument/2006/relationships/image" Target="../media/image165.png"/><Relationship Id="rId61" Type="http://schemas.openxmlformats.org/officeDocument/2006/relationships/hyperlink" Target="&#49884;&#54200;44&#54200;.pptx" TargetMode="External"/><Relationship Id="rId199" Type="http://schemas.openxmlformats.org/officeDocument/2006/relationships/hyperlink" Target="&#49884;&#54200;136&#54200;.pptx" TargetMode="External"/></Relationships>
</file>

<file path=ppt/slides/_rels/slide30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46&#54200;.pptx" TargetMode="External"/><Relationship Id="rId299" Type="http://schemas.openxmlformats.org/officeDocument/2006/relationships/hyperlink" Target="&#49884;&#54200;87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04&#54200;.pptx" TargetMode="External"/><Relationship Id="rId159" Type="http://schemas.openxmlformats.org/officeDocument/2006/relationships/hyperlink" Target="&#49884;&#54200;08&#54200;.pptx" TargetMode="External"/><Relationship Id="rId324" Type="http://schemas.openxmlformats.org/officeDocument/2006/relationships/image" Target="../media/image145.png"/><Relationship Id="rId366" Type="http://schemas.openxmlformats.org/officeDocument/2006/relationships/image" Target="../media/image166.png"/><Relationship Id="rId170" Type="http://schemas.openxmlformats.org/officeDocument/2006/relationships/image" Target="../media/image68.png"/><Relationship Id="rId226" Type="http://schemas.openxmlformats.org/officeDocument/2006/relationships/image" Target="../media/image96.png"/><Relationship Id="rId433" Type="http://schemas.openxmlformats.org/officeDocument/2006/relationships/hyperlink" Target="../../&#49888;&#50557;PPT/48%20&#44040;&#46972;&#46356;&#50500;&#49436;/&#44040;&#46972;&#46356;&#50500;&#49436;.pptx" TargetMode="External"/><Relationship Id="rId268" Type="http://schemas.openxmlformats.org/officeDocument/2006/relationships/image" Target="../media/image117.png"/><Relationship Id="rId32" Type="http://schemas.openxmlformats.org/officeDocument/2006/relationships/slide" Target="slide17.xml"/><Relationship Id="rId74" Type="http://schemas.openxmlformats.org/officeDocument/2006/relationships/image" Target="../media/image20.png"/><Relationship Id="rId128" Type="http://schemas.openxmlformats.org/officeDocument/2006/relationships/image" Target="../media/image47.png"/><Relationship Id="rId335" Type="http://schemas.openxmlformats.org/officeDocument/2006/relationships/hyperlink" Target="&#49884;&#54200;09&#54200;.pptx" TargetMode="External"/><Relationship Id="rId377" Type="http://schemas.openxmlformats.org/officeDocument/2006/relationships/hyperlink" Target="../20&#51104;&#50616;/&#51104;&#50616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42&#54200;.pptx" TargetMode="External"/><Relationship Id="rId237" Type="http://schemas.openxmlformats.org/officeDocument/2006/relationships/hyperlink" Target="&#49884;&#54200;109&#54200;.pptx" TargetMode="External"/><Relationship Id="rId402" Type="http://schemas.openxmlformats.org/officeDocument/2006/relationships/image" Target="../media/image184.png"/><Relationship Id="rId279" Type="http://schemas.openxmlformats.org/officeDocument/2006/relationships/hyperlink" Target="&#49884;&#54200;76&#54200;.pptx" TargetMode="External"/><Relationship Id="rId444" Type="http://schemas.openxmlformats.org/officeDocument/2006/relationships/image" Target="../media/image205.png"/><Relationship Id="rId43" Type="http://schemas.openxmlformats.org/officeDocument/2006/relationships/hyperlink" Target="&#49884;&#54200;11&#54200;.pptx" TargetMode="External"/><Relationship Id="rId139" Type="http://schemas.openxmlformats.org/officeDocument/2006/relationships/hyperlink" Target="&#49884;&#54200;64&#54200;.pptx" TargetMode="External"/><Relationship Id="rId290" Type="http://schemas.openxmlformats.org/officeDocument/2006/relationships/image" Target="../media/image128.png"/><Relationship Id="rId304" Type="http://schemas.openxmlformats.org/officeDocument/2006/relationships/image" Target="../media/image135.png"/><Relationship Id="rId346" Type="http://schemas.openxmlformats.org/officeDocument/2006/relationships/image" Target="../media/image156.png"/><Relationship Id="rId388" Type="http://schemas.openxmlformats.org/officeDocument/2006/relationships/image" Target="../media/image177.png"/><Relationship Id="rId85" Type="http://schemas.openxmlformats.org/officeDocument/2006/relationships/hyperlink" Target="&#49884;&#54200;53&#54200;.pptx" TargetMode="External"/><Relationship Id="rId150" Type="http://schemas.openxmlformats.org/officeDocument/2006/relationships/image" Target="../media/image58.png"/><Relationship Id="rId192" Type="http://schemas.openxmlformats.org/officeDocument/2006/relationships/image" Target="../media/image79.png"/><Relationship Id="rId206" Type="http://schemas.openxmlformats.org/officeDocument/2006/relationships/image" Target="../media/image86.png"/><Relationship Id="rId413" Type="http://schemas.openxmlformats.org/officeDocument/2006/relationships/hyperlink" Target="../38&#49828;&#44032;&#47028;/&#49828;&#44032;&#47028;.pptx" TargetMode="External"/><Relationship Id="rId248" Type="http://schemas.openxmlformats.org/officeDocument/2006/relationships/image" Target="../media/image107.png"/><Relationship Id="rId455" Type="http://schemas.openxmlformats.org/officeDocument/2006/relationships/hyperlink" Target="../../&#49888;&#50557;PPT/59%20&#50556;&#44256;&#48372;&#49436;/&#50556;&#44256;&#48372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7.png"/><Relationship Id="rId315" Type="http://schemas.openxmlformats.org/officeDocument/2006/relationships/hyperlink" Target="&#49884;&#54200;102&#54200;.pptx" TargetMode="External"/><Relationship Id="rId357" Type="http://schemas.openxmlformats.org/officeDocument/2006/relationships/hyperlink" Target="../10&#49324;&#47924;&#50648;&#54616;/&#49324;&#47924;&#50648;&#54616;.pptx" TargetMode="External"/><Relationship Id="rId54" Type="http://schemas.openxmlformats.org/officeDocument/2006/relationships/image" Target="../media/image10.png"/><Relationship Id="rId96" Type="http://schemas.openxmlformats.org/officeDocument/2006/relationships/image" Target="../media/image31.png"/><Relationship Id="rId161" Type="http://schemas.openxmlformats.org/officeDocument/2006/relationships/hyperlink" Target="&#49884;&#54200;122&#54200;.pptx" TargetMode="External"/><Relationship Id="rId217" Type="http://schemas.openxmlformats.org/officeDocument/2006/relationships/hyperlink" Target="&#49884;&#54200;139&#54200;.pptx" TargetMode="External"/><Relationship Id="rId399" Type="http://schemas.openxmlformats.org/officeDocument/2006/relationships/hyperlink" Target="../31&#50724;&#48148;&#45852;/&#50724;&#48148;&#45852;1&#51109;.pptx" TargetMode="External"/><Relationship Id="rId259" Type="http://schemas.openxmlformats.org/officeDocument/2006/relationships/hyperlink" Target="&#49884;&#54200;29&#54200;.pptx" TargetMode="External"/><Relationship Id="rId424" Type="http://schemas.openxmlformats.org/officeDocument/2006/relationships/image" Target="../media/image195.png"/><Relationship Id="rId466" Type="http://schemas.openxmlformats.org/officeDocument/2006/relationships/image" Target="../media/image216.png"/><Relationship Id="rId23" Type="http://schemas.openxmlformats.org/officeDocument/2006/relationships/slide" Target="slide12.xml"/><Relationship Id="rId119" Type="http://schemas.openxmlformats.org/officeDocument/2006/relationships/hyperlink" Target="&#49884;&#54200;60&#54200;.pptx" TargetMode="External"/><Relationship Id="rId270" Type="http://schemas.openxmlformats.org/officeDocument/2006/relationships/image" Target="../media/image118.png"/><Relationship Id="rId326" Type="http://schemas.openxmlformats.org/officeDocument/2006/relationships/image" Target="../media/image146.png"/><Relationship Id="rId65" Type="http://schemas.openxmlformats.org/officeDocument/2006/relationships/hyperlink" Target="&#49884;&#54200;41&#54200;.pptx" TargetMode="External"/><Relationship Id="rId130" Type="http://schemas.openxmlformats.org/officeDocument/2006/relationships/image" Target="../media/image48.png"/><Relationship Id="rId368" Type="http://schemas.openxmlformats.org/officeDocument/2006/relationships/image" Target="../media/image167.png"/><Relationship Id="rId172" Type="http://schemas.openxmlformats.org/officeDocument/2006/relationships/image" Target="../media/image69.png"/><Relationship Id="rId228" Type="http://schemas.openxmlformats.org/officeDocument/2006/relationships/image" Target="../media/image97.png"/><Relationship Id="rId435" Type="http://schemas.openxmlformats.org/officeDocument/2006/relationships/hyperlink" Target="../../&#49888;&#50557;PPT/49%20&#50640;&#48288;&#49548;&#49436;/&#50640;&#48288;&#49548;&#49436;.pptx" TargetMode="External"/><Relationship Id="rId281" Type="http://schemas.openxmlformats.org/officeDocument/2006/relationships/hyperlink" Target="&#49884;&#54200;70&#54200;.pptx" TargetMode="External"/><Relationship Id="rId337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9.xml"/><Relationship Id="rId76" Type="http://schemas.openxmlformats.org/officeDocument/2006/relationships/image" Target="../media/image21.png"/><Relationship Id="rId141" Type="http://schemas.openxmlformats.org/officeDocument/2006/relationships/hyperlink" Target="&#49884;&#54200;63&#54200;.pptx" TargetMode="External"/><Relationship Id="rId379" Type="http://schemas.openxmlformats.org/officeDocument/2006/relationships/hyperlink" Target="../21&#51204;&#46020;&#49436;/&#51204;&#46020;&#4943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41&#54200;.pptx" TargetMode="External"/><Relationship Id="rId239" Type="http://schemas.openxmlformats.org/officeDocument/2006/relationships/hyperlink" Target="&#49884;&#54200;112&#54200;.pptx" TargetMode="External"/><Relationship Id="rId390" Type="http://schemas.openxmlformats.org/officeDocument/2006/relationships/image" Target="../media/image178.png"/><Relationship Id="rId404" Type="http://schemas.openxmlformats.org/officeDocument/2006/relationships/image" Target="../media/image185.png"/><Relationship Id="rId446" Type="http://schemas.openxmlformats.org/officeDocument/2006/relationships/image" Target="../media/image206.png"/><Relationship Id="rId250" Type="http://schemas.openxmlformats.org/officeDocument/2006/relationships/image" Target="../media/image108.png"/><Relationship Id="rId292" Type="http://schemas.openxmlformats.org/officeDocument/2006/relationships/image" Target="../media/image129.png"/><Relationship Id="rId306" Type="http://schemas.openxmlformats.org/officeDocument/2006/relationships/image" Target="../media/image136.png"/><Relationship Id="rId45" Type="http://schemas.openxmlformats.org/officeDocument/2006/relationships/hyperlink" Target="&#49884;&#54200;01&#54200;.pptx" TargetMode="External"/><Relationship Id="rId87" Type="http://schemas.openxmlformats.org/officeDocument/2006/relationships/hyperlink" Target="&#49884;&#54200;05&#54200;.pptx" TargetMode="External"/><Relationship Id="rId110" Type="http://schemas.openxmlformats.org/officeDocument/2006/relationships/image" Target="../media/image38.png"/><Relationship Id="rId348" Type="http://schemas.openxmlformats.org/officeDocument/2006/relationships/image" Target="../media/image157.png"/><Relationship Id="rId152" Type="http://schemas.openxmlformats.org/officeDocument/2006/relationships/image" Target="../media/image59.png"/><Relationship Id="rId194" Type="http://schemas.openxmlformats.org/officeDocument/2006/relationships/image" Target="../media/image80.png"/><Relationship Id="rId208" Type="http://schemas.openxmlformats.org/officeDocument/2006/relationships/image" Target="../media/image87.png"/><Relationship Id="rId415" Type="http://schemas.openxmlformats.org/officeDocument/2006/relationships/hyperlink" Target="../39&#47568;&#46972;&#44592;/&#47568;&#46972;&#44592;.pptx" TargetMode="External"/><Relationship Id="rId457" Type="http://schemas.openxmlformats.org/officeDocument/2006/relationships/hyperlink" Target="../../&#49888;&#50557;PPT/60%20&#48288;&#46300;&#47196;&#51204;&#49436;/&#48288;&#46300;&#47196;&#51204;&#49436;.pptx" TargetMode="External"/><Relationship Id="rId261" Type="http://schemas.openxmlformats.org/officeDocument/2006/relationships/hyperlink" Target="&#49884;&#54200;39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11.png"/><Relationship Id="rId317" Type="http://schemas.openxmlformats.org/officeDocument/2006/relationships/hyperlink" Target="&#49884;&#54200;99&#54200;.pptx" TargetMode="External"/><Relationship Id="rId359" Type="http://schemas.openxmlformats.org/officeDocument/2006/relationships/hyperlink" Target="../12&#50676;&#50773;&#44592;&#54616;/&#50676;&#50773;&#44592;&#54616;.pptx" TargetMode="External"/><Relationship Id="rId98" Type="http://schemas.openxmlformats.org/officeDocument/2006/relationships/image" Target="../media/image32.png"/><Relationship Id="rId121" Type="http://schemas.openxmlformats.org/officeDocument/2006/relationships/hyperlink" Target="&#49884;&#54200;07&#54200;.pptx" TargetMode="External"/><Relationship Id="rId163" Type="http://schemas.openxmlformats.org/officeDocument/2006/relationships/hyperlink" Target="&#49884;&#54200;121&#54200;.pptx" TargetMode="External"/><Relationship Id="rId219" Type="http://schemas.openxmlformats.org/officeDocument/2006/relationships/hyperlink" Target="&#49884;&#54200;129&#54200;.pptx" TargetMode="External"/><Relationship Id="rId370" Type="http://schemas.openxmlformats.org/officeDocument/2006/relationships/image" Target="../media/image168.png"/><Relationship Id="rId426" Type="http://schemas.openxmlformats.org/officeDocument/2006/relationships/image" Target="../media/image196.png"/><Relationship Id="rId230" Type="http://schemas.openxmlformats.org/officeDocument/2006/relationships/image" Target="../media/image98.png"/><Relationship Id="rId468" Type="http://schemas.openxmlformats.org/officeDocument/2006/relationships/image" Target="../media/image217.png"/><Relationship Id="rId25" Type="http://schemas.openxmlformats.org/officeDocument/2006/relationships/slide" Target="slide13.xml"/><Relationship Id="rId67" Type="http://schemas.openxmlformats.org/officeDocument/2006/relationships/hyperlink" Target="&#49884;&#54200;42&#54200;.pptx" TargetMode="External"/><Relationship Id="rId272" Type="http://schemas.openxmlformats.org/officeDocument/2006/relationships/image" Target="../media/image119.png"/><Relationship Id="rId328" Type="http://schemas.openxmlformats.org/officeDocument/2006/relationships/image" Target="../media/image147.png"/><Relationship Id="rId132" Type="http://schemas.openxmlformats.org/officeDocument/2006/relationships/image" Target="../media/image49.png"/><Relationship Id="rId174" Type="http://schemas.openxmlformats.org/officeDocument/2006/relationships/image" Target="../media/image70.png"/><Relationship Id="rId381" Type="http://schemas.openxmlformats.org/officeDocument/2006/relationships/hyperlink" Target="../22&#50500;&#44032;/&#50500;&#44032;.pptx" TargetMode="External"/><Relationship Id="rId241" Type="http://schemas.openxmlformats.org/officeDocument/2006/relationships/hyperlink" Target="&#49884;&#54200;113&#54200;.pptx" TargetMode="External"/><Relationship Id="rId437" Type="http://schemas.openxmlformats.org/officeDocument/2006/relationships/hyperlink" Target="../../&#49888;&#50557;PPT/50%20&#48716;&#47549;&#48372;&#49436;/&#48716;&#47549;&#48372;&#49436;.pptx" TargetMode="External"/><Relationship Id="rId36" Type="http://schemas.openxmlformats.org/officeDocument/2006/relationships/slide" Target="slide8.xml"/><Relationship Id="rId283" Type="http://schemas.openxmlformats.org/officeDocument/2006/relationships/hyperlink" Target="&#49884;&#54200;78&#54200;.pptx" TargetMode="External"/><Relationship Id="rId339" Type="http://schemas.openxmlformats.org/officeDocument/2006/relationships/hyperlink" Target="../02&#52636;&#50528;&#44413;&#44592;/&#52636;&#50528;&#44413;&#44592;.pptx" TargetMode="External"/><Relationship Id="rId78" Type="http://schemas.openxmlformats.org/officeDocument/2006/relationships/image" Target="../media/image22.png"/><Relationship Id="rId101" Type="http://schemas.openxmlformats.org/officeDocument/2006/relationships/hyperlink" Target="&#49884;&#54200;40&#54200;.pptx" TargetMode="External"/><Relationship Id="rId143" Type="http://schemas.openxmlformats.org/officeDocument/2006/relationships/hyperlink" Target="&#49884;&#54200;62&#54200;.pptx" TargetMode="External"/><Relationship Id="rId185" Type="http://schemas.openxmlformats.org/officeDocument/2006/relationships/hyperlink" Target="&#49884;&#54200;125&#54200;.pptx" TargetMode="External"/><Relationship Id="rId350" Type="http://schemas.openxmlformats.org/officeDocument/2006/relationships/image" Target="../media/image158.png"/><Relationship Id="rId406" Type="http://schemas.openxmlformats.org/officeDocument/2006/relationships/image" Target="../media/image186.png"/><Relationship Id="rId9" Type="http://schemas.openxmlformats.org/officeDocument/2006/relationships/slide" Target="slide24.xml"/><Relationship Id="rId210" Type="http://schemas.openxmlformats.org/officeDocument/2006/relationships/image" Target="../media/image88.png"/><Relationship Id="rId392" Type="http://schemas.openxmlformats.org/officeDocument/2006/relationships/image" Target="../media/image179.png"/><Relationship Id="rId448" Type="http://schemas.openxmlformats.org/officeDocument/2006/relationships/image" Target="../media/image207.png"/><Relationship Id="rId252" Type="http://schemas.openxmlformats.org/officeDocument/2006/relationships/image" Target="../media/image109.png"/><Relationship Id="rId294" Type="http://schemas.openxmlformats.org/officeDocument/2006/relationships/image" Target="../media/image130.png"/><Relationship Id="rId308" Type="http://schemas.openxmlformats.org/officeDocument/2006/relationships/image" Target="../media/image137.png"/><Relationship Id="rId47" Type="http://schemas.openxmlformats.org/officeDocument/2006/relationships/hyperlink" Target="&#49884;&#54200;02&#54200;.pptx" TargetMode="External"/><Relationship Id="rId89" Type="http://schemas.openxmlformats.org/officeDocument/2006/relationships/hyperlink" Target="&#49884;&#54200;15&#54200;.pptx" TargetMode="External"/><Relationship Id="rId112" Type="http://schemas.openxmlformats.org/officeDocument/2006/relationships/image" Target="../media/image39.png"/><Relationship Id="rId154" Type="http://schemas.openxmlformats.org/officeDocument/2006/relationships/image" Target="../media/image60.png"/><Relationship Id="rId361" Type="http://schemas.openxmlformats.org/officeDocument/2006/relationships/hyperlink" Target="../11&#50676;&#50773;&#44592;&#49345;/&#50676;&#50773;&#44592;&#49345;.pptx" TargetMode="External"/><Relationship Id="rId196" Type="http://schemas.openxmlformats.org/officeDocument/2006/relationships/image" Target="../media/image81.png"/><Relationship Id="rId417" Type="http://schemas.openxmlformats.org/officeDocument/2006/relationships/hyperlink" Target="../../&#49888;&#50557;PPT/40%20&#47560;&#53468;&#48373;&#51020;/&#47560;&#53468;&#48373;&#51020;.pptx" TargetMode="External"/><Relationship Id="rId459" Type="http://schemas.openxmlformats.org/officeDocument/2006/relationships/hyperlink" Target="../../&#49888;&#50557;PPT/61%20&#48288;&#46300;&#47196;&#54980;&#49436;/&#48288;&#46300;&#47196;&#5498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11&#54200;.pptx" TargetMode="External"/><Relationship Id="rId263" Type="http://schemas.openxmlformats.org/officeDocument/2006/relationships/hyperlink" Target="&#49884;&#54200;49&#54200;.pptx" TargetMode="External"/><Relationship Id="rId319" Type="http://schemas.openxmlformats.org/officeDocument/2006/relationships/hyperlink" Target="&#49884;&#54200;98&#54200;.pptx" TargetMode="External"/><Relationship Id="rId470" Type="http://schemas.openxmlformats.org/officeDocument/2006/relationships/image" Target="../media/image218.png"/><Relationship Id="rId58" Type="http://schemas.openxmlformats.org/officeDocument/2006/relationships/image" Target="../media/image12.png"/><Relationship Id="rId123" Type="http://schemas.openxmlformats.org/officeDocument/2006/relationships/hyperlink" Target="&#49884;&#54200;57&#54200;.pptx" TargetMode="External"/><Relationship Id="rId330" Type="http://schemas.openxmlformats.org/officeDocument/2006/relationships/image" Target="../media/image148.png"/><Relationship Id="rId165" Type="http://schemas.openxmlformats.org/officeDocument/2006/relationships/hyperlink" Target="&#49884;&#54200;123&#54200;.pptx" TargetMode="External"/><Relationship Id="rId372" Type="http://schemas.openxmlformats.org/officeDocument/2006/relationships/image" Target="../media/image169.png"/><Relationship Id="rId428" Type="http://schemas.openxmlformats.org/officeDocument/2006/relationships/image" Target="../media/image197.png"/><Relationship Id="rId232" Type="http://schemas.openxmlformats.org/officeDocument/2006/relationships/image" Target="../media/image99.png"/><Relationship Id="rId274" Type="http://schemas.openxmlformats.org/officeDocument/2006/relationships/image" Target="../media/image120.png"/><Relationship Id="rId27" Type="http://schemas.openxmlformats.org/officeDocument/2006/relationships/slide" Target="slide14.xml"/><Relationship Id="rId69" Type="http://schemas.openxmlformats.org/officeDocument/2006/relationships/hyperlink" Target="&#49884;&#54200;43&#54200;.pptx" TargetMode="External"/><Relationship Id="rId134" Type="http://schemas.openxmlformats.org/officeDocument/2006/relationships/image" Target="../media/image50.png"/><Relationship Id="rId80" Type="http://schemas.openxmlformats.org/officeDocument/2006/relationships/image" Target="../media/image23.png"/><Relationship Id="rId176" Type="http://schemas.openxmlformats.org/officeDocument/2006/relationships/image" Target="../media/image71.png"/><Relationship Id="rId341" Type="http://schemas.openxmlformats.org/officeDocument/2006/relationships/hyperlink" Target="&#52285;&#49464;&#44592;.pptx" TargetMode="External"/><Relationship Id="rId383" Type="http://schemas.openxmlformats.org/officeDocument/2006/relationships/hyperlink" Target="../23&#51060;&#49324;&#50556;/&#51060;&#49324;&#50556;.pptx" TargetMode="External"/><Relationship Id="rId439" Type="http://schemas.openxmlformats.org/officeDocument/2006/relationships/hyperlink" Target="../../&#49888;&#50557;PPT/51%20&#44264;&#47196;&#49352;&#49436;/&#44264;&#47196;&#49352;&#49436;.pptx" TargetMode="External"/><Relationship Id="rId201" Type="http://schemas.openxmlformats.org/officeDocument/2006/relationships/hyperlink" Target="&#49884;&#54200;146&#54200;.pptx" TargetMode="External"/><Relationship Id="rId243" Type="http://schemas.openxmlformats.org/officeDocument/2006/relationships/hyperlink" Target="&#49884;&#54200;114&#54200;.pptx" TargetMode="External"/><Relationship Id="rId285" Type="http://schemas.openxmlformats.org/officeDocument/2006/relationships/hyperlink" Target="&#49884;&#54200;88&#54200;.pptx" TargetMode="External"/><Relationship Id="rId450" Type="http://schemas.openxmlformats.org/officeDocument/2006/relationships/image" Target="../media/image208.png"/><Relationship Id="rId38" Type="http://schemas.openxmlformats.org/officeDocument/2006/relationships/image" Target="../media/image2.png"/><Relationship Id="rId103" Type="http://schemas.openxmlformats.org/officeDocument/2006/relationships/hyperlink" Target="&#49884;&#54200;50&#54200;.pptx" TargetMode="External"/><Relationship Id="rId310" Type="http://schemas.openxmlformats.org/officeDocument/2006/relationships/image" Target="../media/image138.png"/><Relationship Id="rId91" Type="http://schemas.openxmlformats.org/officeDocument/2006/relationships/hyperlink" Target="&#49884;&#54200;25&#54200;.pptx" TargetMode="External"/><Relationship Id="rId145" Type="http://schemas.openxmlformats.org/officeDocument/2006/relationships/hyperlink" Target="&#49884;&#54200;67&#54200;.pptx" TargetMode="External"/><Relationship Id="rId187" Type="http://schemas.openxmlformats.org/officeDocument/2006/relationships/hyperlink" Target="&#49884;&#54200;135&#54200;.pptx" TargetMode="External"/><Relationship Id="rId352" Type="http://schemas.openxmlformats.org/officeDocument/2006/relationships/image" Target="../media/image159.png"/><Relationship Id="rId394" Type="http://schemas.openxmlformats.org/officeDocument/2006/relationships/image" Target="../media/image180.png"/><Relationship Id="rId408" Type="http://schemas.openxmlformats.org/officeDocument/2006/relationships/image" Target="../media/image187.png"/><Relationship Id="rId212" Type="http://schemas.openxmlformats.org/officeDocument/2006/relationships/image" Target="../media/image89.png"/><Relationship Id="rId254" Type="http://schemas.openxmlformats.org/officeDocument/2006/relationships/image" Target="../media/image110.png"/><Relationship Id="rId49" Type="http://schemas.openxmlformats.org/officeDocument/2006/relationships/hyperlink" Target="&#49884;&#54200;33&#54200;.pptx" TargetMode="External"/><Relationship Id="rId114" Type="http://schemas.openxmlformats.org/officeDocument/2006/relationships/image" Target="../media/image40.png"/><Relationship Id="rId296" Type="http://schemas.openxmlformats.org/officeDocument/2006/relationships/image" Target="../media/image131.png"/><Relationship Id="rId461" Type="http://schemas.openxmlformats.org/officeDocument/2006/relationships/hyperlink" Target="../../&#49888;&#50557;PPT/62%20&#50836;&#54620;&#51068;&#49436;/&#50836;&#54620;&#51068;&#49436;.pptx" TargetMode="External"/><Relationship Id="rId60" Type="http://schemas.openxmlformats.org/officeDocument/2006/relationships/image" Target="../media/image13.png"/><Relationship Id="rId156" Type="http://schemas.openxmlformats.org/officeDocument/2006/relationships/image" Target="../media/image61.png"/><Relationship Id="rId198" Type="http://schemas.openxmlformats.org/officeDocument/2006/relationships/image" Target="../media/image82.png"/><Relationship Id="rId321" Type="http://schemas.openxmlformats.org/officeDocument/2006/relationships/hyperlink" Target="&#49884;&#54200;97&#54200;.pptx" TargetMode="External"/><Relationship Id="rId363" Type="http://schemas.openxmlformats.org/officeDocument/2006/relationships/hyperlink" Target="../13&#50669;&#45824;&#49345;/&#50669;&#45824;&#49345;.pptx" TargetMode="External"/><Relationship Id="rId419" Type="http://schemas.openxmlformats.org/officeDocument/2006/relationships/hyperlink" Target="../../&#49888;&#50557;PPT/41%20&#47560;&#44032;&#48373;&#51020;/&#47560;&#44032;&#48373;&#51020;.pptx" TargetMode="External"/><Relationship Id="rId223" Type="http://schemas.openxmlformats.org/officeDocument/2006/relationships/hyperlink" Target="&#49884;&#54200;103&#54200;.pptx" TargetMode="External"/><Relationship Id="rId430" Type="http://schemas.openxmlformats.org/officeDocument/2006/relationships/image" Target="../media/image198.png"/><Relationship Id="rId18" Type="http://schemas.openxmlformats.org/officeDocument/2006/relationships/slide" Target="slide29.xml"/><Relationship Id="rId265" Type="http://schemas.openxmlformats.org/officeDocument/2006/relationships/hyperlink" Target="&#49884;&#54200;59&#54200;.pptx" TargetMode="External"/><Relationship Id="rId472" Type="http://schemas.openxmlformats.org/officeDocument/2006/relationships/image" Target="../media/image249.png"/><Relationship Id="rId125" Type="http://schemas.openxmlformats.org/officeDocument/2006/relationships/hyperlink" Target="&#49884;&#54200;47&#54200;.pptx" TargetMode="External"/><Relationship Id="rId167" Type="http://schemas.openxmlformats.org/officeDocument/2006/relationships/hyperlink" Target="&#49884;&#54200;133&#54200;.pptx" TargetMode="External"/><Relationship Id="rId332" Type="http://schemas.openxmlformats.org/officeDocument/2006/relationships/image" Target="../media/image149.png"/><Relationship Id="rId374" Type="http://schemas.openxmlformats.org/officeDocument/2006/relationships/image" Target="../media/image170.png"/><Relationship Id="rId71" Type="http://schemas.openxmlformats.org/officeDocument/2006/relationships/hyperlink" Target="&#49884;&#54200;34&#54200;.pptx" TargetMode="External"/><Relationship Id="rId234" Type="http://schemas.openxmlformats.org/officeDocument/2006/relationships/image" Target="../media/image100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21.png"/><Relationship Id="rId44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40" Type="http://schemas.openxmlformats.org/officeDocument/2006/relationships/image" Target="../media/image3.png"/><Relationship Id="rId136" Type="http://schemas.openxmlformats.org/officeDocument/2006/relationships/image" Target="../media/image51.png"/><Relationship Id="rId178" Type="http://schemas.openxmlformats.org/officeDocument/2006/relationships/image" Target="../media/image72.png"/><Relationship Id="rId301" Type="http://schemas.openxmlformats.org/officeDocument/2006/relationships/hyperlink" Target="&#49884;&#54200;69&#54200;.pptx" TargetMode="External"/><Relationship Id="rId343" Type="http://schemas.openxmlformats.org/officeDocument/2006/relationships/hyperlink" Target="../03&#47112;&#50948;&#44592;/&#47112;&#50948;&#44592;.pptx" TargetMode="External"/><Relationship Id="rId82" Type="http://schemas.openxmlformats.org/officeDocument/2006/relationships/image" Target="../media/image24.png"/><Relationship Id="rId203" Type="http://schemas.openxmlformats.org/officeDocument/2006/relationships/hyperlink" Target="&#49884;&#54200;147&#54200;.pptx" TargetMode="External"/><Relationship Id="rId385" Type="http://schemas.openxmlformats.org/officeDocument/2006/relationships/hyperlink" Target="../24&#50696;&#47112;&#48120;&#50556;/&#50696;&#47112;&#48120;&#50556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5.png"/><Relationship Id="rId245" Type="http://schemas.openxmlformats.org/officeDocument/2006/relationships/hyperlink" Target="&#49884;&#54200;115&#54200;.pptx" TargetMode="External"/><Relationship Id="rId266" Type="http://schemas.openxmlformats.org/officeDocument/2006/relationships/image" Target="../media/image116.png"/><Relationship Id="rId287" Type="http://schemas.openxmlformats.org/officeDocument/2006/relationships/hyperlink" Target="&#49884;&#54200;81&#54200;.pptx" TargetMode="External"/><Relationship Id="rId410" Type="http://schemas.openxmlformats.org/officeDocument/2006/relationships/image" Target="../media/image188.png"/><Relationship Id="rId431" Type="http://schemas.openxmlformats.org/officeDocument/2006/relationships/hyperlink" Target="../../&#49888;&#50557;PPT/47%20&#44256;&#47536;&#46020;&#54980;&#49436;/&#44256;&#47536;&#46020;&#54980;&#49436;.pptx" TargetMode="External"/><Relationship Id="rId452" Type="http://schemas.openxmlformats.org/officeDocument/2006/relationships/image" Target="../media/image209.png"/><Relationship Id="rId30" Type="http://schemas.openxmlformats.org/officeDocument/2006/relationships/slide" Target="slide35.xml"/><Relationship Id="rId105" Type="http://schemas.openxmlformats.org/officeDocument/2006/relationships/hyperlink" Target="&#49884;&#54200;56&#54200;.pptx" TargetMode="External"/><Relationship Id="rId126" Type="http://schemas.openxmlformats.org/officeDocument/2006/relationships/image" Target="../media/image46.png"/><Relationship Id="rId147" Type="http://schemas.openxmlformats.org/officeDocument/2006/relationships/hyperlink" Target="&#49884;&#54200;68&#54200;.pptx" TargetMode="External"/><Relationship Id="rId168" Type="http://schemas.openxmlformats.org/officeDocument/2006/relationships/image" Target="../media/image67.png"/><Relationship Id="rId312" Type="http://schemas.openxmlformats.org/officeDocument/2006/relationships/image" Target="../media/image139.png"/><Relationship Id="rId333" Type="http://schemas.openxmlformats.org/officeDocument/2006/relationships/hyperlink" Target="&#49884;&#54200;91&#54200;.pptx" TargetMode="External"/><Relationship Id="rId354" Type="http://schemas.openxmlformats.org/officeDocument/2006/relationships/image" Target="../media/image160.png"/><Relationship Id="rId51" Type="http://schemas.openxmlformats.org/officeDocument/2006/relationships/hyperlink" Target="&#49884;&#54200;31&#54200;.pptx" TargetMode="External"/><Relationship Id="rId72" Type="http://schemas.openxmlformats.org/officeDocument/2006/relationships/image" Target="../media/image19.png"/><Relationship Id="rId93" Type="http://schemas.openxmlformats.org/officeDocument/2006/relationships/hyperlink" Target="&#49884;&#54200;45&#54200;.pptx" TargetMode="External"/><Relationship Id="rId189" Type="http://schemas.openxmlformats.org/officeDocument/2006/relationships/hyperlink" Target="&#49884;&#54200;145&#54200;.pptx" TargetMode="External"/><Relationship Id="rId375" Type="http://schemas.openxmlformats.org/officeDocument/2006/relationships/hyperlink" Target="../19&#49884;&#54200;/&#49884;&#54200;.pptx" TargetMode="External"/><Relationship Id="rId396" Type="http://schemas.openxmlformats.org/officeDocument/2006/relationships/image" Target="../media/image181.png"/><Relationship Id="rId3" Type="http://schemas.openxmlformats.org/officeDocument/2006/relationships/slide" Target="slide21.xml"/><Relationship Id="rId214" Type="http://schemas.openxmlformats.org/officeDocument/2006/relationships/image" Target="../media/image90.png"/><Relationship Id="rId235" Type="http://schemas.openxmlformats.org/officeDocument/2006/relationships/hyperlink" Target="&#49884;&#54200;108&#54200;.pptx" TargetMode="External"/><Relationship Id="rId256" Type="http://schemas.openxmlformats.org/officeDocument/2006/relationships/image" Target="../media/image111.png"/><Relationship Id="rId277" Type="http://schemas.openxmlformats.org/officeDocument/2006/relationships/hyperlink" Target="&#49884;&#54200;75&#54200;.pptx" TargetMode="External"/><Relationship Id="rId298" Type="http://schemas.openxmlformats.org/officeDocument/2006/relationships/image" Target="../media/image132.png"/><Relationship Id="rId400" Type="http://schemas.openxmlformats.org/officeDocument/2006/relationships/image" Target="../media/image183.png"/><Relationship Id="rId421" Type="http://schemas.openxmlformats.org/officeDocument/2006/relationships/hyperlink" Target="../../&#49888;&#50557;PPT/42%20&#45572;&#44032;&#48373;&#51020;/&#45572;&#44032;&#48373;&#51020;.pptx" TargetMode="External"/><Relationship Id="rId442" Type="http://schemas.openxmlformats.org/officeDocument/2006/relationships/image" Target="../media/image204.png"/><Relationship Id="rId463" Type="http://schemas.openxmlformats.org/officeDocument/2006/relationships/hyperlink" Target="../../&#49888;&#50557;PPT/63%20&#50836;&#54620;&#51060;&#49436;/&#50836;&#54620;&#51060;&#49436;1&#51109;.pptx" TargetMode="External"/><Relationship Id="rId116" Type="http://schemas.openxmlformats.org/officeDocument/2006/relationships/image" Target="../media/image41.png"/><Relationship Id="rId137" Type="http://schemas.openxmlformats.org/officeDocument/2006/relationships/hyperlink" Target="&#49884;&#54200;65&#54200;.pptx" TargetMode="External"/><Relationship Id="rId158" Type="http://schemas.openxmlformats.org/officeDocument/2006/relationships/image" Target="../media/image62.png"/><Relationship Id="rId302" Type="http://schemas.openxmlformats.org/officeDocument/2006/relationships/image" Target="../media/image134.png"/><Relationship Id="rId323" Type="http://schemas.openxmlformats.org/officeDocument/2006/relationships/hyperlink" Target="&#49884;&#54200;96&#54200;.pptx" TargetMode="External"/><Relationship Id="rId344" Type="http://schemas.openxmlformats.org/officeDocument/2006/relationships/image" Target="../media/image155.png"/><Relationship Id="rId20" Type="http://schemas.openxmlformats.org/officeDocument/2006/relationships/slide" Target="slide30.xml"/><Relationship Id="rId41" Type="http://schemas.openxmlformats.org/officeDocument/2006/relationships/hyperlink" Target="&#49884;&#54200;21&#54200;.pptx" TargetMode="External"/><Relationship Id="rId62" Type="http://schemas.openxmlformats.org/officeDocument/2006/relationships/image" Target="../media/image14.png"/><Relationship Id="rId83" Type="http://schemas.openxmlformats.org/officeDocument/2006/relationships/hyperlink" Target="&#49884;&#54200;52&#54200;.pptx" TargetMode="External"/><Relationship Id="rId179" Type="http://schemas.openxmlformats.org/officeDocument/2006/relationships/hyperlink" Target="&#49884;&#54200;143&#54200;.pptx" TargetMode="External"/><Relationship Id="rId365" Type="http://schemas.openxmlformats.org/officeDocument/2006/relationships/hyperlink" Target="../14&#50669;&#45824;&#54616;/&#50669;&#45824;&#54616;.pptx" TargetMode="External"/><Relationship Id="rId386" Type="http://schemas.openxmlformats.org/officeDocument/2006/relationships/image" Target="../media/image176.png"/><Relationship Id="rId190" Type="http://schemas.openxmlformats.org/officeDocument/2006/relationships/image" Target="../media/image78.png"/><Relationship Id="rId204" Type="http://schemas.openxmlformats.org/officeDocument/2006/relationships/image" Target="../media/image85.png"/><Relationship Id="rId225" Type="http://schemas.openxmlformats.org/officeDocument/2006/relationships/hyperlink" Target="&#49884;&#54200;104&#54200;.pptx" TargetMode="External"/><Relationship Id="rId246" Type="http://schemas.openxmlformats.org/officeDocument/2006/relationships/image" Target="../media/image106.png"/><Relationship Id="rId267" Type="http://schemas.openxmlformats.org/officeDocument/2006/relationships/hyperlink" Target="&#49884;&#54200;77&#54200;.pptx" TargetMode="External"/><Relationship Id="rId288" Type="http://schemas.openxmlformats.org/officeDocument/2006/relationships/image" Target="../media/image127.png"/><Relationship Id="rId411" Type="http://schemas.openxmlformats.org/officeDocument/2006/relationships/hyperlink" Target="../37&#54617;&#44060;/&#54617;&#44060;.pptx" TargetMode="External"/><Relationship Id="rId432" Type="http://schemas.openxmlformats.org/officeDocument/2006/relationships/image" Target="../media/image199.png"/><Relationship Id="rId453" Type="http://schemas.openxmlformats.org/officeDocument/2006/relationships/hyperlink" Target="../../&#49888;&#50557;PPT/58%20&#55176;&#48652;&#47532;&#49436;/&#55176;&#48652;&#47532;&#49436;.pptx" TargetMode="External"/><Relationship Id="rId106" Type="http://schemas.openxmlformats.org/officeDocument/2006/relationships/image" Target="../media/image36.png"/><Relationship Id="rId127" Type="http://schemas.openxmlformats.org/officeDocument/2006/relationships/hyperlink" Target="&#49884;&#54200;37&#54200;.pptx" TargetMode="External"/><Relationship Id="rId313" Type="http://schemas.openxmlformats.org/officeDocument/2006/relationships/hyperlink" Target="&#49884;&#54200;101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9.png"/><Relationship Id="rId73" Type="http://schemas.openxmlformats.org/officeDocument/2006/relationships/hyperlink" Target="&#49884;&#54200;14&#54200;.pptx" TargetMode="External"/><Relationship Id="rId94" Type="http://schemas.openxmlformats.org/officeDocument/2006/relationships/image" Target="../media/image30.png"/><Relationship Id="rId148" Type="http://schemas.openxmlformats.org/officeDocument/2006/relationships/image" Target="../media/image57.png"/><Relationship Id="rId169" Type="http://schemas.openxmlformats.org/officeDocument/2006/relationships/hyperlink" Target="&#49884;&#54200;132&#54200;.pptx" TargetMode="External"/><Relationship Id="rId334" Type="http://schemas.openxmlformats.org/officeDocument/2006/relationships/image" Target="../media/image150.png"/><Relationship Id="rId355" Type="http://schemas.openxmlformats.org/officeDocument/2006/relationships/hyperlink" Target="../09&#49324;&#47924;&#50648;&#49345;/&#49324;&#47924;&#50648;&#49345;.pptx" TargetMode="External"/><Relationship Id="rId376" Type="http://schemas.openxmlformats.org/officeDocument/2006/relationships/image" Target="../media/image171.png"/><Relationship Id="rId397" Type="http://schemas.openxmlformats.org/officeDocument/2006/relationships/hyperlink" Target="../30&#50500;&#47784;&#49828;/&#50500;&#47784;&#49828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73.png"/><Relationship Id="rId215" Type="http://schemas.openxmlformats.org/officeDocument/2006/relationships/hyperlink" Target="&#49884;&#54200;149&#54200;.pptx" TargetMode="External"/><Relationship Id="rId236" Type="http://schemas.openxmlformats.org/officeDocument/2006/relationships/image" Target="../media/image101.png"/><Relationship Id="rId257" Type="http://schemas.openxmlformats.org/officeDocument/2006/relationships/hyperlink" Target="&#49884;&#54200;19&#54200;.pptx" TargetMode="External"/><Relationship Id="rId278" Type="http://schemas.openxmlformats.org/officeDocument/2006/relationships/image" Target="../media/image122.png"/><Relationship Id="rId401" Type="http://schemas.openxmlformats.org/officeDocument/2006/relationships/hyperlink" Target="../32&#50836;&#45208;/&#50836;&#45208;.pptx" TargetMode="External"/><Relationship Id="rId422" Type="http://schemas.openxmlformats.org/officeDocument/2006/relationships/image" Target="../media/image194.png"/><Relationship Id="rId44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64" Type="http://schemas.openxmlformats.org/officeDocument/2006/relationships/image" Target="../media/image215.png"/><Relationship Id="rId303" Type="http://schemas.openxmlformats.org/officeDocument/2006/relationships/hyperlink" Target="&#49884;&#54200;79&#54200;.pptx" TargetMode="External"/><Relationship Id="rId42" Type="http://schemas.openxmlformats.org/officeDocument/2006/relationships/image" Target="../media/image4.png"/><Relationship Id="rId84" Type="http://schemas.openxmlformats.org/officeDocument/2006/relationships/image" Target="../media/image25.png"/><Relationship Id="rId138" Type="http://schemas.openxmlformats.org/officeDocument/2006/relationships/image" Target="../media/image52.png"/><Relationship Id="rId345" Type="http://schemas.openxmlformats.org/officeDocument/2006/relationships/hyperlink" Target="../04&#48124;&#49688;&#44592;/&#48124;&#49688;&#44592;.pptx" TargetMode="External"/><Relationship Id="rId387" Type="http://schemas.openxmlformats.org/officeDocument/2006/relationships/hyperlink" Target="../25&#50696;&#47112;&#48120;&#50556;&#50528;&#44032;/&#50696;&#47112;&#48120;&#50556;&#50528;&#44032;.pptx" TargetMode="External"/><Relationship Id="rId191" Type="http://schemas.openxmlformats.org/officeDocument/2006/relationships/hyperlink" Target="&#49884;&#54200;130&#54200;.pptx" TargetMode="External"/><Relationship Id="rId205" Type="http://schemas.openxmlformats.org/officeDocument/2006/relationships/hyperlink" Target="&#49884;&#54200;137&#54200;.pptx" TargetMode="External"/><Relationship Id="rId247" Type="http://schemas.openxmlformats.org/officeDocument/2006/relationships/hyperlink" Target="&#49884;&#54200;120&#54200;.pptx" TargetMode="External"/><Relationship Id="rId412" Type="http://schemas.openxmlformats.org/officeDocument/2006/relationships/image" Target="../media/image189.png"/><Relationship Id="rId107" Type="http://schemas.openxmlformats.org/officeDocument/2006/relationships/hyperlink" Target="&#49884;&#54200;06&#54200;.pptx" TargetMode="External"/><Relationship Id="rId289" Type="http://schemas.openxmlformats.org/officeDocument/2006/relationships/hyperlink" Target="&#49884;&#54200;82&#54200;.pptx" TargetMode="External"/><Relationship Id="rId454" Type="http://schemas.openxmlformats.org/officeDocument/2006/relationships/image" Target="../media/image210.png"/><Relationship Id="rId11" Type="http://schemas.openxmlformats.org/officeDocument/2006/relationships/slide" Target="slide25.xml"/><Relationship Id="rId53" Type="http://schemas.openxmlformats.org/officeDocument/2006/relationships/hyperlink" Target="&#49884;&#54200;32&#54200;.pptx" TargetMode="External"/><Relationship Id="rId149" Type="http://schemas.openxmlformats.org/officeDocument/2006/relationships/hyperlink" Target="&#49884;&#54200;58&#54200;.pptx" TargetMode="External"/><Relationship Id="rId314" Type="http://schemas.openxmlformats.org/officeDocument/2006/relationships/image" Target="../media/image140.png"/><Relationship Id="rId356" Type="http://schemas.openxmlformats.org/officeDocument/2006/relationships/image" Target="../media/image161.png"/><Relationship Id="rId398" Type="http://schemas.openxmlformats.org/officeDocument/2006/relationships/image" Target="../media/image182.png"/><Relationship Id="rId95" Type="http://schemas.openxmlformats.org/officeDocument/2006/relationships/hyperlink" Target="&#49884;&#54200;10&#54200;.pptx" TargetMode="External"/><Relationship Id="rId160" Type="http://schemas.openxmlformats.org/officeDocument/2006/relationships/image" Target="../media/image63.png"/><Relationship Id="rId216" Type="http://schemas.openxmlformats.org/officeDocument/2006/relationships/image" Target="../media/image91.png"/><Relationship Id="rId423" Type="http://schemas.openxmlformats.org/officeDocument/2006/relationships/hyperlink" Target="../../&#49888;&#50557;PPT/43%20&#50836;&#54620;&#48373;&#51020;/&#50836;&#54620;&#48373;&#51020;.pptx" TargetMode="External"/><Relationship Id="rId258" Type="http://schemas.openxmlformats.org/officeDocument/2006/relationships/image" Target="../media/image112.png"/><Relationship Id="rId465" Type="http://schemas.openxmlformats.org/officeDocument/2006/relationships/hyperlink" Target="../../&#49888;&#50557;PPT/64%20&#50836;&#54620;&#49340;&#49436;/&#50836;&#54620;&#49340;&#49436;1&#51109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5.png"/><Relationship Id="rId118" Type="http://schemas.openxmlformats.org/officeDocument/2006/relationships/image" Target="../media/image42.png"/><Relationship Id="rId325" Type="http://schemas.openxmlformats.org/officeDocument/2006/relationships/hyperlink" Target="&#49884;&#54200;95&#54200;.pptx" TargetMode="External"/><Relationship Id="rId367" Type="http://schemas.openxmlformats.org/officeDocument/2006/relationships/hyperlink" Target="../15&#50640;&#49828;&#46972;/&#50640;&#49828;&#46972;.pptx" TargetMode="External"/><Relationship Id="rId171" Type="http://schemas.openxmlformats.org/officeDocument/2006/relationships/hyperlink" Target="&#49884;&#54200;131&#54200;.pptx" TargetMode="External"/><Relationship Id="rId227" Type="http://schemas.openxmlformats.org/officeDocument/2006/relationships/hyperlink" Target="&#49884;&#54200;105&#54200;.pptx" TargetMode="External"/><Relationship Id="rId269" Type="http://schemas.openxmlformats.org/officeDocument/2006/relationships/hyperlink" Target="&#49884;&#54200;71&#54200;.pptx" TargetMode="External"/><Relationship Id="rId434" Type="http://schemas.openxmlformats.org/officeDocument/2006/relationships/image" Target="../media/image200.png"/><Relationship Id="rId33" Type="http://schemas.openxmlformats.org/officeDocument/2006/relationships/slide" Target="slide18.xml"/><Relationship Id="rId129" Type="http://schemas.openxmlformats.org/officeDocument/2006/relationships/hyperlink" Target="&#49884;&#54200;27&#54200;.pptx" TargetMode="External"/><Relationship Id="rId280" Type="http://schemas.openxmlformats.org/officeDocument/2006/relationships/image" Target="../media/image123.png"/><Relationship Id="rId336" Type="http://schemas.openxmlformats.org/officeDocument/2006/relationships/image" Target="../media/image151.png"/><Relationship Id="rId75" Type="http://schemas.openxmlformats.org/officeDocument/2006/relationships/hyperlink" Target="&#49884;&#54200;24&#54200;.pptx" TargetMode="External"/><Relationship Id="rId140" Type="http://schemas.openxmlformats.org/officeDocument/2006/relationships/image" Target="../media/image53.png"/><Relationship Id="rId182" Type="http://schemas.openxmlformats.org/officeDocument/2006/relationships/image" Target="../media/image74.png"/><Relationship Id="rId378" Type="http://schemas.openxmlformats.org/officeDocument/2006/relationships/image" Target="../media/image172.png"/><Relationship Id="rId403" Type="http://schemas.openxmlformats.org/officeDocument/2006/relationships/hyperlink" Target="../33&#48120;&#44032;/&#48120;&#44032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102.png"/><Relationship Id="rId445" Type="http://schemas.openxmlformats.org/officeDocument/2006/relationships/hyperlink" Target="../../&#49888;&#50557;PPT/54%20&#46356;&#47784;&#45936;&#51204;&#49436;/&#46356;&#47784;&#45936;&#51204;&#49436;.pptx" TargetMode="External"/><Relationship Id="rId291" Type="http://schemas.openxmlformats.org/officeDocument/2006/relationships/hyperlink" Target="&#49884;&#54200;83&#54200;.pptx" TargetMode="External"/><Relationship Id="rId305" Type="http://schemas.openxmlformats.org/officeDocument/2006/relationships/hyperlink" Target="&#49884;&#54200;80&#54200;.pptx" TargetMode="External"/><Relationship Id="rId347" Type="http://schemas.openxmlformats.org/officeDocument/2006/relationships/hyperlink" Target="../05&#49888;&#47749;&#44592;/&#49888;&#47749;&#44592;.pptx" TargetMode="External"/><Relationship Id="rId44" Type="http://schemas.openxmlformats.org/officeDocument/2006/relationships/image" Target="../media/image5.png"/><Relationship Id="rId86" Type="http://schemas.openxmlformats.org/officeDocument/2006/relationships/image" Target="../media/image26.png"/><Relationship Id="rId151" Type="http://schemas.openxmlformats.org/officeDocument/2006/relationships/hyperlink" Target="&#49884;&#54200;48&#54200;.pptx" TargetMode="External"/><Relationship Id="rId389" Type="http://schemas.openxmlformats.org/officeDocument/2006/relationships/hyperlink" Target="../26&#50640;&#49828;&#44180;/&#50640;&#49828;&#44180;.pptx" TargetMode="External"/><Relationship Id="rId193" Type="http://schemas.openxmlformats.org/officeDocument/2006/relationships/hyperlink" Target="&#49884;&#54200;140&#54200;.pptx" TargetMode="External"/><Relationship Id="rId207" Type="http://schemas.openxmlformats.org/officeDocument/2006/relationships/hyperlink" Target="&#49884;&#54200;127&#54200;.pptx" TargetMode="External"/><Relationship Id="rId249" Type="http://schemas.openxmlformats.org/officeDocument/2006/relationships/hyperlink" Target="&#49884;&#54200;116&#54200;.pptx" TargetMode="External"/><Relationship Id="rId414" Type="http://schemas.openxmlformats.org/officeDocument/2006/relationships/image" Target="../media/image190.png"/><Relationship Id="rId456" Type="http://schemas.openxmlformats.org/officeDocument/2006/relationships/image" Target="../media/image211.png"/><Relationship Id="rId13" Type="http://schemas.openxmlformats.org/officeDocument/2006/relationships/slide" Target="slide26.xml"/><Relationship Id="rId109" Type="http://schemas.openxmlformats.org/officeDocument/2006/relationships/hyperlink" Target="&#49884;&#54200;16&#54200;.pptx" TargetMode="External"/><Relationship Id="rId260" Type="http://schemas.openxmlformats.org/officeDocument/2006/relationships/image" Target="../media/image113.png"/><Relationship Id="rId316" Type="http://schemas.openxmlformats.org/officeDocument/2006/relationships/image" Target="../media/image141.png"/><Relationship Id="rId55" Type="http://schemas.openxmlformats.org/officeDocument/2006/relationships/hyperlink" Target="&#49884;&#54200;03&#54200;.pptx" TargetMode="External"/><Relationship Id="rId97" Type="http://schemas.openxmlformats.org/officeDocument/2006/relationships/hyperlink" Target="&#49884;&#54200;20&#54200;.pptx" TargetMode="External"/><Relationship Id="rId120" Type="http://schemas.openxmlformats.org/officeDocument/2006/relationships/image" Target="../media/image43.png"/><Relationship Id="rId358" Type="http://schemas.openxmlformats.org/officeDocument/2006/relationships/image" Target="../media/image162.png"/><Relationship Id="rId162" Type="http://schemas.openxmlformats.org/officeDocument/2006/relationships/image" Target="../media/image64.png"/><Relationship Id="rId218" Type="http://schemas.openxmlformats.org/officeDocument/2006/relationships/image" Target="../media/image92.png"/><Relationship Id="rId425" Type="http://schemas.openxmlformats.org/officeDocument/2006/relationships/hyperlink" Target="../../&#49888;&#50557;PPT/44%20&#49324;&#46020;&#54665;&#51204;/&#49324;&#46020;&#54665;&#51204;.pptx" TargetMode="External"/><Relationship Id="rId467" Type="http://schemas.openxmlformats.org/officeDocument/2006/relationships/hyperlink" Target="../../&#49888;&#50557;PPT/65%20&#50976;&#45796;&#49436;/&#50976;&#45796;&#49436;1&#51109;.pptx" TargetMode="External"/><Relationship Id="rId271" Type="http://schemas.openxmlformats.org/officeDocument/2006/relationships/hyperlink" Target="&#49884;&#54200;72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6.png"/><Relationship Id="rId131" Type="http://schemas.openxmlformats.org/officeDocument/2006/relationships/hyperlink" Target="&#49884;&#54200;17&#54200;.pptx" TargetMode="External"/><Relationship Id="rId327" Type="http://schemas.openxmlformats.org/officeDocument/2006/relationships/hyperlink" Target="&#49884;&#54200;94&#54200;.pptx" TargetMode="External"/><Relationship Id="rId369" Type="http://schemas.openxmlformats.org/officeDocument/2006/relationships/hyperlink" Target="../16&#45712;&#54756;&#48120;&#50556;/&#45712;&#54756;&#48120;&#50556;.pptx" TargetMode="External"/><Relationship Id="rId173" Type="http://schemas.openxmlformats.org/officeDocument/2006/relationships/hyperlink" Target="&#49884;&#54200;134&#54200;.pptx" TargetMode="External"/><Relationship Id="rId229" Type="http://schemas.openxmlformats.org/officeDocument/2006/relationships/hyperlink" Target="&#49884;&#54200;110&#54200;.pptx" TargetMode="External"/><Relationship Id="rId380" Type="http://schemas.openxmlformats.org/officeDocument/2006/relationships/image" Target="../media/image173.png"/><Relationship Id="rId436" Type="http://schemas.openxmlformats.org/officeDocument/2006/relationships/image" Target="../media/image201.png"/><Relationship Id="rId240" Type="http://schemas.openxmlformats.org/officeDocument/2006/relationships/image" Target="../media/image103.png"/><Relationship Id="rId35" Type="http://schemas.openxmlformats.org/officeDocument/2006/relationships/slide" Target="slide20.xml"/><Relationship Id="rId77" Type="http://schemas.openxmlformats.org/officeDocument/2006/relationships/hyperlink" Target="&#49884;&#54200;54&#54200;.pptx" TargetMode="External"/><Relationship Id="rId100" Type="http://schemas.openxmlformats.org/officeDocument/2006/relationships/image" Target="../media/image33.png"/><Relationship Id="rId282" Type="http://schemas.openxmlformats.org/officeDocument/2006/relationships/image" Target="../media/image124.png"/><Relationship Id="rId338" Type="http://schemas.openxmlformats.org/officeDocument/2006/relationships/image" Target="../media/image152.png"/><Relationship Id="rId8" Type="http://schemas.openxmlformats.org/officeDocument/2006/relationships/slide" Target="slide4.xml"/><Relationship Id="rId142" Type="http://schemas.openxmlformats.org/officeDocument/2006/relationships/image" Target="../media/image54.png"/><Relationship Id="rId184" Type="http://schemas.openxmlformats.org/officeDocument/2006/relationships/image" Target="../media/image75.png"/><Relationship Id="rId391" Type="http://schemas.openxmlformats.org/officeDocument/2006/relationships/hyperlink" Target="../27&#45796;&#45768;&#50648;/&#45796;&#45768;&#50648;.pptx" TargetMode="External"/><Relationship Id="rId405" Type="http://schemas.openxmlformats.org/officeDocument/2006/relationships/hyperlink" Target="../34&#45208;&#54996;/&#45208;&#54996;.pptx" TargetMode="External"/><Relationship Id="rId447" Type="http://schemas.openxmlformats.org/officeDocument/2006/relationships/hyperlink" Target="../../&#49888;&#50557;PPT/55%20&#46356;&#47784;&#45936;&#54980;&#49436;/&#46356;&#47784;&#45936;&#54980;&#49436;.pptx" TargetMode="External"/><Relationship Id="rId251" Type="http://schemas.openxmlformats.org/officeDocument/2006/relationships/hyperlink" Target="&#49884;&#54200;117&#54200;.pptx" TargetMode="External"/><Relationship Id="rId46" Type="http://schemas.openxmlformats.org/officeDocument/2006/relationships/image" Target="../media/image6.png"/><Relationship Id="rId293" Type="http://schemas.openxmlformats.org/officeDocument/2006/relationships/hyperlink" Target="&#49884;&#54200;84&#54200;.pptx" TargetMode="External"/><Relationship Id="rId307" Type="http://schemas.openxmlformats.org/officeDocument/2006/relationships/hyperlink" Target="&#49884;&#54200;90&#54200;.pptx" TargetMode="External"/><Relationship Id="rId349" Type="http://schemas.openxmlformats.org/officeDocument/2006/relationships/hyperlink" Target="../06&#50668;&#54840;&#49688;&#50500;/&#50668;&#54840;&#49688;&#50500;.pptx" TargetMode="External"/><Relationship Id="rId88" Type="http://schemas.openxmlformats.org/officeDocument/2006/relationships/image" Target="../media/image27.png"/><Relationship Id="rId111" Type="http://schemas.openxmlformats.org/officeDocument/2006/relationships/hyperlink" Target="&#49884;&#54200;26&#54200;.pptx" TargetMode="External"/><Relationship Id="rId153" Type="http://schemas.openxmlformats.org/officeDocument/2006/relationships/hyperlink" Target="&#49884;&#54200;38&#54200;.pptx" TargetMode="External"/><Relationship Id="rId195" Type="http://schemas.openxmlformats.org/officeDocument/2006/relationships/hyperlink" Target="&#49884;&#54200;150&#54200;.pptx" TargetMode="External"/><Relationship Id="rId209" Type="http://schemas.openxmlformats.org/officeDocument/2006/relationships/hyperlink" Target="&#49884;&#54200;128&#54200;.pptx" TargetMode="External"/><Relationship Id="rId360" Type="http://schemas.openxmlformats.org/officeDocument/2006/relationships/image" Target="../media/image163.png"/><Relationship Id="rId416" Type="http://schemas.openxmlformats.org/officeDocument/2006/relationships/image" Target="../media/image191.png"/><Relationship Id="rId220" Type="http://schemas.openxmlformats.org/officeDocument/2006/relationships/image" Target="../media/image93.png"/><Relationship Id="rId458" Type="http://schemas.openxmlformats.org/officeDocument/2006/relationships/image" Target="../media/image212.png"/><Relationship Id="rId15" Type="http://schemas.openxmlformats.org/officeDocument/2006/relationships/slide" Target="slide27.xml"/><Relationship Id="rId57" Type="http://schemas.openxmlformats.org/officeDocument/2006/relationships/hyperlink" Target="&#49884;&#54200;13&#54200;.pptx" TargetMode="External"/><Relationship Id="rId262" Type="http://schemas.openxmlformats.org/officeDocument/2006/relationships/image" Target="../media/image114.png"/><Relationship Id="rId318" Type="http://schemas.openxmlformats.org/officeDocument/2006/relationships/image" Target="../media/image142.png"/><Relationship Id="rId99" Type="http://schemas.openxmlformats.org/officeDocument/2006/relationships/hyperlink" Target="&#49884;&#54200;30&#54200;.pptx" TargetMode="External"/><Relationship Id="rId122" Type="http://schemas.openxmlformats.org/officeDocument/2006/relationships/image" Target="../media/image44.png"/><Relationship Id="rId164" Type="http://schemas.openxmlformats.org/officeDocument/2006/relationships/image" Target="../media/image65.png"/><Relationship Id="rId371" Type="http://schemas.openxmlformats.org/officeDocument/2006/relationships/hyperlink" Target="../17&#50640;&#49828;&#45908;/&#50640;&#49828;&#45908;.pptx" TargetMode="External"/><Relationship Id="rId427" Type="http://schemas.openxmlformats.org/officeDocument/2006/relationships/hyperlink" Target="../../&#49888;&#50557;PPT/45%20&#47196;&#47560;&#49436;/&#47196;&#47560;&#49436;.pptx" TargetMode="External"/><Relationship Id="rId469" Type="http://schemas.openxmlformats.org/officeDocument/2006/relationships/hyperlink" Target="../../&#49888;&#50557;PPT/66%20&#50836;&#54620;&#44228;&#49884;&#47197;/&#50836;&#54620;&#44228;&#49884;&#47197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07&#54200;.pptx" TargetMode="External"/><Relationship Id="rId273" Type="http://schemas.openxmlformats.org/officeDocument/2006/relationships/hyperlink" Target="&#49884;&#54200;73&#54200;.pptx" TargetMode="External"/><Relationship Id="rId329" Type="http://schemas.openxmlformats.org/officeDocument/2006/relationships/hyperlink" Target="&#49884;&#54200;93&#54200;.pptx" TargetMode="External"/><Relationship Id="rId68" Type="http://schemas.openxmlformats.org/officeDocument/2006/relationships/image" Target="../media/image17.png"/><Relationship Id="rId133" Type="http://schemas.openxmlformats.org/officeDocument/2006/relationships/hyperlink" Target="&#49884;&#54200;66&#54200;.pptx" TargetMode="External"/><Relationship Id="rId175" Type="http://schemas.openxmlformats.org/officeDocument/2006/relationships/hyperlink" Target="&#49884;&#54200;144&#54200;.pptx" TargetMode="External"/><Relationship Id="rId340" Type="http://schemas.openxmlformats.org/officeDocument/2006/relationships/image" Target="../media/image153.png"/><Relationship Id="rId200" Type="http://schemas.openxmlformats.org/officeDocument/2006/relationships/image" Target="../media/image83.png"/><Relationship Id="rId382" Type="http://schemas.openxmlformats.org/officeDocument/2006/relationships/image" Target="../media/image174.png"/><Relationship Id="rId438" Type="http://schemas.openxmlformats.org/officeDocument/2006/relationships/image" Target="../media/image202.png"/><Relationship Id="rId242" Type="http://schemas.openxmlformats.org/officeDocument/2006/relationships/image" Target="../media/image104.png"/><Relationship Id="rId284" Type="http://schemas.openxmlformats.org/officeDocument/2006/relationships/image" Target="../media/image125.png"/><Relationship Id="rId37" Type="http://schemas.openxmlformats.org/officeDocument/2006/relationships/hyperlink" Target="&#49884;&#54200;12&#54200;.pptx" TargetMode="External"/><Relationship Id="rId79" Type="http://schemas.openxmlformats.org/officeDocument/2006/relationships/hyperlink" Target="&#49884;&#54200;55&#54200;.pptx" TargetMode="External"/><Relationship Id="rId102" Type="http://schemas.openxmlformats.org/officeDocument/2006/relationships/image" Target="../media/image34.png"/><Relationship Id="rId144" Type="http://schemas.openxmlformats.org/officeDocument/2006/relationships/image" Target="../media/image55.png"/><Relationship Id="rId90" Type="http://schemas.openxmlformats.org/officeDocument/2006/relationships/image" Target="../media/image28.png"/><Relationship Id="rId186" Type="http://schemas.openxmlformats.org/officeDocument/2006/relationships/image" Target="../media/image76.png"/><Relationship Id="rId351" Type="http://schemas.openxmlformats.org/officeDocument/2006/relationships/hyperlink" Target="../07&#49324;&#49324;&#44592;/&#49324;&#49324;&#44592;.pptx" TargetMode="External"/><Relationship Id="rId393" Type="http://schemas.openxmlformats.org/officeDocument/2006/relationships/hyperlink" Target="../28&#54840;&#49464;&#50500;/&#54840;&#49464;&#50500;.pptx" TargetMode="External"/><Relationship Id="rId407" Type="http://schemas.openxmlformats.org/officeDocument/2006/relationships/hyperlink" Target="../35&#54616;&#48149;&#44397;/&#54616;&#48149;&#44397;.pptx" TargetMode="External"/><Relationship Id="rId449" Type="http://schemas.openxmlformats.org/officeDocument/2006/relationships/hyperlink" Target="../../&#49888;&#50557;PPT/56%20&#46356;&#46020;&#49436;/&#46356;&#46020;&#49436;.pptx" TargetMode="External"/><Relationship Id="rId211" Type="http://schemas.openxmlformats.org/officeDocument/2006/relationships/hyperlink" Target="&#49884;&#54200;138&#54200;.pptx" TargetMode="External"/><Relationship Id="rId253" Type="http://schemas.openxmlformats.org/officeDocument/2006/relationships/hyperlink" Target="&#49884;&#54200;118&#54200;.pptx" TargetMode="External"/><Relationship Id="rId295" Type="http://schemas.openxmlformats.org/officeDocument/2006/relationships/hyperlink" Target="&#49884;&#54200;85&#54200;.pptx" TargetMode="External"/><Relationship Id="rId309" Type="http://schemas.openxmlformats.org/officeDocument/2006/relationships/hyperlink" Target="&#49884;&#54200;89&#54200;.pptx" TargetMode="External"/><Relationship Id="rId460" Type="http://schemas.openxmlformats.org/officeDocument/2006/relationships/image" Target="../media/image213.png"/><Relationship Id="rId48" Type="http://schemas.openxmlformats.org/officeDocument/2006/relationships/image" Target="../media/image7.png"/><Relationship Id="rId113" Type="http://schemas.openxmlformats.org/officeDocument/2006/relationships/hyperlink" Target="&#49884;&#54200;35&#54200;.pptx" TargetMode="External"/><Relationship Id="rId320" Type="http://schemas.openxmlformats.org/officeDocument/2006/relationships/image" Target="../media/image143.png"/><Relationship Id="rId155" Type="http://schemas.openxmlformats.org/officeDocument/2006/relationships/hyperlink" Target="&#49884;&#54200;28&#54200;.pptx" TargetMode="External"/><Relationship Id="rId197" Type="http://schemas.openxmlformats.org/officeDocument/2006/relationships/hyperlink" Target="&#49884;&#54200;126&#54200;.pptx" TargetMode="External"/><Relationship Id="rId362" Type="http://schemas.openxmlformats.org/officeDocument/2006/relationships/image" Target="../media/image164.png"/><Relationship Id="rId418" Type="http://schemas.openxmlformats.org/officeDocument/2006/relationships/image" Target="../media/image192.png"/><Relationship Id="rId222" Type="http://schemas.openxmlformats.org/officeDocument/2006/relationships/image" Target="../media/image94.png"/><Relationship Id="rId264" Type="http://schemas.openxmlformats.org/officeDocument/2006/relationships/image" Target="../media/image115.png"/><Relationship Id="rId471" Type="http://schemas.openxmlformats.org/officeDocument/2006/relationships/image" Target="../media/image219.png"/><Relationship Id="rId17" Type="http://schemas.openxmlformats.org/officeDocument/2006/relationships/slide" Target="slide9.xml"/><Relationship Id="rId59" Type="http://schemas.openxmlformats.org/officeDocument/2006/relationships/hyperlink" Target="&#49884;&#54200;23&#54200;.pptx" TargetMode="External"/><Relationship Id="rId124" Type="http://schemas.openxmlformats.org/officeDocument/2006/relationships/image" Target="../media/image45.png"/><Relationship Id="rId70" Type="http://schemas.openxmlformats.org/officeDocument/2006/relationships/image" Target="../media/image18.png"/><Relationship Id="rId166" Type="http://schemas.openxmlformats.org/officeDocument/2006/relationships/image" Target="../media/image66.png"/><Relationship Id="rId331" Type="http://schemas.openxmlformats.org/officeDocument/2006/relationships/hyperlink" Target="&#49884;&#54200;92&#54200;.pptx" TargetMode="External"/><Relationship Id="rId373" Type="http://schemas.openxmlformats.org/officeDocument/2006/relationships/hyperlink" Target="../18&#50853;&#44592;/&#50853;&#44592;.pptx" TargetMode="External"/><Relationship Id="rId429" Type="http://schemas.openxmlformats.org/officeDocument/2006/relationships/hyperlink" Target="../../&#49888;&#50557;PPT/46%20&#44256;&#47536;&#46020;&#51204;&#49436;/&#44256;&#47536;&#46020;&#51204;&#49436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6&#54200;.pptx" TargetMode="External"/><Relationship Id="rId440" Type="http://schemas.openxmlformats.org/officeDocument/2006/relationships/image" Target="../media/image203.png"/><Relationship Id="rId28" Type="http://schemas.openxmlformats.org/officeDocument/2006/relationships/slide" Target="slide34.xml"/><Relationship Id="rId275" Type="http://schemas.openxmlformats.org/officeDocument/2006/relationships/hyperlink" Target="&#49884;&#54200;74&#54200;.pptx" TargetMode="External"/><Relationship Id="rId300" Type="http://schemas.openxmlformats.org/officeDocument/2006/relationships/image" Target="../media/image133.png"/><Relationship Id="rId81" Type="http://schemas.openxmlformats.org/officeDocument/2006/relationships/hyperlink" Target="&#49884;&#54200;51&#54200;.pptx" TargetMode="External"/><Relationship Id="rId135" Type="http://schemas.openxmlformats.org/officeDocument/2006/relationships/hyperlink" Target="&#49884;&#54200;61&#54200;.pptx" TargetMode="External"/><Relationship Id="rId177" Type="http://schemas.openxmlformats.org/officeDocument/2006/relationships/hyperlink" Target="&#49884;&#54200;124&#54200;.pptx" TargetMode="External"/><Relationship Id="rId342" Type="http://schemas.openxmlformats.org/officeDocument/2006/relationships/image" Target="../media/image154.png"/><Relationship Id="rId384" Type="http://schemas.openxmlformats.org/officeDocument/2006/relationships/image" Target="../media/image175.png"/><Relationship Id="rId202" Type="http://schemas.openxmlformats.org/officeDocument/2006/relationships/image" Target="../media/image84.png"/><Relationship Id="rId244" Type="http://schemas.openxmlformats.org/officeDocument/2006/relationships/image" Target="../media/image105.png"/><Relationship Id="rId39" Type="http://schemas.openxmlformats.org/officeDocument/2006/relationships/hyperlink" Target="&#49884;&#54200;22&#54200;.pptx" TargetMode="External"/><Relationship Id="rId286" Type="http://schemas.openxmlformats.org/officeDocument/2006/relationships/image" Target="../media/image126.png"/><Relationship Id="rId451" Type="http://schemas.openxmlformats.org/officeDocument/2006/relationships/hyperlink" Target="../../&#49888;&#50557;PPT/57%20&#48716;&#47112;&#47788;&#49436;/&#48716;&#47112;&#47788;&#49436;1&#51109;.pptx" TargetMode="External"/><Relationship Id="rId50" Type="http://schemas.openxmlformats.org/officeDocument/2006/relationships/image" Target="../media/image8.png"/><Relationship Id="rId104" Type="http://schemas.openxmlformats.org/officeDocument/2006/relationships/image" Target="../media/image35.png"/><Relationship Id="rId146" Type="http://schemas.openxmlformats.org/officeDocument/2006/relationships/image" Target="../media/image56.png"/><Relationship Id="rId188" Type="http://schemas.openxmlformats.org/officeDocument/2006/relationships/image" Target="../media/image77.png"/><Relationship Id="rId311" Type="http://schemas.openxmlformats.org/officeDocument/2006/relationships/hyperlink" Target="&#49884;&#54200;100&#54200;.pptx" TargetMode="External"/><Relationship Id="rId353" Type="http://schemas.openxmlformats.org/officeDocument/2006/relationships/hyperlink" Target="../08&#47355;&#44592;/&#47355;&#44592;.pptx" TargetMode="External"/><Relationship Id="rId395" Type="http://schemas.openxmlformats.org/officeDocument/2006/relationships/hyperlink" Target="../29&#50836;&#50648;/&#50836;&#50648;.pptx" TargetMode="External"/><Relationship Id="rId409" Type="http://schemas.openxmlformats.org/officeDocument/2006/relationships/hyperlink" Target="../36&#49828;&#48148;&#45264;/&#49828;&#48148;&#45264;.pptx" TargetMode="External"/><Relationship Id="rId92" Type="http://schemas.openxmlformats.org/officeDocument/2006/relationships/image" Target="../media/image29.png"/><Relationship Id="rId213" Type="http://schemas.openxmlformats.org/officeDocument/2006/relationships/hyperlink" Target="&#49884;&#54200;148&#54200;.pptx" TargetMode="External"/><Relationship Id="rId420" Type="http://schemas.openxmlformats.org/officeDocument/2006/relationships/image" Target="../media/image193.png"/><Relationship Id="rId255" Type="http://schemas.openxmlformats.org/officeDocument/2006/relationships/hyperlink" Target="&#49884;&#54200;119&#54200;.pptx" TargetMode="External"/><Relationship Id="rId297" Type="http://schemas.openxmlformats.org/officeDocument/2006/relationships/hyperlink" Target="&#49884;&#54200;86&#54200;.pptx" TargetMode="External"/><Relationship Id="rId462" Type="http://schemas.openxmlformats.org/officeDocument/2006/relationships/image" Target="../media/image214.png"/><Relationship Id="rId115" Type="http://schemas.openxmlformats.org/officeDocument/2006/relationships/hyperlink" Target="&#49884;&#54200;36&#54200;.pptx" TargetMode="External"/><Relationship Id="rId157" Type="http://schemas.openxmlformats.org/officeDocument/2006/relationships/hyperlink" Target="&#49884;&#54200;18&#54200;.pptx" TargetMode="External"/><Relationship Id="rId322" Type="http://schemas.openxmlformats.org/officeDocument/2006/relationships/image" Target="../media/image144.png"/><Relationship Id="rId364" Type="http://schemas.openxmlformats.org/officeDocument/2006/relationships/image" Target="../media/image165.png"/><Relationship Id="rId61" Type="http://schemas.openxmlformats.org/officeDocument/2006/relationships/hyperlink" Target="&#49884;&#54200;44&#54200;.pptx" TargetMode="External"/><Relationship Id="rId199" Type="http://schemas.openxmlformats.org/officeDocument/2006/relationships/hyperlink" Target="&#49884;&#54200;136&#54200;.pptx" TargetMode="External"/></Relationships>
</file>

<file path=ppt/slides/_rels/slide31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46&#54200;.pptx" TargetMode="External"/><Relationship Id="rId299" Type="http://schemas.openxmlformats.org/officeDocument/2006/relationships/hyperlink" Target="&#49884;&#54200;87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04&#54200;.pptx" TargetMode="External"/><Relationship Id="rId159" Type="http://schemas.openxmlformats.org/officeDocument/2006/relationships/hyperlink" Target="&#49884;&#54200;08&#54200;.pptx" TargetMode="External"/><Relationship Id="rId324" Type="http://schemas.openxmlformats.org/officeDocument/2006/relationships/image" Target="../media/image145.png"/><Relationship Id="rId366" Type="http://schemas.openxmlformats.org/officeDocument/2006/relationships/image" Target="../media/image166.png"/><Relationship Id="rId170" Type="http://schemas.openxmlformats.org/officeDocument/2006/relationships/image" Target="../media/image68.png"/><Relationship Id="rId226" Type="http://schemas.openxmlformats.org/officeDocument/2006/relationships/image" Target="../media/image96.png"/><Relationship Id="rId433" Type="http://schemas.openxmlformats.org/officeDocument/2006/relationships/hyperlink" Target="../../&#49888;&#50557;PPT/48%20&#44040;&#46972;&#46356;&#50500;&#49436;/&#44040;&#46972;&#46356;&#50500;&#49436;.pptx" TargetMode="External"/><Relationship Id="rId268" Type="http://schemas.openxmlformats.org/officeDocument/2006/relationships/image" Target="../media/image117.png"/><Relationship Id="rId32" Type="http://schemas.openxmlformats.org/officeDocument/2006/relationships/slide" Target="slide17.xml"/><Relationship Id="rId74" Type="http://schemas.openxmlformats.org/officeDocument/2006/relationships/image" Target="../media/image20.png"/><Relationship Id="rId128" Type="http://schemas.openxmlformats.org/officeDocument/2006/relationships/image" Target="../media/image47.png"/><Relationship Id="rId335" Type="http://schemas.openxmlformats.org/officeDocument/2006/relationships/hyperlink" Target="&#49884;&#54200;09&#54200;.pptx" TargetMode="External"/><Relationship Id="rId377" Type="http://schemas.openxmlformats.org/officeDocument/2006/relationships/hyperlink" Target="../20&#51104;&#50616;/&#51104;&#50616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42&#54200;.pptx" TargetMode="External"/><Relationship Id="rId237" Type="http://schemas.openxmlformats.org/officeDocument/2006/relationships/hyperlink" Target="&#49884;&#54200;109&#54200;.pptx" TargetMode="External"/><Relationship Id="rId402" Type="http://schemas.openxmlformats.org/officeDocument/2006/relationships/image" Target="../media/image184.png"/><Relationship Id="rId279" Type="http://schemas.openxmlformats.org/officeDocument/2006/relationships/hyperlink" Target="&#49884;&#54200;76&#54200;.pptx" TargetMode="External"/><Relationship Id="rId444" Type="http://schemas.openxmlformats.org/officeDocument/2006/relationships/image" Target="../media/image205.png"/><Relationship Id="rId43" Type="http://schemas.openxmlformats.org/officeDocument/2006/relationships/hyperlink" Target="&#49884;&#54200;11&#54200;.pptx" TargetMode="External"/><Relationship Id="rId139" Type="http://schemas.openxmlformats.org/officeDocument/2006/relationships/hyperlink" Target="&#49884;&#54200;64&#54200;.pptx" TargetMode="External"/><Relationship Id="rId290" Type="http://schemas.openxmlformats.org/officeDocument/2006/relationships/image" Target="../media/image128.png"/><Relationship Id="rId304" Type="http://schemas.openxmlformats.org/officeDocument/2006/relationships/image" Target="../media/image135.png"/><Relationship Id="rId346" Type="http://schemas.openxmlformats.org/officeDocument/2006/relationships/image" Target="../media/image156.png"/><Relationship Id="rId388" Type="http://schemas.openxmlformats.org/officeDocument/2006/relationships/image" Target="../media/image177.png"/><Relationship Id="rId85" Type="http://schemas.openxmlformats.org/officeDocument/2006/relationships/hyperlink" Target="&#49884;&#54200;53&#54200;.pptx" TargetMode="External"/><Relationship Id="rId150" Type="http://schemas.openxmlformats.org/officeDocument/2006/relationships/image" Target="../media/image58.png"/><Relationship Id="rId192" Type="http://schemas.openxmlformats.org/officeDocument/2006/relationships/image" Target="../media/image79.png"/><Relationship Id="rId206" Type="http://schemas.openxmlformats.org/officeDocument/2006/relationships/image" Target="../media/image86.png"/><Relationship Id="rId413" Type="http://schemas.openxmlformats.org/officeDocument/2006/relationships/hyperlink" Target="../38&#49828;&#44032;&#47028;/&#49828;&#44032;&#47028;.pptx" TargetMode="External"/><Relationship Id="rId248" Type="http://schemas.openxmlformats.org/officeDocument/2006/relationships/image" Target="../media/image107.png"/><Relationship Id="rId455" Type="http://schemas.openxmlformats.org/officeDocument/2006/relationships/hyperlink" Target="../../&#49888;&#50557;PPT/59%20&#50556;&#44256;&#48372;&#49436;/&#50556;&#44256;&#48372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7.png"/><Relationship Id="rId315" Type="http://schemas.openxmlformats.org/officeDocument/2006/relationships/hyperlink" Target="&#49884;&#54200;102&#54200;.pptx" TargetMode="External"/><Relationship Id="rId357" Type="http://schemas.openxmlformats.org/officeDocument/2006/relationships/hyperlink" Target="../10&#49324;&#47924;&#50648;&#54616;/&#49324;&#47924;&#50648;&#54616;.pptx" TargetMode="External"/><Relationship Id="rId54" Type="http://schemas.openxmlformats.org/officeDocument/2006/relationships/image" Target="../media/image10.png"/><Relationship Id="rId96" Type="http://schemas.openxmlformats.org/officeDocument/2006/relationships/image" Target="../media/image31.png"/><Relationship Id="rId161" Type="http://schemas.openxmlformats.org/officeDocument/2006/relationships/hyperlink" Target="&#49884;&#54200;122&#54200;.pptx" TargetMode="External"/><Relationship Id="rId217" Type="http://schemas.openxmlformats.org/officeDocument/2006/relationships/hyperlink" Target="&#49884;&#54200;139&#54200;.pptx" TargetMode="External"/><Relationship Id="rId399" Type="http://schemas.openxmlformats.org/officeDocument/2006/relationships/hyperlink" Target="../31&#50724;&#48148;&#45852;/&#50724;&#48148;&#45852;1&#51109;.pptx" TargetMode="External"/><Relationship Id="rId259" Type="http://schemas.openxmlformats.org/officeDocument/2006/relationships/hyperlink" Target="&#49884;&#54200;29&#54200;.pptx" TargetMode="External"/><Relationship Id="rId424" Type="http://schemas.openxmlformats.org/officeDocument/2006/relationships/image" Target="../media/image195.png"/><Relationship Id="rId466" Type="http://schemas.openxmlformats.org/officeDocument/2006/relationships/image" Target="../media/image216.png"/><Relationship Id="rId23" Type="http://schemas.openxmlformats.org/officeDocument/2006/relationships/slide" Target="slide12.xml"/><Relationship Id="rId119" Type="http://schemas.openxmlformats.org/officeDocument/2006/relationships/hyperlink" Target="&#49884;&#54200;60&#54200;.pptx" TargetMode="External"/><Relationship Id="rId270" Type="http://schemas.openxmlformats.org/officeDocument/2006/relationships/image" Target="../media/image118.png"/><Relationship Id="rId326" Type="http://schemas.openxmlformats.org/officeDocument/2006/relationships/image" Target="../media/image146.png"/><Relationship Id="rId65" Type="http://schemas.openxmlformats.org/officeDocument/2006/relationships/hyperlink" Target="&#49884;&#54200;41&#54200;.pptx" TargetMode="External"/><Relationship Id="rId130" Type="http://schemas.openxmlformats.org/officeDocument/2006/relationships/image" Target="../media/image48.png"/><Relationship Id="rId368" Type="http://schemas.openxmlformats.org/officeDocument/2006/relationships/image" Target="../media/image167.png"/><Relationship Id="rId172" Type="http://schemas.openxmlformats.org/officeDocument/2006/relationships/image" Target="../media/image69.png"/><Relationship Id="rId228" Type="http://schemas.openxmlformats.org/officeDocument/2006/relationships/image" Target="../media/image97.png"/><Relationship Id="rId435" Type="http://schemas.openxmlformats.org/officeDocument/2006/relationships/hyperlink" Target="../../&#49888;&#50557;PPT/49%20&#50640;&#48288;&#49548;&#49436;/&#50640;&#48288;&#49548;&#49436;.pptx" TargetMode="External"/><Relationship Id="rId281" Type="http://schemas.openxmlformats.org/officeDocument/2006/relationships/hyperlink" Target="&#49884;&#54200;70&#54200;.pptx" TargetMode="External"/><Relationship Id="rId337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9.xml"/><Relationship Id="rId76" Type="http://schemas.openxmlformats.org/officeDocument/2006/relationships/image" Target="../media/image21.png"/><Relationship Id="rId141" Type="http://schemas.openxmlformats.org/officeDocument/2006/relationships/hyperlink" Target="&#49884;&#54200;63&#54200;.pptx" TargetMode="External"/><Relationship Id="rId379" Type="http://schemas.openxmlformats.org/officeDocument/2006/relationships/hyperlink" Target="../21&#51204;&#46020;&#49436;/&#51204;&#46020;&#4943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41&#54200;.pptx" TargetMode="External"/><Relationship Id="rId239" Type="http://schemas.openxmlformats.org/officeDocument/2006/relationships/hyperlink" Target="&#49884;&#54200;112&#54200;.pptx" TargetMode="External"/><Relationship Id="rId390" Type="http://schemas.openxmlformats.org/officeDocument/2006/relationships/image" Target="../media/image178.png"/><Relationship Id="rId404" Type="http://schemas.openxmlformats.org/officeDocument/2006/relationships/image" Target="../media/image185.png"/><Relationship Id="rId446" Type="http://schemas.openxmlformats.org/officeDocument/2006/relationships/image" Target="../media/image206.png"/><Relationship Id="rId250" Type="http://schemas.openxmlformats.org/officeDocument/2006/relationships/image" Target="../media/image108.png"/><Relationship Id="rId292" Type="http://schemas.openxmlformats.org/officeDocument/2006/relationships/image" Target="../media/image129.png"/><Relationship Id="rId306" Type="http://schemas.openxmlformats.org/officeDocument/2006/relationships/image" Target="../media/image136.png"/><Relationship Id="rId45" Type="http://schemas.openxmlformats.org/officeDocument/2006/relationships/hyperlink" Target="&#49884;&#54200;01&#54200;.pptx" TargetMode="External"/><Relationship Id="rId87" Type="http://schemas.openxmlformats.org/officeDocument/2006/relationships/hyperlink" Target="&#49884;&#54200;05&#54200;.pptx" TargetMode="External"/><Relationship Id="rId110" Type="http://schemas.openxmlformats.org/officeDocument/2006/relationships/image" Target="../media/image38.png"/><Relationship Id="rId348" Type="http://schemas.openxmlformats.org/officeDocument/2006/relationships/image" Target="../media/image157.png"/><Relationship Id="rId152" Type="http://schemas.openxmlformats.org/officeDocument/2006/relationships/image" Target="../media/image59.png"/><Relationship Id="rId194" Type="http://schemas.openxmlformats.org/officeDocument/2006/relationships/image" Target="../media/image80.png"/><Relationship Id="rId208" Type="http://schemas.openxmlformats.org/officeDocument/2006/relationships/image" Target="../media/image87.png"/><Relationship Id="rId415" Type="http://schemas.openxmlformats.org/officeDocument/2006/relationships/hyperlink" Target="../39&#47568;&#46972;&#44592;/&#47568;&#46972;&#44592;.pptx" TargetMode="External"/><Relationship Id="rId457" Type="http://schemas.openxmlformats.org/officeDocument/2006/relationships/hyperlink" Target="../../&#49888;&#50557;PPT/60%20&#48288;&#46300;&#47196;&#51204;&#49436;/&#48288;&#46300;&#47196;&#51204;&#49436;.pptx" TargetMode="External"/><Relationship Id="rId261" Type="http://schemas.openxmlformats.org/officeDocument/2006/relationships/hyperlink" Target="&#49884;&#54200;39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11.png"/><Relationship Id="rId317" Type="http://schemas.openxmlformats.org/officeDocument/2006/relationships/hyperlink" Target="&#49884;&#54200;99&#54200;.pptx" TargetMode="External"/><Relationship Id="rId359" Type="http://schemas.openxmlformats.org/officeDocument/2006/relationships/hyperlink" Target="../12&#50676;&#50773;&#44592;&#54616;/&#50676;&#50773;&#44592;&#54616;.pptx" TargetMode="External"/><Relationship Id="rId98" Type="http://schemas.openxmlformats.org/officeDocument/2006/relationships/image" Target="../media/image32.png"/><Relationship Id="rId121" Type="http://schemas.openxmlformats.org/officeDocument/2006/relationships/hyperlink" Target="&#49884;&#54200;07&#54200;.pptx" TargetMode="External"/><Relationship Id="rId163" Type="http://schemas.openxmlformats.org/officeDocument/2006/relationships/hyperlink" Target="&#49884;&#54200;121&#54200;.pptx" TargetMode="External"/><Relationship Id="rId219" Type="http://schemas.openxmlformats.org/officeDocument/2006/relationships/hyperlink" Target="&#49884;&#54200;129&#54200;.pptx" TargetMode="External"/><Relationship Id="rId370" Type="http://schemas.openxmlformats.org/officeDocument/2006/relationships/image" Target="../media/image168.png"/><Relationship Id="rId426" Type="http://schemas.openxmlformats.org/officeDocument/2006/relationships/image" Target="../media/image196.png"/><Relationship Id="rId230" Type="http://schemas.openxmlformats.org/officeDocument/2006/relationships/image" Target="../media/image98.png"/><Relationship Id="rId468" Type="http://schemas.openxmlformats.org/officeDocument/2006/relationships/image" Target="../media/image217.png"/><Relationship Id="rId25" Type="http://schemas.openxmlformats.org/officeDocument/2006/relationships/slide" Target="slide13.xml"/><Relationship Id="rId67" Type="http://schemas.openxmlformats.org/officeDocument/2006/relationships/hyperlink" Target="&#49884;&#54200;42&#54200;.pptx" TargetMode="External"/><Relationship Id="rId272" Type="http://schemas.openxmlformats.org/officeDocument/2006/relationships/image" Target="../media/image119.png"/><Relationship Id="rId328" Type="http://schemas.openxmlformats.org/officeDocument/2006/relationships/image" Target="../media/image147.png"/><Relationship Id="rId132" Type="http://schemas.openxmlformats.org/officeDocument/2006/relationships/image" Target="../media/image49.png"/><Relationship Id="rId174" Type="http://schemas.openxmlformats.org/officeDocument/2006/relationships/image" Target="../media/image70.png"/><Relationship Id="rId381" Type="http://schemas.openxmlformats.org/officeDocument/2006/relationships/hyperlink" Target="../22&#50500;&#44032;/&#50500;&#44032;.pptx" TargetMode="External"/><Relationship Id="rId241" Type="http://schemas.openxmlformats.org/officeDocument/2006/relationships/hyperlink" Target="&#49884;&#54200;113&#54200;.pptx" TargetMode="External"/><Relationship Id="rId437" Type="http://schemas.openxmlformats.org/officeDocument/2006/relationships/hyperlink" Target="../../&#49888;&#50557;PPT/50%20&#48716;&#47549;&#48372;&#49436;/&#48716;&#47549;&#48372;&#49436;.pptx" TargetMode="External"/><Relationship Id="rId36" Type="http://schemas.openxmlformats.org/officeDocument/2006/relationships/slide" Target="slide8.xml"/><Relationship Id="rId283" Type="http://schemas.openxmlformats.org/officeDocument/2006/relationships/hyperlink" Target="&#49884;&#54200;78&#54200;.pptx" TargetMode="External"/><Relationship Id="rId339" Type="http://schemas.openxmlformats.org/officeDocument/2006/relationships/hyperlink" Target="../02&#52636;&#50528;&#44413;&#44592;/&#52636;&#50528;&#44413;&#44592;.pptx" TargetMode="External"/><Relationship Id="rId78" Type="http://schemas.openxmlformats.org/officeDocument/2006/relationships/image" Target="../media/image22.png"/><Relationship Id="rId101" Type="http://schemas.openxmlformats.org/officeDocument/2006/relationships/hyperlink" Target="&#49884;&#54200;40&#54200;.pptx" TargetMode="External"/><Relationship Id="rId143" Type="http://schemas.openxmlformats.org/officeDocument/2006/relationships/hyperlink" Target="&#49884;&#54200;62&#54200;.pptx" TargetMode="External"/><Relationship Id="rId185" Type="http://schemas.openxmlformats.org/officeDocument/2006/relationships/hyperlink" Target="&#49884;&#54200;125&#54200;.pptx" TargetMode="External"/><Relationship Id="rId350" Type="http://schemas.openxmlformats.org/officeDocument/2006/relationships/image" Target="../media/image158.png"/><Relationship Id="rId406" Type="http://schemas.openxmlformats.org/officeDocument/2006/relationships/image" Target="../media/image186.png"/><Relationship Id="rId9" Type="http://schemas.openxmlformats.org/officeDocument/2006/relationships/slide" Target="slide24.xml"/><Relationship Id="rId210" Type="http://schemas.openxmlformats.org/officeDocument/2006/relationships/image" Target="../media/image88.png"/><Relationship Id="rId392" Type="http://schemas.openxmlformats.org/officeDocument/2006/relationships/image" Target="../media/image179.png"/><Relationship Id="rId448" Type="http://schemas.openxmlformats.org/officeDocument/2006/relationships/image" Target="../media/image207.png"/><Relationship Id="rId252" Type="http://schemas.openxmlformats.org/officeDocument/2006/relationships/image" Target="../media/image109.png"/><Relationship Id="rId294" Type="http://schemas.openxmlformats.org/officeDocument/2006/relationships/image" Target="../media/image130.png"/><Relationship Id="rId308" Type="http://schemas.openxmlformats.org/officeDocument/2006/relationships/image" Target="../media/image137.png"/><Relationship Id="rId47" Type="http://schemas.openxmlformats.org/officeDocument/2006/relationships/hyperlink" Target="&#49884;&#54200;02&#54200;.pptx" TargetMode="External"/><Relationship Id="rId89" Type="http://schemas.openxmlformats.org/officeDocument/2006/relationships/hyperlink" Target="&#49884;&#54200;15&#54200;.pptx" TargetMode="External"/><Relationship Id="rId112" Type="http://schemas.openxmlformats.org/officeDocument/2006/relationships/image" Target="../media/image39.png"/><Relationship Id="rId154" Type="http://schemas.openxmlformats.org/officeDocument/2006/relationships/image" Target="../media/image60.png"/><Relationship Id="rId361" Type="http://schemas.openxmlformats.org/officeDocument/2006/relationships/hyperlink" Target="../11&#50676;&#50773;&#44592;&#49345;/&#50676;&#50773;&#44592;&#49345;.pptx" TargetMode="External"/><Relationship Id="rId196" Type="http://schemas.openxmlformats.org/officeDocument/2006/relationships/image" Target="../media/image81.png"/><Relationship Id="rId417" Type="http://schemas.openxmlformats.org/officeDocument/2006/relationships/hyperlink" Target="../../&#49888;&#50557;PPT/40%20&#47560;&#53468;&#48373;&#51020;/&#47560;&#53468;&#48373;&#51020;.pptx" TargetMode="External"/><Relationship Id="rId459" Type="http://schemas.openxmlformats.org/officeDocument/2006/relationships/hyperlink" Target="../../&#49888;&#50557;PPT/61%20&#48288;&#46300;&#47196;&#54980;&#49436;/&#48288;&#46300;&#47196;&#5498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11&#54200;.pptx" TargetMode="External"/><Relationship Id="rId263" Type="http://schemas.openxmlformats.org/officeDocument/2006/relationships/hyperlink" Target="&#49884;&#54200;49&#54200;.pptx" TargetMode="External"/><Relationship Id="rId319" Type="http://schemas.openxmlformats.org/officeDocument/2006/relationships/hyperlink" Target="&#49884;&#54200;98&#54200;.pptx" TargetMode="External"/><Relationship Id="rId470" Type="http://schemas.openxmlformats.org/officeDocument/2006/relationships/image" Target="../media/image218.png"/><Relationship Id="rId58" Type="http://schemas.openxmlformats.org/officeDocument/2006/relationships/image" Target="../media/image12.png"/><Relationship Id="rId123" Type="http://schemas.openxmlformats.org/officeDocument/2006/relationships/hyperlink" Target="&#49884;&#54200;57&#54200;.pptx" TargetMode="External"/><Relationship Id="rId330" Type="http://schemas.openxmlformats.org/officeDocument/2006/relationships/image" Target="../media/image148.png"/><Relationship Id="rId165" Type="http://schemas.openxmlformats.org/officeDocument/2006/relationships/hyperlink" Target="&#49884;&#54200;123&#54200;.pptx" TargetMode="External"/><Relationship Id="rId372" Type="http://schemas.openxmlformats.org/officeDocument/2006/relationships/image" Target="../media/image169.png"/><Relationship Id="rId428" Type="http://schemas.openxmlformats.org/officeDocument/2006/relationships/image" Target="../media/image197.png"/><Relationship Id="rId232" Type="http://schemas.openxmlformats.org/officeDocument/2006/relationships/image" Target="../media/image99.png"/><Relationship Id="rId274" Type="http://schemas.openxmlformats.org/officeDocument/2006/relationships/image" Target="../media/image120.png"/><Relationship Id="rId27" Type="http://schemas.openxmlformats.org/officeDocument/2006/relationships/slide" Target="slide14.xml"/><Relationship Id="rId69" Type="http://schemas.openxmlformats.org/officeDocument/2006/relationships/hyperlink" Target="&#49884;&#54200;43&#54200;.pptx" TargetMode="External"/><Relationship Id="rId134" Type="http://schemas.openxmlformats.org/officeDocument/2006/relationships/image" Target="../media/image50.png"/><Relationship Id="rId80" Type="http://schemas.openxmlformats.org/officeDocument/2006/relationships/image" Target="../media/image23.png"/><Relationship Id="rId176" Type="http://schemas.openxmlformats.org/officeDocument/2006/relationships/image" Target="../media/image71.png"/><Relationship Id="rId341" Type="http://schemas.openxmlformats.org/officeDocument/2006/relationships/hyperlink" Target="&#52285;&#49464;&#44592;.pptx" TargetMode="External"/><Relationship Id="rId383" Type="http://schemas.openxmlformats.org/officeDocument/2006/relationships/hyperlink" Target="../23&#51060;&#49324;&#50556;/&#51060;&#49324;&#50556;.pptx" TargetMode="External"/><Relationship Id="rId439" Type="http://schemas.openxmlformats.org/officeDocument/2006/relationships/hyperlink" Target="../../&#49888;&#50557;PPT/51%20&#44264;&#47196;&#49352;&#49436;/&#44264;&#47196;&#49352;&#49436;.pptx" TargetMode="External"/><Relationship Id="rId201" Type="http://schemas.openxmlformats.org/officeDocument/2006/relationships/hyperlink" Target="&#49884;&#54200;146&#54200;.pptx" TargetMode="External"/><Relationship Id="rId243" Type="http://schemas.openxmlformats.org/officeDocument/2006/relationships/hyperlink" Target="&#49884;&#54200;114&#54200;.pptx" TargetMode="External"/><Relationship Id="rId285" Type="http://schemas.openxmlformats.org/officeDocument/2006/relationships/hyperlink" Target="&#49884;&#54200;88&#54200;.pptx" TargetMode="External"/><Relationship Id="rId450" Type="http://schemas.openxmlformats.org/officeDocument/2006/relationships/image" Target="../media/image208.png"/><Relationship Id="rId38" Type="http://schemas.openxmlformats.org/officeDocument/2006/relationships/image" Target="../media/image2.png"/><Relationship Id="rId103" Type="http://schemas.openxmlformats.org/officeDocument/2006/relationships/hyperlink" Target="&#49884;&#54200;50&#54200;.pptx" TargetMode="External"/><Relationship Id="rId310" Type="http://schemas.openxmlformats.org/officeDocument/2006/relationships/image" Target="../media/image138.png"/><Relationship Id="rId91" Type="http://schemas.openxmlformats.org/officeDocument/2006/relationships/hyperlink" Target="&#49884;&#54200;25&#54200;.pptx" TargetMode="External"/><Relationship Id="rId145" Type="http://schemas.openxmlformats.org/officeDocument/2006/relationships/hyperlink" Target="&#49884;&#54200;67&#54200;.pptx" TargetMode="External"/><Relationship Id="rId187" Type="http://schemas.openxmlformats.org/officeDocument/2006/relationships/hyperlink" Target="&#49884;&#54200;135&#54200;.pptx" TargetMode="External"/><Relationship Id="rId352" Type="http://schemas.openxmlformats.org/officeDocument/2006/relationships/image" Target="../media/image159.png"/><Relationship Id="rId394" Type="http://schemas.openxmlformats.org/officeDocument/2006/relationships/image" Target="../media/image180.png"/><Relationship Id="rId408" Type="http://schemas.openxmlformats.org/officeDocument/2006/relationships/image" Target="../media/image187.png"/><Relationship Id="rId212" Type="http://schemas.openxmlformats.org/officeDocument/2006/relationships/image" Target="../media/image89.png"/><Relationship Id="rId254" Type="http://schemas.openxmlformats.org/officeDocument/2006/relationships/image" Target="../media/image110.png"/><Relationship Id="rId49" Type="http://schemas.openxmlformats.org/officeDocument/2006/relationships/hyperlink" Target="&#49884;&#54200;33&#54200;.pptx" TargetMode="External"/><Relationship Id="rId114" Type="http://schemas.openxmlformats.org/officeDocument/2006/relationships/image" Target="../media/image40.png"/><Relationship Id="rId296" Type="http://schemas.openxmlformats.org/officeDocument/2006/relationships/image" Target="../media/image131.png"/><Relationship Id="rId461" Type="http://schemas.openxmlformats.org/officeDocument/2006/relationships/hyperlink" Target="../../&#49888;&#50557;PPT/62%20&#50836;&#54620;&#51068;&#49436;/&#50836;&#54620;&#51068;&#49436;.pptx" TargetMode="External"/><Relationship Id="rId60" Type="http://schemas.openxmlformats.org/officeDocument/2006/relationships/image" Target="../media/image13.png"/><Relationship Id="rId156" Type="http://schemas.openxmlformats.org/officeDocument/2006/relationships/image" Target="../media/image61.png"/><Relationship Id="rId198" Type="http://schemas.openxmlformats.org/officeDocument/2006/relationships/image" Target="../media/image82.png"/><Relationship Id="rId321" Type="http://schemas.openxmlformats.org/officeDocument/2006/relationships/hyperlink" Target="&#49884;&#54200;97&#54200;.pptx" TargetMode="External"/><Relationship Id="rId363" Type="http://schemas.openxmlformats.org/officeDocument/2006/relationships/hyperlink" Target="../13&#50669;&#45824;&#49345;/&#50669;&#45824;&#49345;.pptx" TargetMode="External"/><Relationship Id="rId419" Type="http://schemas.openxmlformats.org/officeDocument/2006/relationships/hyperlink" Target="../../&#49888;&#50557;PPT/41%20&#47560;&#44032;&#48373;&#51020;/&#47560;&#44032;&#48373;&#51020;.pptx" TargetMode="External"/><Relationship Id="rId223" Type="http://schemas.openxmlformats.org/officeDocument/2006/relationships/hyperlink" Target="&#49884;&#54200;103&#54200;.pptx" TargetMode="External"/><Relationship Id="rId430" Type="http://schemas.openxmlformats.org/officeDocument/2006/relationships/image" Target="../media/image198.png"/><Relationship Id="rId18" Type="http://schemas.openxmlformats.org/officeDocument/2006/relationships/slide" Target="slide29.xml"/><Relationship Id="rId265" Type="http://schemas.openxmlformats.org/officeDocument/2006/relationships/hyperlink" Target="&#49884;&#54200;59&#54200;.pptx" TargetMode="External"/><Relationship Id="rId472" Type="http://schemas.openxmlformats.org/officeDocument/2006/relationships/image" Target="../media/image250.png"/><Relationship Id="rId125" Type="http://schemas.openxmlformats.org/officeDocument/2006/relationships/hyperlink" Target="&#49884;&#54200;47&#54200;.pptx" TargetMode="External"/><Relationship Id="rId167" Type="http://schemas.openxmlformats.org/officeDocument/2006/relationships/hyperlink" Target="&#49884;&#54200;133&#54200;.pptx" TargetMode="External"/><Relationship Id="rId332" Type="http://schemas.openxmlformats.org/officeDocument/2006/relationships/image" Target="../media/image149.png"/><Relationship Id="rId374" Type="http://schemas.openxmlformats.org/officeDocument/2006/relationships/image" Target="../media/image170.png"/><Relationship Id="rId71" Type="http://schemas.openxmlformats.org/officeDocument/2006/relationships/hyperlink" Target="&#49884;&#54200;34&#54200;.pptx" TargetMode="External"/><Relationship Id="rId234" Type="http://schemas.openxmlformats.org/officeDocument/2006/relationships/image" Target="../media/image100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21.png"/><Relationship Id="rId44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40" Type="http://schemas.openxmlformats.org/officeDocument/2006/relationships/image" Target="../media/image3.png"/><Relationship Id="rId136" Type="http://schemas.openxmlformats.org/officeDocument/2006/relationships/image" Target="../media/image51.png"/><Relationship Id="rId178" Type="http://schemas.openxmlformats.org/officeDocument/2006/relationships/image" Target="../media/image72.png"/><Relationship Id="rId301" Type="http://schemas.openxmlformats.org/officeDocument/2006/relationships/hyperlink" Target="&#49884;&#54200;69&#54200;.pptx" TargetMode="External"/><Relationship Id="rId343" Type="http://schemas.openxmlformats.org/officeDocument/2006/relationships/hyperlink" Target="../03&#47112;&#50948;&#44592;/&#47112;&#50948;&#44592;.pptx" TargetMode="External"/><Relationship Id="rId82" Type="http://schemas.openxmlformats.org/officeDocument/2006/relationships/image" Target="../media/image24.png"/><Relationship Id="rId203" Type="http://schemas.openxmlformats.org/officeDocument/2006/relationships/hyperlink" Target="&#49884;&#54200;147&#54200;.pptx" TargetMode="External"/><Relationship Id="rId385" Type="http://schemas.openxmlformats.org/officeDocument/2006/relationships/hyperlink" Target="../24&#50696;&#47112;&#48120;&#50556;/&#50696;&#47112;&#48120;&#50556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5.png"/><Relationship Id="rId245" Type="http://schemas.openxmlformats.org/officeDocument/2006/relationships/hyperlink" Target="&#49884;&#54200;115&#54200;.pptx" TargetMode="External"/><Relationship Id="rId266" Type="http://schemas.openxmlformats.org/officeDocument/2006/relationships/image" Target="../media/image116.png"/><Relationship Id="rId287" Type="http://schemas.openxmlformats.org/officeDocument/2006/relationships/hyperlink" Target="&#49884;&#54200;81&#54200;.pptx" TargetMode="External"/><Relationship Id="rId410" Type="http://schemas.openxmlformats.org/officeDocument/2006/relationships/image" Target="../media/image188.png"/><Relationship Id="rId431" Type="http://schemas.openxmlformats.org/officeDocument/2006/relationships/hyperlink" Target="../../&#49888;&#50557;PPT/47%20&#44256;&#47536;&#46020;&#54980;&#49436;/&#44256;&#47536;&#46020;&#54980;&#49436;.pptx" TargetMode="External"/><Relationship Id="rId452" Type="http://schemas.openxmlformats.org/officeDocument/2006/relationships/image" Target="../media/image209.png"/><Relationship Id="rId30" Type="http://schemas.openxmlformats.org/officeDocument/2006/relationships/slide" Target="slide35.xml"/><Relationship Id="rId105" Type="http://schemas.openxmlformats.org/officeDocument/2006/relationships/hyperlink" Target="&#49884;&#54200;56&#54200;.pptx" TargetMode="External"/><Relationship Id="rId126" Type="http://schemas.openxmlformats.org/officeDocument/2006/relationships/image" Target="../media/image46.png"/><Relationship Id="rId147" Type="http://schemas.openxmlformats.org/officeDocument/2006/relationships/hyperlink" Target="&#49884;&#54200;68&#54200;.pptx" TargetMode="External"/><Relationship Id="rId168" Type="http://schemas.openxmlformats.org/officeDocument/2006/relationships/image" Target="../media/image67.png"/><Relationship Id="rId312" Type="http://schemas.openxmlformats.org/officeDocument/2006/relationships/image" Target="../media/image139.png"/><Relationship Id="rId333" Type="http://schemas.openxmlformats.org/officeDocument/2006/relationships/hyperlink" Target="&#49884;&#54200;91&#54200;.pptx" TargetMode="External"/><Relationship Id="rId354" Type="http://schemas.openxmlformats.org/officeDocument/2006/relationships/image" Target="../media/image160.png"/><Relationship Id="rId51" Type="http://schemas.openxmlformats.org/officeDocument/2006/relationships/hyperlink" Target="&#49884;&#54200;31&#54200;.pptx" TargetMode="External"/><Relationship Id="rId72" Type="http://schemas.openxmlformats.org/officeDocument/2006/relationships/image" Target="../media/image19.png"/><Relationship Id="rId93" Type="http://schemas.openxmlformats.org/officeDocument/2006/relationships/hyperlink" Target="&#49884;&#54200;45&#54200;.pptx" TargetMode="External"/><Relationship Id="rId189" Type="http://schemas.openxmlformats.org/officeDocument/2006/relationships/hyperlink" Target="&#49884;&#54200;145&#54200;.pptx" TargetMode="External"/><Relationship Id="rId375" Type="http://schemas.openxmlformats.org/officeDocument/2006/relationships/hyperlink" Target="../19&#49884;&#54200;/&#49884;&#54200;.pptx" TargetMode="External"/><Relationship Id="rId396" Type="http://schemas.openxmlformats.org/officeDocument/2006/relationships/image" Target="../media/image181.png"/><Relationship Id="rId3" Type="http://schemas.openxmlformats.org/officeDocument/2006/relationships/slide" Target="slide21.xml"/><Relationship Id="rId214" Type="http://schemas.openxmlformats.org/officeDocument/2006/relationships/image" Target="../media/image90.png"/><Relationship Id="rId235" Type="http://schemas.openxmlformats.org/officeDocument/2006/relationships/hyperlink" Target="&#49884;&#54200;108&#54200;.pptx" TargetMode="External"/><Relationship Id="rId256" Type="http://schemas.openxmlformats.org/officeDocument/2006/relationships/image" Target="../media/image111.png"/><Relationship Id="rId277" Type="http://schemas.openxmlformats.org/officeDocument/2006/relationships/hyperlink" Target="&#49884;&#54200;75&#54200;.pptx" TargetMode="External"/><Relationship Id="rId298" Type="http://schemas.openxmlformats.org/officeDocument/2006/relationships/image" Target="../media/image132.png"/><Relationship Id="rId400" Type="http://schemas.openxmlformats.org/officeDocument/2006/relationships/image" Target="../media/image183.png"/><Relationship Id="rId421" Type="http://schemas.openxmlformats.org/officeDocument/2006/relationships/hyperlink" Target="../../&#49888;&#50557;PPT/42%20&#45572;&#44032;&#48373;&#51020;/&#45572;&#44032;&#48373;&#51020;.pptx" TargetMode="External"/><Relationship Id="rId442" Type="http://schemas.openxmlformats.org/officeDocument/2006/relationships/image" Target="../media/image204.png"/><Relationship Id="rId463" Type="http://schemas.openxmlformats.org/officeDocument/2006/relationships/hyperlink" Target="../../&#49888;&#50557;PPT/63%20&#50836;&#54620;&#51060;&#49436;/&#50836;&#54620;&#51060;&#49436;1&#51109;.pptx" TargetMode="External"/><Relationship Id="rId116" Type="http://schemas.openxmlformats.org/officeDocument/2006/relationships/image" Target="../media/image41.png"/><Relationship Id="rId137" Type="http://schemas.openxmlformats.org/officeDocument/2006/relationships/hyperlink" Target="&#49884;&#54200;65&#54200;.pptx" TargetMode="External"/><Relationship Id="rId158" Type="http://schemas.openxmlformats.org/officeDocument/2006/relationships/image" Target="../media/image62.png"/><Relationship Id="rId302" Type="http://schemas.openxmlformats.org/officeDocument/2006/relationships/image" Target="../media/image134.png"/><Relationship Id="rId323" Type="http://schemas.openxmlformats.org/officeDocument/2006/relationships/hyperlink" Target="&#49884;&#54200;96&#54200;.pptx" TargetMode="External"/><Relationship Id="rId344" Type="http://schemas.openxmlformats.org/officeDocument/2006/relationships/image" Target="../media/image155.png"/><Relationship Id="rId20" Type="http://schemas.openxmlformats.org/officeDocument/2006/relationships/slide" Target="slide30.xml"/><Relationship Id="rId41" Type="http://schemas.openxmlformats.org/officeDocument/2006/relationships/hyperlink" Target="&#49884;&#54200;21&#54200;.pptx" TargetMode="External"/><Relationship Id="rId62" Type="http://schemas.openxmlformats.org/officeDocument/2006/relationships/image" Target="../media/image14.png"/><Relationship Id="rId83" Type="http://schemas.openxmlformats.org/officeDocument/2006/relationships/hyperlink" Target="&#49884;&#54200;52&#54200;.pptx" TargetMode="External"/><Relationship Id="rId179" Type="http://schemas.openxmlformats.org/officeDocument/2006/relationships/hyperlink" Target="&#49884;&#54200;143&#54200;.pptx" TargetMode="External"/><Relationship Id="rId365" Type="http://schemas.openxmlformats.org/officeDocument/2006/relationships/hyperlink" Target="../14&#50669;&#45824;&#54616;/&#50669;&#45824;&#54616;.pptx" TargetMode="External"/><Relationship Id="rId386" Type="http://schemas.openxmlformats.org/officeDocument/2006/relationships/image" Target="../media/image176.png"/><Relationship Id="rId190" Type="http://schemas.openxmlformats.org/officeDocument/2006/relationships/image" Target="../media/image78.png"/><Relationship Id="rId204" Type="http://schemas.openxmlformats.org/officeDocument/2006/relationships/image" Target="../media/image85.png"/><Relationship Id="rId225" Type="http://schemas.openxmlformats.org/officeDocument/2006/relationships/hyperlink" Target="&#49884;&#54200;104&#54200;.pptx" TargetMode="External"/><Relationship Id="rId246" Type="http://schemas.openxmlformats.org/officeDocument/2006/relationships/image" Target="../media/image106.png"/><Relationship Id="rId267" Type="http://schemas.openxmlformats.org/officeDocument/2006/relationships/hyperlink" Target="&#49884;&#54200;77&#54200;.pptx" TargetMode="External"/><Relationship Id="rId288" Type="http://schemas.openxmlformats.org/officeDocument/2006/relationships/image" Target="../media/image127.png"/><Relationship Id="rId411" Type="http://schemas.openxmlformats.org/officeDocument/2006/relationships/hyperlink" Target="../37&#54617;&#44060;/&#54617;&#44060;.pptx" TargetMode="External"/><Relationship Id="rId432" Type="http://schemas.openxmlformats.org/officeDocument/2006/relationships/image" Target="../media/image199.png"/><Relationship Id="rId453" Type="http://schemas.openxmlformats.org/officeDocument/2006/relationships/hyperlink" Target="../../&#49888;&#50557;PPT/58%20&#55176;&#48652;&#47532;&#49436;/&#55176;&#48652;&#47532;&#49436;.pptx" TargetMode="External"/><Relationship Id="rId106" Type="http://schemas.openxmlformats.org/officeDocument/2006/relationships/image" Target="../media/image36.png"/><Relationship Id="rId127" Type="http://schemas.openxmlformats.org/officeDocument/2006/relationships/hyperlink" Target="&#49884;&#54200;37&#54200;.pptx" TargetMode="External"/><Relationship Id="rId313" Type="http://schemas.openxmlformats.org/officeDocument/2006/relationships/hyperlink" Target="&#49884;&#54200;101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9.png"/><Relationship Id="rId73" Type="http://schemas.openxmlformats.org/officeDocument/2006/relationships/hyperlink" Target="&#49884;&#54200;14&#54200;.pptx" TargetMode="External"/><Relationship Id="rId94" Type="http://schemas.openxmlformats.org/officeDocument/2006/relationships/image" Target="../media/image30.png"/><Relationship Id="rId148" Type="http://schemas.openxmlformats.org/officeDocument/2006/relationships/image" Target="../media/image57.png"/><Relationship Id="rId169" Type="http://schemas.openxmlformats.org/officeDocument/2006/relationships/hyperlink" Target="&#49884;&#54200;132&#54200;.pptx" TargetMode="External"/><Relationship Id="rId334" Type="http://schemas.openxmlformats.org/officeDocument/2006/relationships/image" Target="../media/image150.png"/><Relationship Id="rId355" Type="http://schemas.openxmlformats.org/officeDocument/2006/relationships/hyperlink" Target="../09&#49324;&#47924;&#50648;&#49345;/&#49324;&#47924;&#50648;&#49345;.pptx" TargetMode="External"/><Relationship Id="rId376" Type="http://schemas.openxmlformats.org/officeDocument/2006/relationships/image" Target="../media/image171.png"/><Relationship Id="rId397" Type="http://schemas.openxmlformats.org/officeDocument/2006/relationships/hyperlink" Target="../30&#50500;&#47784;&#49828;/&#50500;&#47784;&#49828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73.png"/><Relationship Id="rId215" Type="http://schemas.openxmlformats.org/officeDocument/2006/relationships/hyperlink" Target="&#49884;&#54200;149&#54200;.pptx" TargetMode="External"/><Relationship Id="rId236" Type="http://schemas.openxmlformats.org/officeDocument/2006/relationships/image" Target="../media/image101.png"/><Relationship Id="rId257" Type="http://schemas.openxmlformats.org/officeDocument/2006/relationships/hyperlink" Target="&#49884;&#54200;19&#54200;.pptx" TargetMode="External"/><Relationship Id="rId278" Type="http://schemas.openxmlformats.org/officeDocument/2006/relationships/image" Target="../media/image122.png"/><Relationship Id="rId401" Type="http://schemas.openxmlformats.org/officeDocument/2006/relationships/hyperlink" Target="../32&#50836;&#45208;/&#50836;&#45208;.pptx" TargetMode="External"/><Relationship Id="rId422" Type="http://schemas.openxmlformats.org/officeDocument/2006/relationships/image" Target="../media/image194.png"/><Relationship Id="rId44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64" Type="http://schemas.openxmlformats.org/officeDocument/2006/relationships/image" Target="../media/image215.png"/><Relationship Id="rId303" Type="http://schemas.openxmlformats.org/officeDocument/2006/relationships/hyperlink" Target="&#49884;&#54200;79&#54200;.pptx" TargetMode="External"/><Relationship Id="rId42" Type="http://schemas.openxmlformats.org/officeDocument/2006/relationships/image" Target="../media/image4.png"/><Relationship Id="rId84" Type="http://schemas.openxmlformats.org/officeDocument/2006/relationships/image" Target="../media/image25.png"/><Relationship Id="rId138" Type="http://schemas.openxmlformats.org/officeDocument/2006/relationships/image" Target="../media/image52.png"/><Relationship Id="rId345" Type="http://schemas.openxmlformats.org/officeDocument/2006/relationships/hyperlink" Target="../04&#48124;&#49688;&#44592;/&#48124;&#49688;&#44592;.pptx" TargetMode="External"/><Relationship Id="rId387" Type="http://schemas.openxmlformats.org/officeDocument/2006/relationships/hyperlink" Target="../25&#50696;&#47112;&#48120;&#50556;&#50528;&#44032;/&#50696;&#47112;&#48120;&#50556;&#50528;&#44032;.pptx" TargetMode="External"/><Relationship Id="rId191" Type="http://schemas.openxmlformats.org/officeDocument/2006/relationships/hyperlink" Target="&#49884;&#54200;130&#54200;.pptx" TargetMode="External"/><Relationship Id="rId205" Type="http://schemas.openxmlformats.org/officeDocument/2006/relationships/hyperlink" Target="&#49884;&#54200;137&#54200;.pptx" TargetMode="External"/><Relationship Id="rId247" Type="http://schemas.openxmlformats.org/officeDocument/2006/relationships/hyperlink" Target="&#49884;&#54200;120&#54200;.pptx" TargetMode="External"/><Relationship Id="rId412" Type="http://schemas.openxmlformats.org/officeDocument/2006/relationships/image" Target="../media/image189.png"/><Relationship Id="rId107" Type="http://schemas.openxmlformats.org/officeDocument/2006/relationships/hyperlink" Target="&#49884;&#54200;06&#54200;.pptx" TargetMode="External"/><Relationship Id="rId289" Type="http://schemas.openxmlformats.org/officeDocument/2006/relationships/hyperlink" Target="&#49884;&#54200;82&#54200;.pptx" TargetMode="External"/><Relationship Id="rId454" Type="http://schemas.openxmlformats.org/officeDocument/2006/relationships/image" Target="../media/image210.png"/><Relationship Id="rId11" Type="http://schemas.openxmlformats.org/officeDocument/2006/relationships/slide" Target="slide25.xml"/><Relationship Id="rId53" Type="http://schemas.openxmlformats.org/officeDocument/2006/relationships/hyperlink" Target="&#49884;&#54200;32&#54200;.pptx" TargetMode="External"/><Relationship Id="rId149" Type="http://schemas.openxmlformats.org/officeDocument/2006/relationships/hyperlink" Target="&#49884;&#54200;58&#54200;.pptx" TargetMode="External"/><Relationship Id="rId314" Type="http://schemas.openxmlformats.org/officeDocument/2006/relationships/image" Target="../media/image140.png"/><Relationship Id="rId356" Type="http://schemas.openxmlformats.org/officeDocument/2006/relationships/image" Target="../media/image161.png"/><Relationship Id="rId398" Type="http://schemas.openxmlformats.org/officeDocument/2006/relationships/image" Target="../media/image182.png"/><Relationship Id="rId95" Type="http://schemas.openxmlformats.org/officeDocument/2006/relationships/hyperlink" Target="&#49884;&#54200;10&#54200;.pptx" TargetMode="External"/><Relationship Id="rId160" Type="http://schemas.openxmlformats.org/officeDocument/2006/relationships/image" Target="../media/image63.png"/><Relationship Id="rId216" Type="http://schemas.openxmlformats.org/officeDocument/2006/relationships/image" Target="../media/image91.png"/><Relationship Id="rId423" Type="http://schemas.openxmlformats.org/officeDocument/2006/relationships/hyperlink" Target="../../&#49888;&#50557;PPT/43%20&#50836;&#54620;&#48373;&#51020;/&#50836;&#54620;&#48373;&#51020;.pptx" TargetMode="External"/><Relationship Id="rId258" Type="http://schemas.openxmlformats.org/officeDocument/2006/relationships/image" Target="../media/image112.png"/><Relationship Id="rId465" Type="http://schemas.openxmlformats.org/officeDocument/2006/relationships/hyperlink" Target="../../&#49888;&#50557;PPT/64%20&#50836;&#54620;&#49340;&#49436;/&#50836;&#54620;&#49340;&#49436;1&#51109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5.png"/><Relationship Id="rId118" Type="http://schemas.openxmlformats.org/officeDocument/2006/relationships/image" Target="../media/image42.png"/><Relationship Id="rId325" Type="http://schemas.openxmlformats.org/officeDocument/2006/relationships/hyperlink" Target="&#49884;&#54200;95&#54200;.pptx" TargetMode="External"/><Relationship Id="rId367" Type="http://schemas.openxmlformats.org/officeDocument/2006/relationships/hyperlink" Target="../15&#50640;&#49828;&#46972;/&#50640;&#49828;&#46972;.pptx" TargetMode="External"/><Relationship Id="rId171" Type="http://schemas.openxmlformats.org/officeDocument/2006/relationships/hyperlink" Target="&#49884;&#54200;131&#54200;.pptx" TargetMode="External"/><Relationship Id="rId227" Type="http://schemas.openxmlformats.org/officeDocument/2006/relationships/hyperlink" Target="&#49884;&#54200;105&#54200;.pptx" TargetMode="External"/><Relationship Id="rId269" Type="http://schemas.openxmlformats.org/officeDocument/2006/relationships/hyperlink" Target="&#49884;&#54200;71&#54200;.pptx" TargetMode="External"/><Relationship Id="rId434" Type="http://schemas.openxmlformats.org/officeDocument/2006/relationships/image" Target="../media/image200.png"/><Relationship Id="rId33" Type="http://schemas.openxmlformats.org/officeDocument/2006/relationships/slide" Target="slide18.xml"/><Relationship Id="rId129" Type="http://schemas.openxmlformats.org/officeDocument/2006/relationships/hyperlink" Target="&#49884;&#54200;27&#54200;.pptx" TargetMode="External"/><Relationship Id="rId280" Type="http://schemas.openxmlformats.org/officeDocument/2006/relationships/image" Target="../media/image123.png"/><Relationship Id="rId336" Type="http://schemas.openxmlformats.org/officeDocument/2006/relationships/image" Target="../media/image151.png"/><Relationship Id="rId75" Type="http://schemas.openxmlformats.org/officeDocument/2006/relationships/hyperlink" Target="&#49884;&#54200;24&#54200;.pptx" TargetMode="External"/><Relationship Id="rId140" Type="http://schemas.openxmlformats.org/officeDocument/2006/relationships/image" Target="../media/image53.png"/><Relationship Id="rId182" Type="http://schemas.openxmlformats.org/officeDocument/2006/relationships/image" Target="../media/image74.png"/><Relationship Id="rId378" Type="http://schemas.openxmlformats.org/officeDocument/2006/relationships/image" Target="../media/image172.png"/><Relationship Id="rId403" Type="http://schemas.openxmlformats.org/officeDocument/2006/relationships/hyperlink" Target="../33&#48120;&#44032;/&#48120;&#44032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102.png"/><Relationship Id="rId445" Type="http://schemas.openxmlformats.org/officeDocument/2006/relationships/hyperlink" Target="../../&#49888;&#50557;PPT/54%20&#46356;&#47784;&#45936;&#51204;&#49436;/&#46356;&#47784;&#45936;&#51204;&#49436;.pptx" TargetMode="External"/><Relationship Id="rId291" Type="http://schemas.openxmlformats.org/officeDocument/2006/relationships/hyperlink" Target="&#49884;&#54200;83&#54200;.pptx" TargetMode="External"/><Relationship Id="rId305" Type="http://schemas.openxmlformats.org/officeDocument/2006/relationships/hyperlink" Target="&#49884;&#54200;80&#54200;.pptx" TargetMode="External"/><Relationship Id="rId347" Type="http://schemas.openxmlformats.org/officeDocument/2006/relationships/hyperlink" Target="../05&#49888;&#47749;&#44592;/&#49888;&#47749;&#44592;.pptx" TargetMode="External"/><Relationship Id="rId44" Type="http://schemas.openxmlformats.org/officeDocument/2006/relationships/image" Target="../media/image5.png"/><Relationship Id="rId86" Type="http://schemas.openxmlformats.org/officeDocument/2006/relationships/image" Target="../media/image26.png"/><Relationship Id="rId151" Type="http://schemas.openxmlformats.org/officeDocument/2006/relationships/hyperlink" Target="&#49884;&#54200;48&#54200;.pptx" TargetMode="External"/><Relationship Id="rId389" Type="http://schemas.openxmlformats.org/officeDocument/2006/relationships/hyperlink" Target="../26&#50640;&#49828;&#44180;/&#50640;&#49828;&#44180;.pptx" TargetMode="External"/><Relationship Id="rId193" Type="http://schemas.openxmlformats.org/officeDocument/2006/relationships/hyperlink" Target="&#49884;&#54200;140&#54200;.pptx" TargetMode="External"/><Relationship Id="rId207" Type="http://schemas.openxmlformats.org/officeDocument/2006/relationships/hyperlink" Target="&#49884;&#54200;127&#54200;.pptx" TargetMode="External"/><Relationship Id="rId249" Type="http://schemas.openxmlformats.org/officeDocument/2006/relationships/hyperlink" Target="&#49884;&#54200;116&#54200;.pptx" TargetMode="External"/><Relationship Id="rId414" Type="http://schemas.openxmlformats.org/officeDocument/2006/relationships/image" Target="../media/image190.png"/><Relationship Id="rId456" Type="http://schemas.openxmlformats.org/officeDocument/2006/relationships/image" Target="../media/image211.png"/><Relationship Id="rId13" Type="http://schemas.openxmlformats.org/officeDocument/2006/relationships/slide" Target="slide26.xml"/><Relationship Id="rId109" Type="http://schemas.openxmlformats.org/officeDocument/2006/relationships/hyperlink" Target="&#49884;&#54200;16&#54200;.pptx" TargetMode="External"/><Relationship Id="rId260" Type="http://schemas.openxmlformats.org/officeDocument/2006/relationships/image" Target="../media/image113.png"/><Relationship Id="rId316" Type="http://schemas.openxmlformats.org/officeDocument/2006/relationships/image" Target="../media/image141.png"/><Relationship Id="rId55" Type="http://schemas.openxmlformats.org/officeDocument/2006/relationships/hyperlink" Target="&#49884;&#54200;03&#54200;.pptx" TargetMode="External"/><Relationship Id="rId97" Type="http://schemas.openxmlformats.org/officeDocument/2006/relationships/hyperlink" Target="&#49884;&#54200;20&#54200;.pptx" TargetMode="External"/><Relationship Id="rId120" Type="http://schemas.openxmlformats.org/officeDocument/2006/relationships/image" Target="../media/image43.png"/><Relationship Id="rId358" Type="http://schemas.openxmlformats.org/officeDocument/2006/relationships/image" Target="../media/image162.png"/><Relationship Id="rId162" Type="http://schemas.openxmlformats.org/officeDocument/2006/relationships/image" Target="../media/image64.png"/><Relationship Id="rId218" Type="http://schemas.openxmlformats.org/officeDocument/2006/relationships/image" Target="../media/image92.png"/><Relationship Id="rId425" Type="http://schemas.openxmlformats.org/officeDocument/2006/relationships/hyperlink" Target="../../&#49888;&#50557;PPT/44%20&#49324;&#46020;&#54665;&#51204;/&#49324;&#46020;&#54665;&#51204;.pptx" TargetMode="External"/><Relationship Id="rId467" Type="http://schemas.openxmlformats.org/officeDocument/2006/relationships/hyperlink" Target="../../&#49888;&#50557;PPT/65%20&#50976;&#45796;&#49436;/&#50976;&#45796;&#49436;1&#51109;.pptx" TargetMode="External"/><Relationship Id="rId271" Type="http://schemas.openxmlformats.org/officeDocument/2006/relationships/hyperlink" Target="&#49884;&#54200;72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6.png"/><Relationship Id="rId131" Type="http://schemas.openxmlformats.org/officeDocument/2006/relationships/hyperlink" Target="&#49884;&#54200;17&#54200;.pptx" TargetMode="External"/><Relationship Id="rId327" Type="http://schemas.openxmlformats.org/officeDocument/2006/relationships/hyperlink" Target="&#49884;&#54200;94&#54200;.pptx" TargetMode="External"/><Relationship Id="rId369" Type="http://schemas.openxmlformats.org/officeDocument/2006/relationships/hyperlink" Target="../16&#45712;&#54756;&#48120;&#50556;/&#45712;&#54756;&#48120;&#50556;.pptx" TargetMode="External"/><Relationship Id="rId173" Type="http://schemas.openxmlformats.org/officeDocument/2006/relationships/hyperlink" Target="&#49884;&#54200;134&#54200;.pptx" TargetMode="External"/><Relationship Id="rId229" Type="http://schemas.openxmlformats.org/officeDocument/2006/relationships/hyperlink" Target="&#49884;&#54200;110&#54200;.pptx" TargetMode="External"/><Relationship Id="rId380" Type="http://schemas.openxmlformats.org/officeDocument/2006/relationships/image" Target="../media/image173.png"/><Relationship Id="rId436" Type="http://schemas.openxmlformats.org/officeDocument/2006/relationships/image" Target="../media/image201.png"/><Relationship Id="rId240" Type="http://schemas.openxmlformats.org/officeDocument/2006/relationships/image" Target="../media/image103.png"/><Relationship Id="rId35" Type="http://schemas.openxmlformats.org/officeDocument/2006/relationships/slide" Target="slide20.xml"/><Relationship Id="rId77" Type="http://schemas.openxmlformats.org/officeDocument/2006/relationships/hyperlink" Target="&#49884;&#54200;54&#54200;.pptx" TargetMode="External"/><Relationship Id="rId100" Type="http://schemas.openxmlformats.org/officeDocument/2006/relationships/image" Target="../media/image33.png"/><Relationship Id="rId282" Type="http://schemas.openxmlformats.org/officeDocument/2006/relationships/image" Target="../media/image124.png"/><Relationship Id="rId338" Type="http://schemas.openxmlformats.org/officeDocument/2006/relationships/image" Target="../media/image152.png"/><Relationship Id="rId8" Type="http://schemas.openxmlformats.org/officeDocument/2006/relationships/slide" Target="slide4.xml"/><Relationship Id="rId142" Type="http://schemas.openxmlformats.org/officeDocument/2006/relationships/image" Target="../media/image54.png"/><Relationship Id="rId184" Type="http://schemas.openxmlformats.org/officeDocument/2006/relationships/image" Target="../media/image75.png"/><Relationship Id="rId391" Type="http://schemas.openxmlformats.org/officeDocument/2006/relationships/hyperlink" Target="../27&#45796;&#45768;&#50648;/&#45796;&#45768;&#50648;.pptx" TargetMode="External"/><Relationship Id="rId405" Type="http://schemas.openxmlformats.org/officeDocument/2006/relationships/hyperlink" Target="../34&#45208;&#54996;/&#45208;&#54996;.pptx" TargetMode="External"/><Relationship Id="rId447" Type="http://schemas.openxmlformats.org/officeDocument/2006/relationships/hyperlink" Target="../../&#49888;&#50557;PPT/55%20&#46356;&#47784;&#45936;&#54980;&#49436;/&#46356;&#47784;&#45936;&#54980;&#49436;.pptx" TargetMode="External"/><Relationship Id="rId251" Type="http://schemas.openxmlformats.org/officeDocument/2006/relationships/hyperlink" Target="&#49884;&#54200;117&#54200;.pptx" TargetMode="External"/><Relationship Id="rId46" Type="http://schemas.openxmlformats.org/officeDocument/2006/relationships/image" Target="../media/image6.png"/><Relationship Id="rId293" Type="http://schemas.openxmlformats.org/officeDocument/2006/relationships/hyperlink" Target="&#49884;&#54200;84&#54200;.pptx" TargetMode="External"/><Relationship Id="rId307" Type="http://schemas.openxmlformats.org/officeDocument/2006/relationships/hyperlink" Target="&#49884;&#54200;90&#54200;.pptx" TargetMode="External"/><Relationship Id="rId349" Type="http://schemas.openxmlformats.org/officeDocument/2006/relationships/hyperlink" Target="../06&#50668;&#54840;&#49688;&#50500;/&#50668;&#54840;&#49688;&#50500;.pptx" TargetMode="External"/><Relationship Id="rId88" Type="http://schemas.openxmlformats.org/officeDocument/2006/relationships/image" Target="../media/image27.png"/><Relationship Id="rId111" Type="http://schemas.openxmlformats.org/officeDocument/2006/relationships/hyperlink" Target="&#49884;&#54200;26&#54200;.pptx" TargetMode="External"/><Relationship Id="rId153" Type="http://schemas.openxmlformats.org/officeDocument/2006/relationships/hyperlink" Target="&#49884;&#54200;38&#54200;.pptx" TargetMode="External"/><Relationship Id="rId195" Type="http://schemas.openxmlformats.org/officeDocument/2006/relationships/hyperlink" Target="&#49884;&#54200;150&#54200;.pptx" TargetMode="External"/><Relationship Id="rId209" Type="http://schemas.openxmlformats.org/officeDocument/2006/relationships/hyperlink" Target="&#49884;&#54200;128&#54200;.pptx" TargetMode="External"/><Relationship Id="rId360" Type="http://schemas.openxmlformats.org/officeDocument/2006/relationships/image" Target="../media/image163.png"/><Relationship Id="rId416" Type="http://schemas.openxmlformats.org/officeDocument/2006/relationships/image" Target="../media/image191.png"/><Relationship Id="rId220" Type="http://schemas.openxmlformats.org/officeDocument/2006/relationships/image" Target="../media/image93.png"/><Relationship Id="rId458" Type="http://schemas.openxmlformats.org/officeDocument/2006/relationships/image" Target="../media/image212.png"/><Relationship Id="rId15" Type="http://schemas.openxmlformats.org/officeDocument/2006/relationships/slide" Target="slide27.xml"/><Relationship Id="rId57" Type="http://schemas.openxmlformats.org/officeDocument/2006/relationships/hyperlink" Target="&#49884;&#54200;13&#54200;.pptx" TargetMode="External"/><Relationship Id="rId262" Type="http://schemas.openxmlformats.org/officeDocument/2006/relationships/image" Target="../media/image114.png"/><Relationship Id="rId318" Type="http://schemas.openxmlformats.org/officeDocument/2006/relationships/image" Target="../media/image142.png"/><Relationship Id="rId99" Type="http://schemas.openxmlformats.org/officeDocument/2006/relationships/hyperlink" Target="&#49884;&#54200;30&#54200;.pptx" TargetMode="External"/><Relationship Id="rId122" Type="http://schemas.openxmlformats.org/officeDocument/2006/relationships/image" Target="../media/image44.png"/><Relationship Id="rId164" Type="http://schemas.openxmlformats.org/officeDocument/2006/relationships/image" Target="../media/image65.png"/><Relationship Id="rId371" Type="http://schemas.openxmlformats.org/officeDocument/2006/relationships/hyperlink" Target="../17&#50640;&#49828;&#45908;/&#50640;&#49828;&#45908;.pptx" TargetMode="External"/><Relationship Id="rId427" Type="http://schemas.openxmlformats.org/officeDocument/2006/relationships/hyperlink" Target="../../&#49888;&#50557;PPT/45%20&#47196;&#47560;&#49436;/&#47196;&#47560;&#49436;.pptx" TargetMode="External"/><Relationship Id="rId469" Type="http://schemas.openxmlformats.org/officeDocument/2006/relationships/hyperlink" Target="../../&#49888;&#50557;PPT/66%20&#50836;&#54620;&#44228;&#49884;&#47197;/&#50836;&#54620;&#44228;&#49884;&#47197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07&#54200;.pptx" TargetMode="External"/><Relationship Id="rId273" Type="http://schemas.openxmlformats.org/officeDocument/2006/relationships/hyperlink" Target="&#49884;&#54200;73&#54200;.pptx" TargetMode="External"/><Relationship Id="rId329" Type="http://schemas.openxmlformats.org/officeDocument/2006/relationships/hyperlink" Target="&#49884;&#54200;93&#54200;.pptx" TargetMode="External"/><Relationship Id="rId68" Type="http://schemas.openxmlformats.org/officeDocument/2006/relationships/image" Target="../media/image17.png"/><Relationship Id="rId133" Type="http://schemas.openxmlformats.org/officeDocument/2006/relationships/hyperlink" Target="&#49884;&#54200;66&#54200;.pptx" TargetMode="External"/><Relationship Id="rId175" Type="http://schemas.openxmlformats.org/officeDocument/2006/relationships/hyperlink" Target="&#49884;&#54200;144&#54200;.pptx" TargetMode="External"/><Relationship Id="rId340" Type="http://schemas.openxmlformats.org/officeDocument/2006/relationships/image" Target="../media/image153.png"/><Relationship Id="rId200" Type="http://schemas.openxmlformats.org/officeDocument/2006/relationships/image" Target="../media/image83.png"/><Relationship Id="rId382" Type="http://schemas.openxmlformats.org/officeDocument/2006/relationships/image" Target="../media/image174.png"/><Relationship Id="rId438" Type="http://schemas.openxmlformats.org/officeDocument/2006/relationships/image" Target="../media/image202.png"/><Relationship Id="rId242" Type="http://schemas.openxmlformats.org/officeDocument/2006/relationships/image" Target="../media/image104.png"/><Relationship Id="rId284" Type="http://schemas.openxmlformats.org/officeDocument/2006/relationships/image" Target="../media/image125.png"/><Relationship Id="rId37" Type="http://schemas.openxmlformats.org/officeDocument/2006/relationships/hyperlink" Target="&#49884;&#54200;12&#54200;.pptx" TargetMode="External"/><Relationship Id="rId79" Type="http://schemas.openxmlformats.org/officeDocument/2006/relationships/hyperlink" Target="&#49884;&#54200;55&#54200;.pptx" TargetMode="External"/><Relationship Id="rId102" Type="http://schemas.openxmlformats.org/officeDocument/2006/relationships/image" Target="../media/image34.png"/><Relationship Id="rId144" Type="http://schemas.openxmlformats.org/officeDocument/2006/relationships/image" Target="../media/image55.png"/><Relationship Id="rId90" Type="http://schemas.openxmlformats.org/officeDocument/2006/relationships/image" Target="../media/image28.png"/><Relationship Id="rId186" Type="http://schemas.openxmlformats.org/officeDocument/2006/relationships/image" Target="../media/image76.png"/><Relationship Id="rId351" Type="http://schemas.openxmlformats.org/officeDocument/2006/relationships/hyperlink" Target="../07&#49324;&#49324;&#44592;/&#49324;&#49324;&#44592;.pptx" TargetMode="External"/><Relationship Id="rId393" Type="http://schemas.openxmlformats.org/officeDocument/2006/relationships/hyperlink" Target="../28&#54840;&#49464;&#50500;/&#54840;&#49464;&#50500;.pptx" TargetMode="External"/><Relationship Id="rId407" Type="http://schemas.openxmlformats.org/officeDocument/2006/relationships/hyperlink" Target="../35&#54616;&#48149;&#44397;/&#54616;&#48149;&#44397;.pptx" TargetMode="External"/><Relationship Id="rId449" Type="http://schemas.openxmlformats.org/officeDocument/2006/relationships/hyperlink" Target="../../&#49888;&#50557;PPT/56%20&#46356;&#46020;&#49436;/&#46356;&#46020;&#49436;.pptx" TargetMode="External"/><Relationship Id="rId211" Type="http://schemas.openxmlformats.org/officeDocument/2006/relationships/hyperlink" Target="&#49884;&#54200;138&#54200;.pptx" TargetMode="External"/><Relationship Id="rId253" Type="http://schemas.openxmlformats.org/officeDocument/2006/relationships/hyperlink" Target="&#49884;&#54200;118&#54200;.pptx" TargetMode="External"/><Relationship Id="rId295" Type="http://schemas.openxmlformats.org/officeDocument/2006/relationships/hyperlink" Target="&#49884;&#54200;85&#54200;.pptx" TargetMode="External"/><Relationship Id="rId309" Type="http://schemas.openxmlformats.org/officeDocument/2006/relationships/hyperlink" Target="&#49884;&#54200;89&#54200;.pptx" TargetMode="External"/><Relationship Id="rId460" Type="http://schemas.openxmlformats.org/officeDocument/2006/relationships/image" Target="../media/image213.png"/><Relationship Id="rId48" Type="http://schemas.openxmlformats.org/officeDocument/2006/relationships/image" Target="../media/image7.png"/><Relationship Id="rId113" Type="http://schemas.openxmlformats.org/officeDocument/2006/relationships/hyperlink" Target="&#49884;&#54200;35&#54200;.pptx" TargetMode="External"/><Relationship Id="rId320" Type="http://schemas.openxmlformats.org/officeDocument/2006/relationships/image" Target="../media/image143.png"/><Relationship Id="rId155" Type="http://schemas.openxmlformats.org/officeDocument/2006/relationships/hyperlink" Target="&#49884;&#54200;28&#54200;.pptx" TargetMode="External"/><Relationship Id="rId197" Type="http://schemas.openxmlformats.org/officeDocument/2006/relationships/hyperlink" Target="&#49884;&#54200;126&#54200;.pptx" TargetMode="External"/><Relationship Id="rId362" Type="http://schemas.openxmlformats.org/officeDocument/2006/relationships/image" Target="../media/image164.png"/><Relationship Id="rId418" Type="http://schemas.openxmlformats.org/officeDocument/2006/relationships/image" Target="../media/image192.png"/><Relationship Id="rId222" Type="http://schemas.openxmlformats.org/officeDocument/2006/relationships/image" Target="../media/image94.png"/><Relationship Id="rId264" Type="http://schemas.openxmlformats.org/officeDocument/2006/relationships/image" Target="../media/image115.png"/><Relationship Id="rId471" Type="http://schemas.openxmlformats.org/officeDocument/2006/relationships/image" Target="../media/image219.png"/><Relationship Id="rId17" Type="http://schemas.openxmlformats.org/officeDocument/2006/relationships/slide" Target="slide9.xml"/><Relationship Id="rId59" Type="http://schemas.openxmlformats.org/officeDocument/2006/relationships/hyperlink" Target="&#49884;&#54200;23&#54200;.pptx" TargetMode="External"/><Relationship Id="rId124" Type="http://schemas.openxmlformats.org/officeDocument/2006/relationships/image" Target="../media/image45.png"/><Relationship Id="rId70" Type="http://schemas.openxmlformats.org/officeDocument/2006/relationships/image" Target="../media/image18.png"/><Relationship Id="rId166" Type="http://schemas.openxmlformats.org/officeDocument/2006/relationships/image" Target="../media/image66.png"/><Relationship Id="rId331" Type="http://schemas.openxmlformats.org/officeDocument/2006/relationships/hyperlink" Target="&#49884;&#54200;92&#54200;.pptx" TargetMode="External"/><Relationship Id="rId373" Type="http://schemas.openxmlformats.org/officeDocument/2006/relationships/hyperlink" Target="../18&#50853;&#44592;/&#50853;&#44592;.pptx" TargetMode="External"/><Relationship Id="rId429" Type="http://schemas.openxmlformats.org/officeDocument/2006/relationships/hyperlink" Target="../../&#49888;&#50557;PPT/46%20&#44256;&#47536;&#46020;&#51204;&#49436;/&#44256;&#47536;&#46020;&#51204;&#49436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6&#54200;.pptx" TargetMode="External"/><Relationship Id="rId440" Type="http://schemas.openxmlformats.org/officeDocument/2006/relationships/image" Target="../media/image203.png"/><Relationship Id="rId28" Type="http://schemas.openxmlformats.org/officeDocument/2006/relationships/slide" Target="slide34.xml"/><Relationship Id="rId275" Type="http://schemas.openxmlformats.org/officeDocument/2006/relationships/hyperlink" Target="&#49884;&#54200;74&#54200;.pptx" TargetMode="External"/><Relationship Id="rId300" Type="http://schemas.openxmlformats.org/officeDocument/2006/relationships/image" Target="../media/image133.png"/><Relationship Id="rId81" Type="http://schemas.openxmlformats.org/officeDocument/2006/relationships/hyperlink" Target="&#49884;&#54200;51&#54200;.pptx" TargetMode="External"/><Relationship Id="rId135" Type="http://schemas.openxmlformats.org/officeDocument/2006/relationships/hyperlink" Target="&#49884;&#54200;61&#54200;.pptx" TargetMode="External"/><Relationship Id="rId177" Type="http://schemas.openxmlformats.org/officeDocument/2006/relationships/hyperlink" Target="&#49884;&#54200;124&#54200;.pptx" TargetMode="External"/><Relationship Id="rId342" Type="http://schemas.openxmlformats.org/officeDocument/2006/relationships/image" Target="../media/image154.png"/><Relationship Id="rId384" Type="http://schemas.openxmlformats.org/officeDocument/2006/relationships/image" Target="../media/image175.png"/><Relationship Id="rId202" Type="http://schemas.openxmlformats.org/officeDocument/2006/relationships/image" Target="../media/image84.png"/><Relationship Id="rId244" Type="http://schemas.openxmlformats.org/officeDocument/2006/relationships/image" Target="../media/image105.png"/><Relationship Id="rId39" Type="http://schemas.openxmlformats.org/officeDocument/2006/relationships/hyperlink" Target="&#49884;&#54200;22&#54200;.pptx" TargetMode="External"/><Relationship Id="rId286" Type="http://schemas.openxmlformats.org/officeDocument/2006/relationships/image" Target="../media/image126.png"/><Relationship Id="rId451" Type="http://schemas.openxmlformats.org/officeDocument/2006/relationships/hyperlink" Target="../../&#49888;&#50557;PPT/57%20&#48716;&#47112;&#47788;&#49436;/&#48716;&#47112;&#47788;&#49436;1&#51109;.pptx" TargetMode="External"/><Relationship Id="rId50" Type="http://schemas.openxmlformats.org/officeDocument/2006/relationships/image" Target="../media/image8.png"/><Relationship Id="rId104" Type="http://schemas.openxmlformats.org/officeDocument/2006/relationships/image" Target="../media/image35.png"/><Relationship Id="rId146" Type="http://schemas.openxmlformats.org/officeDocument/2006/relationships/image" Target="../media/image56.png"/><Relationship Id="rId188" Type="http://schemas.openxmlformats.org/officeDocument/2006/relationships/image" Target="../media/image77.png"/><Relationship Id="rId311" Type="http://schemas.openxmlformats.org/officeDocument/2006/relationships/hyperlink" Target="&#49884;&#54200;100&#54200;.pptx" TargetMode="External"/><Relationship Id="rId353" Type="http://schemas.openxmlformats.org/officeDocument/2006/relationships/hyperlink" Target="../08&#47355;&#44592;/&#47355;&#44592;.pptx" TargetMode="External"/><Relationship Id="rId395" Type="http://schemas.openxmlformats.org/officeDocument/2006/relationships/hyperlink" Target="../29&#50836;&#50648;/&#50836;&#50648;.pptx" TargetMode="External"/><Relationship Id="rId409" Type="http://schemas.openxmlformats.org/officeDocument/2006/relationships/hyperlink" Target="../36&#49828;&#48148;&#45264;/&#49828;&#48148;&#45264;.pptx" TargetMode="External"/><Relationship Id="rId92" Type="http://schemas.openxmlformats.org/officeDocument/2006/relationships/image" Target="../media/image29.png"/><Relationship Id="rId213" Type="http://schemas.openxmlformats.org/officeDocument/2006/relationships/hyperlink" Target="&#49884;&#54200;148&#54200;.pptx" TargetMode="External"/><Relationship Id="rId420" Type="http://schemas.openxmlformats.org/officeDocument/2006/relationships/image" Target="../media/image193.png"/><Relationship Id="rId255" Type="http://schemas.openxmlformats.org/officeDocument/2006/relationships/hyperlink" Target="&#49884;&#54200;119&#54200;.pptx" TargetMode="External"/><Relationship Id="rId297" Type="http://schemas.openxmlformats.org/officeDocument/2006/relationships/hyperlink" Target="&#49884;&#54200;86&#54200;.pptx" TargetMode="External"/><Relationship Id="rId462" Type="http://schemas.openxmlformats.org/officeDocument/2006/relationships/image" Target="../media/image214.png"/><Relationship Id="rId115" Type="http://schemas.openxmlformats.org/officeDocument/2006/relationships/hyperlink" Target="&#49884;&#54200;36&#54200;.pptx" TargetMode="External"/><Relationship Id="rId157" Type="http://schemas.openxmlformats.org/officeDocument/2006/relationships/hyperlink" Target="&#49884;&#54200;18&#54200;.pptx" TargetMode="External"/><Relationship Id="rId322" Type="http://schemas.openxmlformats.org/officeDocument/2006/relationships/image" Target="../media/image144.png"/><Relationship Id="rId364" Type="http://schemas.openxmlformats.org/officeDocument/2006/relationships/image" Target="../media/image165.png"/><Relationship Id="rId61" Type="http://schemas.openxmlformats.org/officeDocument/2006/relationships/hyperlink" Target="&#49884;&#54200;44&#54200;.pptx" TargetMode="External"/><Relationship Id="rId199" Type="http://schemas.openxmlformats.org/officeDocument/2006/relationships/hyperlink" Target="&#49884;&#54200;136&#54200;.pptx" TargetMode="External"/></Relationships>
</file>

<file path=ppt/slides/_rels/slide32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46&#54200;.pptx" TargetMode="External"/><Relationship Id="rId299" Type="http://schemas.openxmlformats.org/officeDocument/2006/relationships/hyperlink" Target="&#49884;&#54200;87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04&#54200;.pptx" TargetMode="External"/><Relationship Id="rId159" Type="http://schemas.openxmlformats.org/officeDocument/2006/relationships/hyperlink" Target="&#49884;&#54200;08&#54200;.pptx" TargetMode="External"/><Relationship Id="rId324" Type="http://schemas.openxmlformats.org/officeDocument/2006/relationships/image" Target="../media/image145.png"/><Relationship Id="rId366" Type="http://schemas.openxmlformats.org/officeDocument/2006/relationships/image" Target="../media/image166.png"/><Relationship Id="rId170" Type="http://schemas.openxmlformats.org/officeDocument/2006/relationships/image" Target="../media/image68.png"/><Relationship Id="rId226" Type="http://schemas.openxmlformats.org/officeDocument/2006/relationships/image" Target="../media/image96.png"/><Relationship Id="rId433" Type="http://schemas.openxmlformats.org/officeDocument/2006/relationships/hyperlink" Target="../../&#49888;&#50557;PPT/48%20&#44040;&#46972;&#46356;&#50500;&#49436;/&#44040;&#46972;&#46356;&#50500;&#49436;.pptx" TargetMode="External"/><Relationship Id="rId268" Type="http://schemas.openxmlformats.org/officeDocument/2006/relationships/image" Target="../media/image117.png"/><Relationship Id="rId32" Type="http://schemas.openxmlformats.org/officeDocument/2006/relationships/slide" Target="slide17.xml"/><Relationship Id="rId74" Type="http://schemas.openxmlformats.org/officeDocument/2006/relationships/image" Target="../media/image20.png"/><Relationship Id="rId128" Type="http://schemas.openxmlformats.org/officeDocument/2006/relationships/image" Target="../media/image47.png"/><Relationship Id="rId335" Type="http://schemas.openxmlformats.org/officeDocument/2006/relationships/hyperlink" Target="&#49884;&#54200;09&#54200;.pptx" TargetMode="External"/><Relationship Id="rId377" Type="http://schemas.openxmlformats.org/officeDocument/2006/relationships/hyperlink" Target="../20&#51104;&#50616;/&#51104;&#50616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42&#54200;.pptx" TargetMode="External"/><Relationship Id="rId237" Type="http://schemas.openxmlformats.org/officeDocument/2006/relationships/hyperlink" Target="&#49884;&#54200;109&#54200;.pptx" TargetMode="External"/><Relationship Id="rId402" Type="http://schemas.openxmlformats.org/officeDocument/2006/relationships/image" Target="../media/image184.png"/><Relationship Id="rId279" Type="http://schemas.openxmlformats.org/officeDocument/2006/relationships/hyperlink" Target="&#49884;&#54200;76&#54200;.pptx" TargetMode="External"/><Relationship Id="rId444" Type="http://schemas.openxmlformats.org/officeDocument/2006/relationships/image" Target="../media/image205.png"/><Relationship Id="rId43" Type="http://schemas.openxmlformats.org/officeDocument/2006/relationships/hyperlink" Target="&#49884;&#54200;11&#54200;.pptx" TargetMode="External"/><Relationship Id="rId139" Type="http://schemas.openxmlformats.org/officeDocument/2006/relationships/hyperlink" Target="&#49884;&#54200;64&#54200;.pptx" TargetMode="External"/><Relationship Id="rId290" Type="http://schemas.openxmlformats.org/officeDocument/2006/relationships/image" Target="../media/image128.png"/><Relationship Id="rId304" Type="http://schemas.openxmlformats.org/officeDocument/2006/relationships/image" Target="../media/image135.png"/><Relationship Id="rId346" Type="http://schemas.openxmlformats.org/officeDocument/2006/relationships/image" Target="../media/image156.png"/><Relationship Id="rId388" Type="http://schemas.openxmlformats.org/officeDocument/2006/relationships/image" Target="../media/image177.png"/><Relationship Id="rId85" Type="http://schemas.openxmlformats.org/officeDocument/2006/relationships/hyperlink" Target="&#49884;&#54200;53&#54200;.pptx" TargetMode="External"/><Relationship Id="rId150" Type="http://schemas.openxmlformats.org/officeDocument/2006/relationships/image" Target="../media/image58.png"/><Relationship Id="rId192" Type="http://schemas.openxmlformats.org/officeDocument/2006/relationships/image" Target="../media/image79.png"/><Relationship Id="rId206" Type="http://schemas.openxmlformats.org/officeDocument/2006/relationships/image" Target="../media/image86.png"/><Relationship Id="rId413" Type="http://schemas.openxmlformats.org/officeDocument/2006/relationships/hyperlink" Target="../38&#49828;&#44032;&#47028;/&#49828;&#44032;&#47028;.pptx" TargetMode="External"/><Relationship Id="rId248" Type="http://schemas.openxmlformats.org/officeDocument/2006/relationships/image" Target="../media/image107.png"/><Relationship Id="rId455" Type="http://schemas.openxmlformats.org/officeDocument/2006/relationships/hyperlink" Target="../../&#49888;&#50557;PPT/59%20&#50556;&#44256;&#48372;&#49436;/&#50556;&#44256;&#48372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7.png"/><Relationship Id="rId315" Type="http://schemas.openxmlformats.org/officeDocument/2006/relationships/hyperlink" Target="&#49884;&#54200;102&#54200;.pptx" TargetMode="External"/><Relationship Id="rId357" Type="http://schemas.openxmlformats.org/officeDocument/2006/relationships/hyperlink" Target="../10&#49324;&#47924;&#50648;&#54616;/&#49324;&#47924;&#50648;&#54616;.pptx" TargetMode="External"/><Relationship Id="rId54" Type="http://schemas.openxmlformats.org/officeDocument/2006/relationships/image" Target="../media/image10.png"/><Relationship Id="rId96" Type="http://schemas.openxmlformats.org/officeDocument/2006/relationships/image" Target="../media/image31.png"/><Relationship Id="rId161" Type="http://schemas.openxmlformats.org/officeDocument/2006/relationships/hyperlink" Target="&#49884;&#54200;122&#54200;.pptx" TargetMode="External"/><Relationship Id="rId217" Type="http://schemas.openxmlformats.org/officeDocument/2006/relationships/hyperlink" Target="&#49884;&#54200;139&#54200;.pptx" TargetMode="External"/><Relationship Id="rId399" Type="http://schemas.openxmlformats.org/officeDocument/2006/relationships/hyperlink" Target="../31&#50724;&#48148;&#45852;/&#50724;&#48148;&#45852;1&#51109;.pptx" TargetMode="External"/><Relationship Id="rId259" Type="http://schemas.openxmlformats.org/officeDocument/2006/relationships/hyperlink" Target="&#49884;&#54200;29&#54200;.pptx" TargetMode="External"/><Relationship Id="rId424" Type="http://schemas.openxmlformats.org/officeDocument/2006/relationships/image" Target="../media/image195.png"/><Relationship Id="rId466" Type="http://schemas.openxmlformats.org/officeDocument/2006/relationships/image" Target="../media/image216.png"/><Relationship Id="rId23" Type="http://schemas.openxmlformats.org/officeDocument/2006/relationships/slide" Target="slide12.xml"/><Relationship Id="rId119" Type="http://schemas.openxmlformats.org/officeDocument/2006/relationships/hyperlink" Target="&#49884;&#54200;60&#54200;.pptx" TargetMode="External"/><Relationship Id="rId270" Type="http://schemas.openxmlformats.org/officeDocument/2006/relationships/image" Target="../media/image118.png"/><Relationship Id="rId326" Type="http://schemas.openxmlformats.org/officeDocument/2006/relationships/image" Target="../media/image146.png"/><Relationship Id="rId65" Type="http://schemas.openxmlformats.org/officeDocument/2006/relationships/hyperlink" Target="&#49884;&#54200;41&#54200;.pptx" TargetMode="External"/><Relationship Id="rId130" Type="http://schemas.openxmlformats.org/officeDocument/2006/relationships/image" Target="../media/image48.png"/><Relationship Id="rId368" Type="http://schemas.openxmlformats.org/officeDocument/2006/relationships/image" Target="../media/image167.png"/><Relationship Id="rId172" Type="http://schemas.openxmlformats.org/officeDocument/2006/relationships/image" Target="../media/image69.png"/><Relationship Id="rId228" Type="http://schemas.openxmlformats.org/officeDocument/2006/relationships/image" Target="../media/image97.png"/><Relationship Id="rId435" Type="http://schemas.openxmlformats.org/officeDocument/2006/relationships/hyperlink" Target="../../&#49888;&#50557;PPT/49%20&#50640;&#48288;&#49548;&#49436;/&#50640;&#48288;&#49548;&#49436;.pptx" TargetMode="External"/><Relationship Id="rId281" Type="http://schemas.openxmlformats.org/officeDocument/2006/relationships/hyperlink" Target="&#49884;&#54200;70&#54200;.pptx" TargetMode="External"/><Relationship Id="rId337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9.xml"/><Relationship Id="rId76" Type="http://schemas.openxmlformats.org/officeDocument/2006/relationships/image" Target="../media/image21.png"/><Relationship Id="rId141" Type="http://schemas.openxmlformats.org/officeDocument/2006/relationships/hyperlink" Target="&#49884;&#54200;63&#54200;.pptx" TargetMode="External"/><Relationship Id="rId379" Type="http://schemas.openxmlformats.org/officeDocument/2006/relationships/hyperlink" Target="../21&#51204;&#46020;&#49436;/&#51204;&#46020;&#4943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41&#54200;.pptx" TargetMode="External"/><Relationship Id="rId239" Type="http://schemas.openxmlformats.org/officeDocument/2006/relationships/hyperlink" Target="&#49884;&#54200;112&#54200;.pptx" TargetMode="External"/><Relationship Id="rId390" Type="http://schemas.openxmlformats.org/officeDocument/2006/relationships/image" Target="../media/image178.png"/><Relationship Id="rId404" Type="http://schemas.openxmlformats.org/officeDocument/2006/relationships/image" Target="../media/image185.png"/><Relationship Id="rId446" Type="http://schemas.openxmlformats.org/officeDocument/2006/relationships/image" Target="../media/image206.png"/><Relationship Id="rId250" Type="http://schemas.openxmlformats.org/officeDocument/2006/relationships/image" Target="../media/image108.png"/><Relationship Id="rId292" Type="http://schemas.openxmlformats.org/officeDocument/2006/relationships/image" Target="../media/image129.png"/><Relationship Id="rId306" Type="http://schemas.openxmlformats.org/officeDocument/2006/relationships/image" Target="../media/image136.png"/><Relationship Id="rId45" Type="http://schemas.openxmlformats.org/officeDocument/2006/relationships/hyperlink" Target="&#49884;&#54200;01&#54200;.pptx" TargetMode="External"/><Relationship Id="rId87" Type="http://schemas.openxmlformats.org/officeDocument/2006/relationships/hyperlink" Target="&#49884;&#54200;05&#54200;.pptx" TargetMode="External"/><Relationship Id="rId110" Type="http://schemas.openxmlformats.org/officeDocument/2006/relationships/image" Target="../media/image38.png"/><Relationship Id="rId348" Type="http://schemas.openxmlformats.org/officeDocument/2006/relationships/image" Target="../media/image157.png"/><Relationship Id="rId152" Type="http://schemas.openxmlformats.org/officeDocument/2006/relationships/image" Target="../media/image59.png"/><Relationship Id="rId194" Type="http://schemas.openxmlformats.org/officeDocument/2006/relationships/image" Target="../media/image80.png"/><Relationship Id="rId208" Type="http://schemas.openxmlformats.org/officeDocument/2006/relationships/image" Target="../media/image87.png"/><Relationship Id="rId415" Type="http://schemas.openxmlformats.org/officeDocument/2006/relationships/hyperlink" Target="../39&#47568;&#46972;&#44592;/&#47568;&#46972;&#44592;.pptx" TargetMode="External"/><Relationship Id="rId457" Type="http://schemas.openxmlformats.org/officeDocument/2006/relationships/hyperlink" Target="../../&#49888;&#50557;PPT/60%20&#48288;&#46300;&#47196;&#51204;&#49436;/&#48288;&#46300;&#47196;&#51204;&#49436;.pptx" TargetMode="External"/><Relationship Id="rId261" Type="http://schemas.openxmlformats.org/officeDocument/2006/relationships/hyperlink" Target="&#49884;&#54200;39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11.png"/><Relationship Id="rId317" Type="http://schemas.openxmlformats.org/officeDocument/2006/relationships/hyperlink" Target="&#49884;&#54200;99&#54200;.pptx" TargetMode="External"/><Relationship Id="rId359" Type="http://schemas.openxmlformats.org/officeDocument/2006/relationships/hyperlink" Target="../12&#50676;&#50773;&#44592;&#54616;/&#50676;&#50773;&#44592;&#54616;.pptx" TargetMode="External"/><Relationship Id="rId98" Type="http://schemas.openxmlformats.org/officeDocument/2006/relationships/image" Target="../media/image32.png"/><Relationship Id="rId121" Type="http://schemas.openxmlformats.org/officeDocument/2006/relationships/hyperlink" Target="&#49884;&#54200;07&#54200;.pptx" TargetMode="External"/><Relationship Id="rId163" Type="http://schemas.openxmlformats.org/officeDocument/2006/relationships/hyperlink" Target="&#49884;&#54200;121&#54200;.pptx" TargetMode="External"/><Relationship Id="rId219" Type="http://schemas.openxmlformats.org/officeDocument/2006/relationships/hyperlink" Target="&#49884;&#54200;129&#54200;.pptx" TargetMode="External"/><Relationship Id="rId370" Type="http://schemas.openxmlformats.org/officeDocument/2006/relationships/image" Target="../media/image168.png"/><Relationship Id="rId426" Type="http://schemas.openxmlformats.org/officeDocument/2006/relationships/image" Target="../media/image196.png"/><Relationship Id="rId230" Type="http://schemas.openxmlformats.org/officeDocument/2006/relationships/image" Target="../media/image98.png"/><Relationship Id="rId468" Type="http://schemas.openxmlformats.org/officeDocument/2006/relationships/image" Target="../media/image217.png"/><Relationship Id="rId25" Type="http://schemas.openxmlformats.org/officeDocument/2006/relationships/slide" Target="slide13.xml"/><Relationship Id="rId67" Type="http://schemas.openxmlformats.org/officeDocument/2006/relationships/hyperlink" Target="&#49884;&#54200;42&#54200;.pptx" TargetMode="External"/><Relationship Id="rId272" Type="http://schemas.openxmlformats.org/officeDocument/2006/relationships/image" Target="../media/image119.png"/><Relationship Id="rId328" Type="http://schemas.openxmlformats.org/officeDocument/2006/relationships/image" Target="../media/image147.png"/><Relationship Id="rId132" Type="http://schemas.openxmlformats.org/officeDocument/2006/relationships/image" Target="../media/image49.png"/><Relationship Id="rId174" Type="http://schemas.openxmlformats.org/officeDocument/2006/relationships/image" Target="../media/image70.png"/><Relationship Id="rId381" Type="http://schemas.openxmlformats.org/officeDocument/2006/relationships/hyperlink" Target="../22&#50500;&#44032;/&#50500;&#44032;.pptx" TargetMode="External"/><Relationship Id="rId241" Type="http://schemas.openxmlformats.org/officeDocument/2006/relationships/hyperlink" Target="&#49884;&#54200;113&#54200;.pptx" TargetMode="External"/><Relationship Id="rId437" Type="http://schemas.openxmlformats.org/officeDocument/2006/relationships/hyperlink" Target="../../&#49888;&#50557;PPT/50%20&#48716;&#47549;&#48372;&#49436;/&#48716;&#47549;&#48372;&#49436;.pptx" TargetMode="External"/><Relationship Id="rId36" Type="http://schemas.openxmlformats.org/officeDocument/2006/relationships/slide" Target="slide8.xml"/><Relationship Id="rId283" Type="http://schemas.openxmlformats.org/officeDocument/2006/relationships/hyperlink" Target="&#49884;&#54200;78&#54200;.pptx" TargetMode="External"/><Relationship Id="rId339" Type="http://schemas.openxmlformats.org/officeDocument/2006/relationships/hyperlink" Target="../02&#52636;&#50528;&#44413;&#44592;/&#52636;&#50528;&#44413;&#44592;.pptx" TargetMode="External"/><Relationship Id="rId78" Type="http://schemas.openxmlformats.org/officeDocument/2006/relationships/image" Target="../media/image22.png"/><Relationship Id="rId101" Type="http://schemas.openxmlformats.org/officeDocument/2006/relationships/hyperlink" Target="&#49884;&#54200;40&#54200;.pptx" TargetMode="External"/><Relationship Id="rId143" Type="http://schemas.openxmlformats.org/officeDocument/2006/relationships/hyperlink" Target="&#49884;&#54200;62&#54200;.pptx" TargetMode="External"/><Relationship Id="rId185" Type="http://schemas.openxmlformats.org/officeDocument/2006/relationships/hyperlink" Target="&#49884;&#54200;125&#54200;.pptx" TargetMode="External"/><Relationship Id="rId350" Type="http://schemas.openxmlformats.org/officeDocument/2006/relationships/image" Target="../media/image158.png"/><Relationship Id="rId406" Type="http://schemas.openxmlformats.org/officeDocument/2006/relationships/image" Target="../media/image186.png"/><Relationship Id="rId9" Type="http://schemas.openxmlformats.org/officeDocument/2006/relationships/slide" Target="slide24.xml"/><Relationship Id="rId210" Type="http://schemas.openxmlformats.org/officeDocument/2006/relationships/image" Target="../media/image88.png"/><Relationship Id="rId392" Type="http://schemas.openxmlformats.org/officeDocument/2006/relationships/image" Target="../media/image179.png"/><Relationship Id="rId448" Type="http://schemas.openxmlformats.org/officeDocument/2006/relationships/image" Target="../media/image207.png"/><Relationship Id="rId252" Type="http://schemas.openxmlformats.org/officeDocument/2006/relationships/image" Target="../media/image109.png"/><Relationship Id="rId294" Type="http://schemas.openxmlformats.org/officeDocument/2006/relationships/image" Target="../media/image130.png"/><Relationship Id="rId308" Type="http://schemas.openxmlformats.org/officeDocument/2006/relationships/image" Target="../media/image137.png"/><Relationship Id="rId47" Type="http://schemas.openxmlformats.org/officeDocument/2006/relationships/hyperlink" Target="&#49884;&#54200;02&#54200;.pptx" TargetMode="External"/><Relationship Id="rId89" Type="http://schemas.openxmlformats.org/officeDocument/2006/relationships/hyperlink" Target="&#49884;&#54200;15&#54200;.pptx" TargetMode="External"/><Relationship Id="rId112" Type="http://schemas.openxmlformats.org/officeDocument/2006/relationships/image" Target="../media/image39.png"/><Relationship Id="rId154" Type="http://schemas.openxmlformats.org/officeDocument/2006/relationships/image" Target="../media/image60.png"/><Relationship Id="rId361" Type="http://schemas.openxmlformats.org/officeDocument/2006/relationships/hyperlink" Target="../11&#50676;&#50773;&#44592;&#49345;/&#50676;&#50773;&#44592;&#49345;.pptx" TargetMode="External"/><Relationship Id="rId196" Type="http://schemas.openxmlformats.org/officeDocument/2006/relationships/image" Target="../media/image81.png"/><Relationship Id="rId417" Type="http://schemas.openxmlformats.org/officeDocument/2006/relationships/hyperlink" Target="../../&#49888;&#50557;PPT/40%20&#47560;&#53468;&#48373;&#51020;/&#47560;&#53468;&#48373;&#51020;.pptx" TargetMode="External"/><Relationship Id="rId459" Type="http://schemas.openxmlformats.org/officeDocument/2006/relationships/hyperlink" Target="../../&#49888;&#50557;PPT/61%20&#48288;&#46300;&#47196;&#54980;&#49436;/&#48288;&#46300;&#47196;&#5498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11&#54200;.pptx" TargetMode="External"/><Relationship Id="rId263" Type="http://schemas.openxmlformats.org/officeDocument/2006/relationships/hyperlink" Target="&#49884;&#54200;49&#54200;.pptx" TargetMode="External"/><Relationship Id="rId319" Type="http://schemas.openxmlformats.org/officeDocument/2006/relationships/hyperlink" Target="&#49884;&#54200;98&#54200;.pptx" TargetMode="External"/><Relationship Id="rId470" Type="http://schemas.openxmlformats.org/officeDocument/2006/relationships/image" Target="../media/image218.png"/><Relationship Id="rId58" Type="http://schemas.openxmlformats.org/officeDocument/2006/relationships/image" Target="../media/image12.png"/><Relationship Id="rId123" Type="http://schemas.openxmlformats.org/officeDocument/2006/relationships/hyperlink" Target="&#49884;&#54200;57&#54200;.pptx" TargetMode="External"/><Relationship Id="rId330" Type="http://schemas.openxmlformats.org/officeDocument/2006/relationships/image" Target="../media/image148.png"/><Relationship Id="rId165" Type="http://schemas.openxmlformats.org/officeDocument/2006/relationships/hyperlink" Target="&#49884;&#54200;123&#54200;.pptx" TargetMode="External"/><Relationship Id="rId372" Type="http://schemas.openxmlformats.org/officeDocument/2006/relationships/image" Target="../media/image169.png"/><Relationship Id="rId428" Type="http://schemas.openxmlformats.org/officeDocument/2006/relationships/image" Target="../media/image197.png"/><Relationship Id="rId232" Type="http://schemas.openxmlformats.org/officeDocument/2006/relationships/image" Target="../media/image99.png"/><Relationship Id="rId274" Type="http://schemas.openxmlformats.org/officeDocument/2006/relationships/image" Target="../media/image120.png"/><Relationship Id="rId27" Type="http://schemas.openxmlformats.org/officeDocument/2006/relationships/slide" Target="slide14.xml"/><Relationship Id="rId69" Type="http://schemas.openxmlformats.org/officeDocument/2006/relationships/hyperlink" Target="&#49884;&#54200;43&#54200;.pptx" TargetMode="External"/><Relationship Id="rId134" Type="http://schemas.openxmlformats.org/officeDocument/2006/relationships/image" Target="../media/image50.png"/><Relationship Id="rId80" Type="http://schemas.openxmlformats.org/officeDocument/2006/relationships/image" Target="../media/image23.png"/><Relationship Id="rId176" Type="http://schemas.openxmlformats.org/officeDocument/2006/relationships/image" Target="../media/image71.png"/><Relationship Id="rId341" Type="http://schemas.openxmlformats.org/officeDocument/2006/relationships/hyperlink" Target="&#52285;&#49464;&#44592;.pptx" TargetMode="External"/><Relationship Id="rId383" Type="http://schemas.openxmlformats.org/officeDocument/2006/relationships/hyperlink" Target="../23&#51060;&#49324;&#50556;/&#51060;&#49324;&#50556;.pptx" TargetMode="External"/><Relationship Id="rId439" Type="http://schemas.openxmlformats.org/officeDocument/2006/relationships/hyperlink" Target="../../&#49888;&#50557;PPT/51%20&#44264;&#47196;&#49352;&#49436;/&#44264;&#47196;&#49352;&#49436;.pptx" TargetMode="External"/><Relationship Id="rId201" Type="http://schemas.openxmlformats.org/officeDocument/2006/relationships/hyperlink" Target="&#49884;&#54200;146&#54200;.pptx" TargetMode="External"/><Relationship Id="rId243" Type="http://schemas.openxmlformats.org/officeDocument/2006/relationships/hyperlink" Target="&#49884;&#54200;114&#54200;.pptx" TargetMode="External"/><Relationship Id="rId285" Type="http://schemas.openxmlformats.org/officeDocument/2006/relationships/hyperlink" Target="&#49884;&#54200;88&#54200;.pptx" TargetMode="External"/><Relationship Id="rId450" Type="http://schemas.openxmlformats.org/officeDocument/2006/relationships/image" Target="../media/image208.png"/><Relationship Id="rId38" Type="http://schemas.openxmlformats.org/officeDocument/2006/relationships/image" Target="../media/image2.png"/><Relationship Id="rId103" Type="http://schemas.openxmlformats.org/officeDocument/2006/relationships/hyperlink" Target="&#49884;&#54200;50&#54200;.pptx" TargetMode="External"/><Relationship Id="rId310" Type="http://schemas.openxmlformats.org/officeDocument/2006/relationships/image" Target="../media/image138.png"/><Relationship Id="rId91" Type="http://schemas.openxmlformats.org/officeDocument/2006/relationships/hyperlink" Target="&#49884;&#54200;25&#54200;.pptx" TargetMode="External"/><Relationship Id="rId145" Type="http://schemas.openxmlformats.org/officeDocument/2006/relationships/hyperlink" Target="&#49884;&#54200;67&#54200;.pptx" TargetMode="External"/><Relationship Id="rId187" Type="http://schemas.openxmlformats.org/officeDocument/2006/relationships/hyperlink" Target="&#49884;&#54200;135&#54200;.pptx" TargetMode="External"/><Relationship Id="rId352" Type="http://schemas.openxmlformats.org/officeDocument/2006/relationships/image" Target="../media/image159.png"/><Relationship Id="rId394" Type="http://schemas.openxmlformats.org/officeDocument/2006/relationships/image" Target="../media/image180.png"/><Relationship Id="rId408" Type="http://schemas.openxmlformats.org/officeDocument/2006/relationships/image" Target="../media/image187.png"/><Relationship Id="rId212" Type="http://schemas.openxmlformats.org/officeDocument/2006/relationships/image" Target="../media/image89.png"/><Relationship Id="rId254" Type="http://schemas.openxmlformats.org/officeDocument/2006/relationships/image" Target="../media/image110.png"/><Relationship Id="rId49" Type="http://schemas.openxmlformats.org/officeDocument/2006/relationships/hyperlink" Target="&#49884;&#54200;33&#54200;.pptx" TargetMode="External"/><Relationship Id="rId114" Type="http://schemas.openxmlformats.org/officeDocument/2006/relationships/image" Target="../media/image40.png"/><Relationship Id="rId296" Type="http://schemas.openxmlformats.org/officeDocument/2006/relationships/image" Target="../media/image131.png"/><Relationship Id="rId461" Type="http://schemas.openxmlformats.org/officeDocument/2006/relationships/hyperlink" Target="../../&#49888;&#50557;PPT/62%20&#50836;&#54620;&#51068;&#49436;/&#50836;&#54620;&#51068;&#49436;.pptx" TargetMode="External"/><Relationship Id="rId60" Type="http://schemas.openxmlformats.org/officeDocument/2006/relationships/image" Target="../media/image13.png"/><Relationship Id="rId156" Type="http://schemas.openxmlformats.org/officeDocument/2006/relationships/image" Target="../media/image61.png"/><Relationship Id="rId198" Type="http://schemas.openxmlformats.org/officeDocument/2006/relationships/image" Target="../media/image82.png"/><Relationship Id="rId321" Type="http://schemas.openxmlformats.org/officeDocument/2006/relationships/hyperlink" Target="&#49884;&#54200;97&#54200;.pptx" TargetMode="External"/><Relationship Id="rId363" Type="http://schemas.openxmlformats.org/officeDocument/2006/relationships/hyperlink" Target="../13&#50669;&#45824;&#49345;/&#50669;&#45824;&#49345;.pptx" TargetMode="External"/><Relationship Id="rId419" Type="http://schemas.openxmlformats.org/officeDocument/2006/relationships/hyperlink" Target="../../&#49888;&#50557;PPT/41%20&#47560;&#44032;&#48373;&#51020;/&#47560;&#44032;&#48373;&#51020;.pptx" TargetMode="External"/><Relationship Id="rId223" Type="http://schemas.openxmlformats.org/officeDocument/2006/relationships/hyperlink" Target="&#49884;&#54200;103&#54200;.pptx" TargetMode="External"/><Relationship Id="rId430" Type="http://schemas.openxmlformats.org/officeDocument/2006/relationships/image" Target="../media/image198.png"/><Relationship Id="rId18" Type="http://schemas.openxmlformats.org/officeDocument/2006/relationships/slide" Target="slide29.xml"/><Relationship Id="rId265" Type="http://schemas.openxmlformats.org/officeDocument/2006/relationships/hyperlink" Target="&#49884;&#54200;59&#54200;.pptx" TargetMode="External"/><Relationship Id="rId472" Type="http://schemas.openxmlformats.org/officeDocument/2006/relationships/image" Target="../media/image251.png"/><Relationship Id="rId125" Type="http://schemas.openxmlformats.org/officeDocument/2006/relationships/hyperlink" Target="&#49884;&#54200;47&#54200;.pptx" TargetMode="External"/><Relationship Id="rId167" Type="http://schemas.openxmlformats.org/officeDocument/2006/relationships/hyperlink" Target="&#49884;&#54200;133&#54200;.pptx" TargetMode="External"/><Relationship Id="rId332" Type="http://schemas.openxmlformats.org/officeDocument/2006/relationships/image" Target="../media/image149.png"/><Relationship Id="rId374" Type="http://schemas.openxmlformats.org/officeDocument/2006/relationships/image" Target="../media/image170.png"/><Relationship Id="rId71" Type="http://schemas.openxmlformats.org/officeDocument/2006/relationships/hyperlink" Target="&#49884;&#54200;34&#54200;.pptx" TargetMode="External"/><Relationship Id="rId234" Type="http://schemas.openxmlformats.org/officeDocument/2006/relationships/image" Target="../media/image100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21.png"/><Relationship Id="rId44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40" Type="http://schemas.openxmlformats.org/officeDocument/2006/relationships/image" Target="../media/image3.png"/><Relationship Id="rId136" Type="http://schemas.openxmlformats.org/officeDocument/2006/relationships/image" Target="../media/image51.png"/><Relationship Id="rId178" Type="http://schemas.openxmlformats.org/officeDocument/2006/relationships/image" Target="../media/image72.png"/><Relationship Id="rId301" Type="http://schemas.openxmlformats.org/officeDocument/2006/relationships/hyperlink" Target="&#49884;&#54200;69&#54200;.pptx" TargetMode="External"/><Relationship Id="rId343" Type="http://schemas.openxmlformats.org/officeDocument/2006/relationships/hyperlink" Target="../03&#47112;&#50948;&#44592;/&#47112;&#50948;&#44592;.pptx" TargetMode="External"/><Relationship Id="rId82" Type="http://schemas.openxmlformats.org/officeDocument/2006/relationships/image" Target="../media/image24.png"/><Relationship Id="rId203" Type="http://schemas.openxmlformats.org/officeDocument/2006/relationships/hyperlink" Target="&#49884;&#54200;147&#54200;.pptx" TargetMode="External"/><Relationship Id="rId385" Type="http://schemas.openxmlformats.org/officeDocument/2006/relationships/hyperlink" Target="../24&#50696;&#47112;&#48120;&#50556;/&#50696;&#47112;&#48120;&#50556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5.png"/><Relationship Id="rId245" Type="http://schemas.openxmlformats.org/officeDocument/2006/relationships/hyperlink" Target="&#49884;&#54200;115&#54200;.pptx" TargetMode="External"/><Relationship Id="rId266" Type="http://schemas.openxmlformats.org/officeDocument/2006/relationships/image" Target="../media/image116.png"/><Relationship Id="rId287" Type="http://schemas.openxmlformats.org/officeDocument/2006/relationships/hyperlink" Target="&#49884;&#54200;81&#54200;.pptx" TargetMode="External"/><Relationship Id="rId410" Type="http://schemas.openxmlformats.org/officeDocument/2006/relationships/image" Target="../media/image188.png"/><Relationship Id="rId431" Type="http://schemas.openxmlformats.org/officeDocument/2006/relationships/hyperlink" Target="../../&#49888;&#50557;PPT/47%20&#44256;&#47536;&#46020;&#54980;&#49436;/&#44256;&#47536;&#46020;&#54980;&#49436;.pptx" TargetMode="External"/><Relationship Id="rId452" Type="http://schemas.openxmlformats.org/officeDocument/2006/relationships/image" Target="../media/image209.png"/><Relationship Id="rId30" Type="http://schemas.openxmlformats.org/officeDocument/2006/relationships/slide" Target="slide35.xml"/><Relationship Id="rId105" Type="http://schemas.openxmlformats.org/officeDocument/2006/relationships/hyperlink" Target="&#49884;&#54200;56&#54200;.pptx" TargetMode="External"/><Relationship Id="rId126" Type="http://schemas.openxmlformats.org/officeDocument/2006/relationships/image" Target="../media/image46.png"/><Relationship Id="rId147" Type="http://schemas.openxmlformats.org/officeDocument/2006/relationships/hyperlink" Target="&#49884;&#54200;68&#54200;.pptx" TargetMode="External"/><Relationship Id="rId168" Type="http://schemas.openxmlformats.org/officeDocument/2006/relationships/image" Target="../media/image67.png"/><Relationship Id="rId312" Type="http://schemas.openxmlformats.org/officeDocument/2006/relationships/image" Target="../media/image139.png"/><Relationship Id="rId333" Type="http://schemas.openxmlformats.org/officeDocument/2006/relationships/hyperlink" Target="&#49884;&#54200;91&#54200;.pptx" TargetMode="External"/><Relationship Id="rId354" Type="http://schemas.openxmlformats.org/officeDocument/2006/relationships/image" Target="../media/image160.png"/><Relationship Id="rId51" Type="http://schemas.openxmlformats.org/officeDocument/2006/relationships/hyperlink" Target="&#49884;&#54200;31&#54200;.pptx" TargetMode="External"/><Relationship Id="rId72" Type="http://schemas.openxmlformats.org/officeDocument/2006/relationships/image" Target="../media/image19.png"/><Relationship Id="rId93" Type="http://schemas.openxmlformats.org/officeDocument/2006/relationships/hyperlink" Target="&#49884;&#54200;45&#54200;.pptx" TargetMode="External"/><Relationship Id="rId189" Type="http://schemas.openxmlformats.org/officeDocument/2006/relationships/hyperlink" Target="&#49884;&#54200;145&#54200;.pptx" TargetMode="External"/><Relationship Id="rId375" Type="http://schemas.openxmlformats.org/officeDocument/2006/relationships/hyperlink" Target="../19&#49884;&#54200;/&#49884;&#54200;.pptx" TargetMode="External"/><Relationship Id="rId396" Type="http://schemas.openxmlformats.org/officeDocument/2006/relationships/image" Target="../media/image181.png"/><Relationship Id="rId3" Type="http://schemas.openxmlformats.org/officeDocument/2006/relationships/slide" Target="slide21.xml"/><Relationship Id="rId214" Type="http://schemas.openxmlformats.org/officeDocument/2006/relationships/image" Target="../media/image90.png"/><Relationship Id="rId235" Type="http://schemas.openxmlformats.org/officeDocument/2006/relationships/hyperlink" Target="&#49884;&#54200;108&#54200;.pptx" TargetMode="External"/><Relationship Id="rId256" Type="http://schemas.openxmlformats.org/officeDocument/2006/relationships/image" Target="../media/image111.png"/><Relationship Id="rId277" Type="http://schemas.openxmlformats.org/officeDocument/2006/relationships/hyperlink" Target="&#49884;&#54200;75&#54200;.pptx" TargetMode="External"/><Relationship Id="rId298" Type="http://schemas.openxmlformats.org/officeDocument/2006/relationships/image" Target="../media/image132.png"/><Relationship Id="rId400" Type="http://schemas.openxmlformats.org/officeDocument/2006/relationships/image" Target="../media/image183.png"/><Relationship Id="rId421" Type="http://schemas.openxmlformats.org/officeDocument/2006/relationships/hyperlink" Target="../../&#49888;&#50557;PPT/42%20&#45572;&#44032;&#48373;&#51020;/&#45572;&#44032;&#48373;&#51020;.pptx" TargetMode="External"/><Relationship Id="rId442" Type="http://schemas.openxmlformats.org/officeDocument/2006/relationships/image" Target="../media/image204.png"/><Relationship Id="rId463" Type="http://schemas.openxmlformats.org/officeDocument/2006/relationships/hyperlink" Target="../../&#49888;&#50557;PPT/63%20&#50836;&#54620;&#51060;&#49436;/&#50836;&#54620;&#51060;&#49436;1&#51109;.pptx" TargetMode="External"/><Relationship Id="rId116" Type="http://schemas.openxmlformats.org/officeDocument/2006/relationships/image" Target="../media/image41.png"/><Relationship Id="rId137" Type="http://schemas.openxmlformats.org/officeDocument/2006/relationships/hyperlink" Target="&#49884;&#54200;65&#54200;.pptx" TargetMode="External"/><Relationship Id="rId158" Type="http://schemas.openxmlformats.org/officeDocument/2006/relationships/image" Target="../media/image62.png"/><Relationship Id="rId302" Type="http://schemas.openxmlformats.org/officeDocument/2006/relationships/image" Target="../media/image134.png"/><Relationship Id="rId323" Type="http://schemas.openxmlformats.org/officeDocument/2006/relationships/hyperlink" Target="&#49884;&#54200;96&#54200;.pptx" TargetMode="External"/><Relationship Id="rId344" Type="http://schemas.openxmlformats.org/officeDocument/2006/relationships/image" Target="../media/image155.png"/><Relationship Id="rId20" Type="http://schemas.openxmlformats.org/officeDocument/2006/relationships/slide" Target="slide30.xml"/><Relationship Id="rId41" Type="http://schemas.openxmlformats.org/officeDocument/2006/relationships/hyperlink" Target="&#49884;&#54200;21&#54200;.pptx" TargetMode="External"/><Relationship Id="rId62" Type="http://schemas.openxmlformats.org/officeDocument/2006/relationships/image" Target="../media/image14.png"/><Relationship Id="rId83" Type="http://schemas.openxmlformats.org/officeDocument/2006/relationships/hyperlink" Target="&#49884;&#54200;52&#54200;.pptx" TargetMode="External"/><Relationship Id="rId179" Type="http://schemas.openxmlformats.org/officeDocument/2006/relationships/hyperlink" Target="&#49884;&#54200;143&#54200;.pptx" TargetMode="External"/><Relationship Id="rId365" Type="http://schemas.openxmlformats.org/officeDocument/2006/relationships/hyperlink" Target="../14&#50669;&#45824;&#54616;/&#50669;&#45824;&#54616;.pptx" TargetMode="External"/><Relationship Id="rId386" Type="http://schemas.openxmlformats.org/officeDocument/2006/relationships/image" Target="../media/image176.png"/><Relationship Id="rId190" Type="http://schemas.openxmlformats.org/officeDocument/2006/relationships/image" Target="../media/image78.png"/><Relationship Id="rId204" Type="http://schemas.openxmlformats.org/officeDocument/2006/relationships/image" Target="../media/image85.png"/><Relationship Id="rId225" Type="http://schemas.openxmlformats.org/officeDocument/2006/relationships/hyperlink" Target="&#49884;&#54200;104&#54200;.pptx" TargetMode="External"/><Relationship Id="rId246" Type="http://schemas.openxmlformats.org/officeDocument/2006/relationships/image" Target="../media/image106.png"/><Relationship Id="rId267" Type="http://schemas.openxmlformats.org/officeDocument/2006/relationships/hyperlink" Target="&#49884;&#54200;77&#54200;.pptx" TargetMode="External"/><Relationship Id="rId288" Type="http://schemas.openxmlformats.org/officeDocument/2006/relationships/image" Target="../media/image127.png"/><Relationship Id="rId411" Type="http://schemas.openxmlformats.org/officeDocument/2006/relationships/hyperlink" Target="../37&#54617;&#44060;/&#54617;&#44060;.pptx" TargetMode="External"/><Relationship Id="rId432" Type="http://schemas.openxmlformats.org/officeDocument/2006/relationships/image" Target="../media/image199.png"/><Relationship Id="rId453" Type="http://schemas.openxmlformats.org/officeDocument/2006/relationships/hyperlink" Target="../../&#49888;&#50557;PPT/58%20&#55176;&#48652;&#47532;&#49436;/&#55176;&#48652;&#47532;&#49436;.pptx" TargetMode="External"/><Relationship Id="rId106" Type="http://schemas.openxmlformats.org/officeDocument/2006/relationships/image" Target="../media/image36.png"/><Relationship Id="rId127" Type="http://schemas.openxmlformats.org/officeDocument/2006/relationships/hyperlink" Target="&#49884;&#54200;37&#54200;.pptx" TargetMode="External"/><Relationship Id="rId313" Type="http://schemas.openxmlformats.org/officeDocument/2006/relationships/hyperlink" Target="&#49884;&#54200;101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9.png"/><Relationship Id="rId73" Type="http://schemas.openxmlformats.org/officeDocument/2006/relationships/hyperlink" Target="&#49884;&#54200;14&#54200;.pptx" TargetMode="External"/><Relationship Id="rId94" Type="http://schemas.openxmlformats.org/officeDocument/2006/relationships/image" Target="../media/image30.png"/><Relationship Id="rId148" Type="http://schemas.openxmlformats.org/officeDocument/2006/relationships/image" Target="../media/image57.png"/><Relationship Id="rId169" Type="http://schemas.openxmlformats.org/officeDocument/2006/relationships/hyperlink" Target="&#49884;&#54200;132&#54200;.pptx" TargetMode="External"/><Relationship Id="rId334" Type="http://schemas.openxmlformats.org/officeDocument/2006/relationships/image" Target="../media/image150.png"/><Relationship Id="rId355" Type="http://schemas.openxmlformats.org/officeDocument/2006/relationships/hyperlink" Target="../09&#49324;&#47924;&#50648;&#49345;/&#49324;&#47924;&#50648;&#49345;.pptx" TargetMode="External"/><Relationship Id="rId376" Type="http://schemas.openxmlformats.org/officeDocument/2006/relationships/image" Target="../media/image171.png"/><Relationship Id="rId397" Type="http://schemas.openxmlformats.org/officeDocument/2006/relationships/hyperlink" Target="../30&#50500;&#47784;&#49828;/&#50500;&#47784;&#49828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73.png"/><Relationship Id="rId215" Type="http://schemas.openxmlformats.org/officeDocument/2006/relationships/hyperlink" Target="&#49884;&#54200;149&#54200;.pptx" TargetMode="External"/><Relationship Id="rId236" Type="http://schemas.openxmlformats.org/officeDocument/2006/relationships/image" Target="../media/image101.png"/><Relationship Id="rId257" Type="http://schemas.openxmlformats.org/officeDocument/2006/relationships/hyperlink" Target="&#49884;&#54200;19&#54200;.pptx" TargetMode="External"/><Relationship Id="rId278" Type="http://schemas.openxmlformats.org/officeDocument/2006/relationships/image" Target="../media/image122.png"/><Relationship Id="rId401" Type="http://schemas.openxmlformats.org/officeDocument/2006/relationships/hyperlink" Target="../32&#50836;&#45208;/&#50836;&#45208;.pptx" TargetMode="External"/><Relationship Id="rId422" Type="http://schemas.openxmlformats.org/officeDocument/2006/relationships/image" Target="../media/image194.png"/><Relationship Id="rId44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64" Type="http://schemas.openxmlformats.org/officeDocument/2006/relationships/image" Target="../media/image215.png"/><Relationship Id="rId303" Type="http://schemas.openxmlformats.org/officeDocument/2006/relationships/hyperlink" Target="&#49884;&#54200;79&#54200;.pptx" TargetMode="External"/><Relationship Id="rId42" Type="http://schemas.openxmlformats.org/officeDocument/2006/relationships/image" Target="../media/image4.png"/><Relationship Id="rId84" Type="http://schemas.openxmlformats.org/officeDocument/2006/relationships/image" Target="../media/image25.png"/><Relationship Id="rId138" Type="http://schemas.openxmlformats.org/officeDocument/2006/relationships/image" Target="../media/image52.png"/><Relationship Id="rId345" Type="http://schemas.openxmlformats.org/officeDocument/2006/relationships/hyperlink" Target="../04&#48124;&#49688;&#44592;/&#48124;&#49688;&#44592;.pptx" TargetMode="External"/><Relationship Id="rId387" Type="http://schemas.openxmlformats.org/officeDocument/2006/relationships/hyperlink" Target="../25&#50696;&#47112;&#48120;&#50556;&#50528;&#44032;/&#50696;&#47112;&#48120;&#50556;&#50528;&#44032;.pptx" TargetMode="External"/><Relationship Id="rId191" Type="http://schemas.openxmlformats.org/officeDocument/2006/relationships/hyperlink" Target="&#49884;&#54200;130&#54200;.pptx" TargetMode="External"/><Relationship Id="rId205" Type="http://schemas.openxmlformats.org/officeDocument/2006/relationships/hyperlink" Target="&#49884;&#54200;137&#54200;.pptx" TargetMode="External"/><Relationship Id="rId247" Type="http://schemas.openxmlformats.org/officeDocument/2006/relationships/hyperlink" Target="&#49884;&#54200;120&#54200;.pptx" TargetMode="External"/><Relationship Id="rId412" Type="http://schemas.openxmlformats.org/officeDocument/2006/relationships/image" Target="../media/image189.png"/><Relationship Id="rId107" Type="http://schemas.openxmlformats.org/officeDocument/2006/relationships/hyperlink" Target="&#49884;&#54200;06&#54200;.pptx" TargetMode="External"/><Relationship Id="rId289" Type="http://schemas.openxmlformats.org/officeDocument/2006/relationships/hyperlink" Target="&#49884;&#54200;82&#54200;.pptx" TargetMode="External"/><Relationship Id="rId454" Type="http://schemas.openxmlformats.org/officeDocument/2006/relationships/image" Target="../media/image210.png"/><Relationship Id="rId11" Type="http://schemas.openxmlformats.org/officeDocument/2006/relationships/slide" Target="slide25.xml"/><Relationship Id="rId53" Type="http://schemas.openxmlformats.org/officeDocument/2006/relationships/hyperlink" Target="&#49884;&#54200;32&#54200;.pptx" TargetMode="External"/><Relationship Id="rId149" Type="http://schemas.openxmlformats.org/officeDocument/2006/relationships/hyperlink" Target="&#49884;&#54200;58&#54200;.pptx" TargetMode="External"/><Relationship Id="rId314" Type="http://schemas.openxmlformats.org/officeDocument/2006/relationships/image" Target="../media/image140.png"/><Relationship Id="rId356" Type="http://schemas.openxmlformats.org/officeDocument/2006/relationships/image" Target="../media/image161.png"/><Relationship Id="rId398" Type="http://schemas.openxmlformats.org/officeDocument/2006/relationships/image" Target="../media/image182.png"/><Relationship Id="rId95" Type="http://schemas.openxmlformats.org/officeDocument/2006/relationships/hyperlink" Target="&#49884;&#54200;10&#54200;.pptx" TargetMode="External"/><Relationship Id="rId160" Type="http://schemas.openxmlformats.org/officeDocument/2006/relationships/image" Target="../media/image63.png"/><Relationship Id="rId216" Type="http://schemas.openxmlformats.org/officeDocument/2006/relationships/image" Target="../media/image91.png"/><Relationship Id="rId423" Type="http://schemas.openxmlformats.org/officeDocument/2006/relationships/hyperlink" Target="../../&#49888;&#50557;PPT/43%20&#50836;&#54620;&#48373;&#51020;/&#50836;&#54620;&#48373;&#51020;.pptx" TargetMode="External"/><Relationship Id="rId258" Type="http://schemas.openxmlformats.org/officeDocument/2006/relationships/image" Target="../media/image112.png"/><Relationship Id="rId465" Type="http://schemas.openxmlformats.org/officeDocument/2006/relationships/hyperlink" Target="../../&#49888;&#50557;PPT/64%20&#50836;&#54620;&#49340;&#49436;/&#50836;&#54620;&#49340;&#49436;1&#51109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5.png"/><Relationship Id="rId118" Type="http://schemas.openxmlformats.org/officeDocument/2006/relationships/image" Target="../media/image42.png"/><Relationship Id="rId325" Type="http://schemas.openxmlformats.org/officeDocument/2006/relationships/hyperlink" Target="&#49884;&#54200;95&#54200;.pptx" TargetMode="External"/><Relationship Id="rId367" Type="http://schemas.openxmlformats.org/officeDocument/2006/relationships/hyperlink" Target="../15&#50640;&#49828;&#46972;/&#50640;&#49828;&#46972;.pptx" TargetMode="External"/><Relationship Id="rId171" Type="http://schemas.openxmlformats.org/officeDocument/2006/relationships/hyperlink" Target="&#49884;&#54200;131&#54200;.pptx" TargetMode="External"/><Relationship Id="rId227" Type="http://schemas.openxmlformats.org/officeDocument/2006/relationships/hyperlink" Target="&#49884;&#54200;105&#54200;.pptx" TargetMode="External"/><Relationship Id="rId269" Type="http://schemas.openxmlformats.org/officeDocument/2006/relationships/hyperlink" Target="&#49884;&#54200;71&#54200;.pptx" TargetMode="External"/><Relationship Id="rId434" Type="http://schemas.openxmlformats.org/officeDocument/2006/relationships/image" Target="../media/image200.png"/><Relationship Id="rId33" Type="http://schemas.openxmlformats.org/officeDocument/2006/relationships/slide" Target="slide18.xml"/><Relationship Id="rId129" Type="http://schemas.openxmlformats.org/officeDocument/2006/relationships/hyperlink" Target="&#49884;&#54200;27&#54200;.pptx" TargetMode="External"/><Relationship Id="rId280" Type="http://schemas.openxmlformats.org/officeDocument/2006/relationships/image" Target="../media/image123.png"/><Relationship Id="rId336" Type="http://schemas.openxmlformats.org/officeDocument/2006/relationships/image" Target="../media/image151.png"/><Relationship Id="rId75" Type="http://schemas.openxmlformats.org/officeDocument/2006/relationships/hyperlink" Target="&#49884;&#54200;24&#54200;.pptx" TargetMode="External"/><Relationship Id="rId140" Type="http://schemas.openxmlformats.org/officeDocument/2006/relationships/image" Target="../media/image53.png"/><Relationship Id="rId182" Type="http://schemas.openxmlformats.org/officeDocument/2006/relationships/image" Target="../media/image74.png"/><Relationship Id="rId378" Type="http://schemas.openxmlformats.org/officeDocument/2006/relationships/image" Target="../media/image172.png"/><Relationship Id="rId403" Type="http://schemas.openxmlformats.org/officeDocument/2006/relationships/hyperlink" Target="../33&#48120;&#44032;/&#48120;&#44032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102.png"/><Relationship Id="rId445" Type="http://schemas.openxmlformats.org/officeDocument/2006/relationships/hyperlink" Target="../../&#49888;&#50557;PPT/54%20&#46356;&#47784;&#45936;&#51204;&#49436;/&#46356;&#47784;&#45936;&#51204;&#49436;.pptx" TargetMode="External"/><Relationship Id="rId291" Type="http://schemas.openxmlformats.org/officeDocument/2006/relationships/hyperlink" Target="&#49884;&#54200;83&#54200;.pptx" TargetMode="External"/><Relationship Id="rId305" Type="http://schemas.openxmlformats.org/officeDocument/2006/relationships/hyperlink" Target="&#49884;&#54200;80&#54200;.pptx" TargetMode="External"/><Relationship Id="rId347" Type="http://schemas.openxmlformats.org/officeDocument/2006/relationships/hyperlink" Target="../05&#49888;&#47749;&#44592;/&#49888;&#47749;&#44592;.pptx" TargetMode="External"/><Relationship Id="rId44" Type="http://schemas.openxmlformats.org/officeDocument/2006/relationships/image" Target="../media/image5.png"/><Relationship Id="rId86" Type="http://schemas.openxmlformats.org/officeDocument/2006/relationships/image" Target="../media/image26.png"/><Relationship Id="rId151" Type="http://schemas.openxmlformats.org/officeDocument/2006/relationships/hyperlink" Target="&#49884;&#54200;48&#54200;.pptx" TargetMode="External"/><Relationship Id="rId389" Type="http://schemas.openxmlformats.org/officeDocument/2006/relationships/hyperlink" Target="../26&#50640;&#49828;&#44180;/&#50640;&#49828;&#44180;.pptx" TargetMode="External"/><Relationship Id="rId193" Type="http://schemas.openxmlformats.org/officeDocument/2006/relationships/hyperlink" Target="&#49884;&#54200;140&#54200;.pptx" TargetMode="External"/><Relationship Id="rId207" Type="http://schemas.openxmlformats.org/officeDocument/2006/relationships/hyperlink" Target="&#49884;&#54200;127&#54200;.pptx" TargetMode="External"/><Relationship Id="rId249" Type="http://schemas.openxmlformats.org/officeDocument/2006/relationships/hyperlink" Target="&#49884;&#54200;116&#54200;.pptx" TargetMode="External"/><Relationship Id="rId414" Type="http://schemas.openxmlformats.org/officeDocument/2006/relationships/image" Target="../media/image190.png"/><Relationship Id="rId456" Type="http://schemas.openxmlformats.org/officeDocument/2006/relationships/image" Target="../media/image211.png"/><Relationship Id="rId13" Type="http://schemas.openxmlformats.org/officeDocument/2006/relationships/slide" Target="slide26.xml"/><Relationship Id="rId109" Type="http://schemas.openxmlformats.org/officeDocument/2006/relationships/hyperlink" Target="&#49884;&#54200;16&#54200;.pptx" TargetMode="External"/><Relationship Id="rId260" Type="http://schemas.openxmlformats.org/officeDocument/2006/relationships/image" Target="../media/image113.png"/><Relationship Id="rId316" Type="http://schemas.openxmlformats.org/officeDocument/2006/relationships/image" Target="../media/image141.png"/><Relationship Id="rId55" Type="http://schemas.openxmlformats.org/officeDocument/2006/relationships/hyperlink" Target="&#49884;&#54200;03&#54200;.pptx" TargetMode="External"/><Relationship Id="rId97" Type="http://schemas.openxmlformats.org/officeDocument/2006/relationships/hyperlink" Target="&#49884;&#54200;20&#54200;.pptx" TargetMode="External"/><Relationship Id="rId120" Type="http://schemas.openxmlformats.org/officeDocument/2006/relationships/image" Target="../media/image43.png"/><Relationship Id="rId358" Type="http://schemas.openxmlformats.org/officeDocument/2006/relationships/image" Target="../media/image162.png"/><Relationship Id="rId162" Type="http://schemas.openxmlformats.org/officeDocument/2006/relationships/image" Target="../media/image64.png"/><Relationship Id="rId218" Type="http://schemas.openxmlformats.org/officeDocument/2006/relationships/image" Target="../media/image92.png"/><Relationship Id="rId425" Type="http://schemas.openxmlformats.org/officeDocument/2006/relationships/hyperlink" Target="../../&#49888;&#50557;PPT/44%20&#49324;&#46020;&#54665;&#51204;/&#49324;&#46020;&#54665;&#51204;.pptx" TargetMode="External"/><Relationship Id="rId467" Type="http://schemas.openxmlformats.org/officeDocument/2006/relationships/hyperlink" Target="../../&#49888;&#50557;PPT/65%20&#50976;&#45796;&#49436;/&#50976;&#45796;&#49436;1&#51109;.pptx" TargetMode="External"/><Relationship Id="rId271" Type="http://schemas.openxmlformats.org/officeDocument/2006/relationships/hyperlink" Target="&#49884;&#54200;72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6.png"/><Relationship Id="rId131" Type="http://schemas.openxmlformats.org/officeDocument/2006/relationships/hyperlink" Target="&#49884;&#54200;17&#54200;.pptx" TargetMode="External"/><Relationship Id="rId327" Type="http://schemas.openxmlformats.org/officeDocument/2006/relationships/hyperlink" Target="&#49884;&#54200;94&#54200;.pptx" TargetMode="External"/><Relationship Id="rId369" Type="http://schemas.openxmlformats.org/officeDocument/2006/relationships/hyperlink" Target="../16&#45712;&#54756;&#48120;&#50556;/&#45712;&#54756;&#48120;&#50556;.pptx" TargetMode="External"/><Relationship Id="rId173" Type="http://schemas.openxmlformats.org/officeDocument/2006/relationships/hyperlink" Target="&#49884;&#54200;134&#54200;.pptx" TargetMode="External"/><Relationship Id="rId229" Type="http://schemas.openxmlformats.org/officeDocument/2006/relationships/hyperlink" Target="&#49884;&#54200;110&#54200;.pptx" TargetMode="External"/><Relationship Id="rId380" Type="http://schemas.openxmlformats.org/officeDocument/2006/relationships/image" Target="../media/image173.png"/><Relationship Id="rId436" Type="http://schemas.openxmlformats.org/officeDocument/2006/relationships/image" Target="../media/image201.png"/><Relationship Id="rId240" Type="http://schemas.openxmlformats.org/officeDocument/2006/relationships/image" Target="../media/image103.png"/><Relationship Id="rId35" Type="http://schemas.openxmlformats.org/officeDocument/2006/relationships/slide" Target="slide20.xml"/><Relationship Id="rId77" Type="http://schemas.openxmlformats.org/officeDocument/2006/relationships/hyperlink" Target="&#49884;&#54200;54&#54200;.pptx" TargetMode="External"/><Relationship Id="rId100" Type="http://schemas.openxmlformats.org/officeDocument/2006/relationships/image" Target="../media/image33.png"/><Relationship Id="rId282" Type="http://schemas.openxmlformats.org/officeDocument/2006/relationships/image" Target="../media/image124.png"/><Relationship Id="rId338" Type="http://schemas.openxmlformats.org/officeDocument/2006/relationships/image" Target="../media/image152.png"/><Relationship Id="rId8" Type="http://schemas.openxmlformats.org/officeDocument/2006/relationships/slide" Target="slide4.xml"/><Relationship Id="rId142" Type="http://schemas.openxmlformats.org/officeDocument/2006/relationships/image" Target="../media/image54.png"/><Relationship Id="rId184" Type="http://schemas.openxmlformats.org/officeDocument/2006/relationships/image" Target="../media/image75.png"/><Relationship Id="rId391" Type="http://schemas.openxmlformats.org/officeDocument/2006/relationships/hyperlink" Target="../27&#45796;&#45768;&#50648;/&#45796;&#45768;&#50648;.pptx" TargetMode="External"/><Relationship Id="rId405" Type="http://schemas.openxmlformats.org/officeDocument/2006/relationships/hyperlink" Target="../34&#45208;&#54996;/&#45208;&#54996;.pptx" TargetMode="External"/><Relationship Id="rId447" Type="http://schemas.openxmlformats.org/officeDocument/2006/relationships/hyperlink" Target="../../&#49888;&#50557;PPT/55%20&#46356;&#47784;&#45936;&#54980;&#49436;/&#46356;&#47784;&#45936;&#54980;&#49436;.pptx" TargetMode="External"/><Relationship Id="rId251" Type="http://schemas.openxmlformats.org/officeDocument/2006/relationships/hyperlink" Target="&#49884;&#54200;117&#54200;.pptx" TargetMode="External"/><Relationship Id="rId46" Type="http://schemas.openxmlformats.org/officeDocument/2006/relationships/image" Target="../media/image6.png"/><Relationship Id="rId293" Type="http://schemas.openxmlformats.org/officeDocument/2006/relationships/hyperlink" Target="&#49884;&#54200;84&#54200;.pptx" TargetMode="External"/><Relationship Id="rId307" Type="http://schemas.openxmlformats.org/officeDocument/2006/relationships/hyperlink" Target="&#49884;&#54200;90&#54200;.pptx" TargetMode="External"/><Relationship Id="rId349" Type="http://schemas.openxmlformats.org/officeDocument/2006/relationships/hyperlink" Target="../06&#50668;&#54840;&#49688;&#50500;/&#50668;&#54840;&#49688;&#50500;.pptx" TargetMode="External"/><Relationship Id="rId88" Type="http://schemas.openxmlformats.org/officeDocument/2006/relationships/image" Target="../media/image27.png"/><Relationship Id="rId111" Type="http://schemas.openxmlformats.org/officeDocument/2006/relationships/hyperlink" Target="&#49884;&#54200;26&#54200;.pptx" TargetMode="External"/><Relationship Id="rId153" Type="http://schemas.openxmlformats.org/officeDocument/2006/relationships/hyperlink" Target="&#49884;&#54200;38&#54200;.pptx" TargetMode="External"/><Relationship Id="rId195" Type="http://schemas.openxmlformats.org/officeDocument/2006/relationships/hyperlink" Target="&#49884;&#54200;150&#54200;.pptx" TargetMode="External"/><Relationship Id="rId209" Type="http://schemas.openxmlformats.org/officeDocument/2006/relationships/hyperlink" Target="&#49884;&#54200;128&#54200;.pptx" TargetMode="External"/><Relationship Id="rId360" Type="http://schemas.openxmlformats.org/officeDocument/2006/relationships/image" Target="../media/image163.png"/><Relationship Id="rId416" Type="http://schemas.openxmlformats.org/officeDocument/2006/relationships/image" Target="../media/image191.png"/><Relationship Id="rId220" Type="http://schemas.openxmlformats.org/officeDocument/2006/relationships/image" Target="../media/image93.png"/><Relationship Id="rId458" Type="http://schemas.openxmlformats.org/officeDocument/2006/relationships/image" Target="../media/image212.png"/><Relationship Id="rId15" Type="http://schemas.openxmlformats.org/officeDocument/2006/relationships/slide" Target="slide27.xml"/><Relationship Id="rId57" Type="http://schemas.openxmlformats.org/officeDocument/2006/relationships/hyperlink" Target="&#49884;&#54200;13&#54200;.pptx" TargetMode="External"/><Relationship Id="rId262" Type="http://schemas.openxmlformats.org/officeDocument/2006/relationships/image" Target="../media/image114.png"/><Relationship Id="rId318" Type="http://schemas.openxmlformats.org/officeDocument/2006/relationships/image" Target="../media/image142.png"/><Relationship Id="rId99" Type="http://schemas.openxmlformats.org/officeDocument/2006/relationships/hyperlink" Target="&#49884;&#54200;30&#54200;.pptx" TargetMode="External"/><Relationship Id="rId122" Type="http://schemas.openxmlformats.org/officeDocument/2006/relationships/image" Target="../media/image44.png"/><Relationship Id="rId164" Type="http://schemas.openxmlformats.org/officeDocument/2006/relationships/image" Target="../media/image65.png"/><Relationship Id="rId371" Type="http://schemas.openxmlformats.org/officeDocument/2006/relationships/hyperlink" Target="../17&#50640;&#49828;&#45908;/&#50640;&#49828;&#45908;.pptx" TargetMode="External"/><Relationship Id="rId427" Type="http://schemas.openxmlformats.org/officeDocument/2006/relationships/hyperlink" Target="../../&#49888;&#50557;PPT/45%20&#47196;&#47560;&#49436;/&#47196;&#47560;&#49436;.pptx" TargetMode="External"/><Relationship Id="rId469" Type="http://schemas.openxmlformats.org/officeDocument/2006/relationships/hyperlink" Target="../../&#49888;&#50557;PPT/66%20&#50836;&#54620;&#44228;&#49884;&#47197;/&#50836;&#54620;&#44228;&#49884;&#47197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07&#54200;.pptx" TargetMode="External"/><Relationship Id="rId273" Type="http://schemas.openxmlformats.org/officeDocument/2006/relationships/hyperlink" Target="&#49884;&#54200;73&#54200;.pptx" TargetMode="External"/><Relationship Id="rId329" Type="http://schemas.openxmlformats.org/officeDocument/2006/relationships/hyperlink" Target="&#49884;&#54200;93&#54200;.pptx" TargetMode="External"/><Relationship Id="rId68" Type="http://schemas.openxmlformats.org/officeDocument/2006/relationships/image" Target="../media/image17.png"/><Relationship Id="rId133" Type="http://schemas.openxmlformats.org/officeDocument/2006/relationships/hyperlink" Target="&#49884;&#54200;66&#54200;.pptx" TargetMode="External"/><Relationship Id="rId175" Type="http://schemas.openxmlformats.org/officeDocument/2006/relationships/hyperlink" Target="&#49884;&#54200;144&#54200;.pptx" TargetMode="External"/><Relationship Id="rId340" Type="http://schemas.openxmlformats.org/officeDocument/2006/relationships/image" Target="../media/image153.png"/><Relationship Id="rId200" Type="http://schemas.openxmlformats.org/officeDocument/2006/relationships/image" Target="../media/image83.png"/><Relationship Id="rId382" Type="http://schemas.openxmlformats.org/officeDocument/2006/relationships/image" Target="../media/image174.png"/><Relationship Id="rId438" Type="http://schemas.openxmlformats.org/officeDocument/2006/relationships/image" Target="../media/image202.png"/><Relationship Id="rId242" Type="http://schemas.openxmlformats.org/officeDocument/2006/relationships/image" Target="../media/image104.png"/><Relationship Id="rId284" Type="http://schemas.openxmlformats.org/officeDocument/2006/relationships/image" Target="../media/image125.png"/><Relationship Id="rId37" Type="http://schemas.openxmlformats.org/officeDocument/2006/relationships/hyperlink" Target="&#49884;&#54200;12&#54200;.pptx" TargetMode="External"/><Relationship Id="rId79" Type="http://schemas.openxmlformats.org/officeDocument/2006/relationships/hyperlink" Target="&#49884;&#54200;55&#54200;.pptx" TargetMode="External"/><Relationship Id="rId102" Type="http://schemas.openxmlformats.org/officeDocument/2006/relationships/image" Target="../media/image34.png"/><Relationship Id="rId144" Type="http://schemas.openxmlformats.org/officeDocument/2006/relationships/image" Target="../media/image55.png"/><Relationship Id="rId90" Type="http://schemas.openxmlformats.org/officeDocument/2006/relationships/image" Target="../media/image28.png"/><Relationship Id="rId186" Type="http://schemas.openxmlformats.org/officeDocument/2006/relationships/image" Target="../media/image76.png"/><Relationship Id="rId351" Type="http://schemas.openxmlformats.org/officeDocument/2006/relationships/hyperlink" Target="../07&#49324;&#49324;&#44592;/&#49324;&#49324;&#44592;.pptx" TargetMode="External"/><Relationship Id="rId393" Type="http://schemas.openxmlformats.org/officeDocument/2006/relationships/hyperlink" Target="../28&#54840;&#49464;&#50500;/&#54840;&#49464;&#50500;.pptx" TargetMode="External"/><Relationship Id="rId407" Type="http://schemas.openxmlformats.org/officeDocument/2006/relationships/hyperlink" Target="../35&#54616;&#48149;&#44397;/&#54616;&#48149;&#44397;.pptx" TargetMode="External"/><Relationship Id="rId449" Type="http://schemas.openxmlformats.org/officeDocument/2006/relationships/hyperlink" Target="../../&#49888;&#50557;PPT/56%20&#46356;&#46020;&#49436;/&#46356;&#46020;&#49436;.pptx" TargetMode="External"/><Relationship Id="rId211" Type="http://schemas.openxmlformats.org/officeDocument/2006/relationships/hyperlink" Target="&#49884;&#54200;138&#54200;.pptx" TargetMode="External"/><Relationship Id="rId253" Type="http://schemas.openxmlformats.org/officeDocument/2006/relationships/hyperlink" Target="&#49884;&#54200;118&#54200;.pptx" TargetMode="External"/><Relationship Id="rId295" Type="http://schemas.openxmlformats.org/officeDocument/2006/relationships/hyperlink" Target="&#49884;&#54200;85&#54200;.pptx" TargetMode="External"/><Relationship Id="rId309" Type="http://schemas.openxmlformats.org/officeDocument/2006/relationships/hyperlink" Target="&#49884;&#54200;89&#54200;.pptx" TargetMode="External"/><Relationship Id="rId460" Type="http://schemas.openxmlformats.org/officeDocument/2006/relationships/image" Target="../media/image213.png"/><Relationship Id="rId48" Type="http://schemas.openxmlformats.org/officeDocument/2006/relationships/image" Target="../media/image7.png"/><Relationship Id="rId113" Type="http://schemas.openxmlformats.org/officeDocument/2006/relationships/hyperlink" Target="&#49884;&#54200;35&#54200;.pptx" TargetMode="External"/><Relationship Id="rId320" Type="http://schemas.openxmlformats.org/officeDocument/2006/relationships/image" Target="../media/image143.png"/><Relationship Id="rId155" Type="http://schemas.openxmlformats.org/officeDocument/2006/relationships/hyperlink" Target="&#49884;&#54200;28&#54200;.pptx" TargetMode="External"/><Relationship Id="rId197" Type="http://schemas.openxmlformats.org/officeDocument/2006/relationships/hyperlink" Target="&#49884;&#54200;126&#54200;.pptx" TargetMode="External"/><Relationship Id="rId362" Type="http://schemas.openxmlformats.org/officeDocument/2006/relationships/image" Target="../media/image164.png"/><Relationship Id="rId418" Type="http://schemas.openxmlformats.org/officeDocument/2006/relationships/image" Target="../media/image192.png"/><Relationship Id="rId222" Type="http://schemas.openxmlformats.org/officeDocument/2006/relationships/image" Target="../media/image94.png"/><Relationship Id="rId264" Type="http://schemas.openxmlformats.org/officeDocument/2006/relationships/image" Target="../media/image115.png"/><Relationship Id="rId471" Type="http://schemas.openxmlformats.org/officeDocument/2006/relationships/image" Target="../media/image219.png"/><Relationship Id="rId17" Type="http://schemas.openxmlformats.org/officeDocument/2006/relationships/slide" Target="slide9.xml"/><Relationship Id="rId59" Type="http://schemas.openxmlformats.org/officeDocument/2006/relationships/hyperlink" Target="&#49884;&#54200;23&#54200;.pptx" TargetMode="External"/><Relationship Id="rId124" Type="http://schemas.openxmlformats.org/officeDocument/2006/relationships/image" Target="../media/image45.png"/><Relationship Id="rId70" Type="http://schemas.openxmlformats.org/officeDocument/2006/relationships/image" Target="../media/image18.png"/><Relationship Id="rId166" Type="http://schemas.openxmlformats.org/officeDocument/2006/relationships/image" Target="../media/image66.png"/><Relationship Id="rId331" Type="http://schemas.openxmlformats.org/officeDocument/2006/relationships/hyperlink" Target="&#49884;&#54200;92&#54200;.pptx" TargetMode="External"/><Relationship Id="rId373" Type="http://schemas.openxmlformats.org/officeDocument/2006/relationships/hyperlink" Target="../18&#50853;&#44592;/&#50853;&#44592;.pptx" TargetMode="External"/><Relationship Id="rId429" Type="http://schemas.openxmlformats.org/officeDocument/2006/relationships/hyperlink" Target="../../&#49888;&#50557;PPT/46%20&#44256;&#47536;&#46020;&#51204;&#49436;/&#44256;&#47536;&#46020;&#51204;&#49436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6&#54200;.pptx" TargetMode="External"/><Relationship Id="rId440" Type="http://schemas.openxmlformats.org/officeDocument/2006/relationships/image" Target="../media/image203.png"/><Relationship Id="rId28" Type="http://schemas.openxmlformats.org/officeDocument/2006/relationships/slide" Target="slide34.xml"/><Relationship Id="rId275" Type="http://schemas.openxmlformats.org/officeDocument/2006/relationships/hyperlink" Target="&#49884;&#54200;74&#54200;.pptx" TargetMode="External"/><Relationship Id="rId300" Type="http://schemas.openxmlformats.org/officeDocument/2006/relationships/image" Target="../media/image133.png"/><Relationship Id="rId81" Type="http://schemas.openxmlformats.org/officeDocument/2006/relationships/hyperlink" Target="&#49884;&#54200;51&#54200;.pptx" TargetMode="External"/><Relationship Id="rId135" Type="http://schemas.openxmlformats.org/officeDocument/2006/relationships/hyperlink" Target="&#49884;&#54200;61&#54200;.pptx" TargetMode="External"/><Relationship Id="rId177" Type="http://schemas.openxmlformats.org/officeDocument/2006/relationships/hyperlink" Target="&#49884;&#54200;124&#54200;.pptx" TargetMode="External"/><Relationship Id="rId342" Type="http://schemas.openxmlformats.org/officeDocument/2006/relationships/image" Target="../media/image154.png"/><Relationship Id="rId384" Type="http://schemas.openxmlformats.org/officeDocument/2006/relationships/image" Target="../media/image175.png"/><Relationship Id="rId202" Type="http://schemas.openxmlformats.org/officeDocument/2006/relationships/image" Target="../media/image84.png"/><Relationship Id="rId244" Type="http://schemas.openxmlformats.org/officeDocument/2006/relationships/image" Target="../media/image105.png"/><Relationship Id="rId39" Type="http://schemas.openxmlformats.org/officeDocument/2006/relationships/hyperlink" Target="&#49884;&#54200;22&#54200;.pptx" TargetMode="External"/><Relationship Id="rId286" Type="http://schemas.openxmlformats.org/officeDocument/2006/relationships/image" Target="../media/image126.png"/><Relationship Id="rId451" Type="http://schemas.openxmlformats.org/officeDocument/2006/relationships/hyperlink" Target="../../&#49888;&#50557;PPT/57%20&#48716;&#47112;&#47788;&#49436;/&#48716;&#47112;&#47788;&#49436;1&#51109;.pptx" TargetMode="External"/><Relationship Id="rId50" Type="http://schemas.openxmlformats.org/officeDocument/2006/relationships/image" Target="../media/image8.png"/><Relationship Id="rId104" Type="http://schemas.openxmlformats.org/officeDocument/2006/relationships/image" Target="../media/image35.png"/><Relationship Id="rId146" Type="http://schemas.openxmlformats.org/officeDocument/2006/relationships/image" Target="../media/image56.png"/><Relationship Id="rId188" Type="http://schemas.openxmlformats.org/officeDocument/2006/relationships/image" Target="../media/image77.png"/><Relationship Id="rId311" Type="http://schemas.openxmlformats.org/officeDocument/2006/relationships/hyperlink" Target="&#49884;&#54200;100&#54200;.pptx" TargetMode="External"/><Relationship Id="rId353" Type="http://schemas.openxmlformats.org/officeDocument/2006/relationships/hyperlink" Target="../08&#47355;&#44592;/&#47355;&#44592;.pptx" TargetMode="External"/><Relationship Id="rId395" Type="http://schemas.openxmlformats.org/officeDocument/2006/relationships/hyperlink" Target="../29&#50836;&#50648;/&#50836;&#50648;.pptx" TargetMode="External"/><Relationship Id="rId409" Type="http://schemas.openxmlformats.org/officeDocument/2006/relationships/hyperlink" Target="../36&#49828;&#48148;&#45264;/&#49828;&#48148;&#45264;.pptx" TargetMode="External"/><Relationship Id="rId92" Type="http://schemas.openxmlformats.org/officeDocument/2006/relationships/image" Target="../media/image29.png"/><Relationship Id="rId213" Type="http://schemas.openxmlformats.org/officeDocument/2006/relationships/hyperlink" Target="&#49884;&#54200;148&#54200;.pptx" TargetMode="External"/><Relationship Id="rId420" Type="http://schemas.openxmlformats.org/officeDocument/2006/relationships/image" Target="../media/image193.png"/><Relationship Id="rId255" Type="http://schemas.openxmlformats.org/officeDocument/2006/relationships/hyperlink" Target="&#49884;&#54200;119&#54200;.pptx" TargetMode="External"/><Relationship Id="rId297" Type="http://schemas.openxmlformats.org/officeDocument/2006/relationships/hyperlink" Target="&#49884;&#54200;86&#54200;.pptx" TargetMode="External"/><Relationship Id="rId462" Type="http://schemas.openxmlformats.org/officeDocument/2006/relationships/image" Target="../media/image214.png"/><Relationship Id="rId115" Type="http://schemas.openxmlformats.org/officeDocument/2006/relationships/hyperlink" Target="&#49884;&#54200;36&#54200;.pptx" TargetMode="External"/><Relationship Id="rId157" Type="http://schemas.openxmlformats.org/officeDocument/2006/relationships/hyperlink" Target="&#49884;&#54200;18&#54200;.pptx" TargetMode="External"/><Relationship Id="rId322" Type="http://schemas.openxmlformats.org/officeDocument/2006/relationships/image" Target="../media/image144.png"/><Relationship Id="rId364" Type="http://schemas.openxmlformats.org/officeDocument/2006/relationships/image" Target="../media/image165.png"/><Relationship Id="rId61" Type="http://schemas.openxmlformats.org/officeDocument/2006/relationships/hyperlink" Target="&#49884;&#54200;44&#54200;.pptx" TargetMode="External"/><Relationship Id="rId199" Type="http://schemas.openxmlformats.org/officeDocument/2006/relationships/hyperlink" Target="&#49884;&#54200;136&#54200;.pptx" TargetMode="External"/></Relationships>
</file>

<file path=ppt/slides/_rels/slide33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46&#54200;.pptx" TargetMode="External"/><Relationship Id="rId299" Type="http://schemas.openxmlformats.org/officeDocument/2006/relationships/hyperlink" Target="&#49884;&#54200;87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04&#54200;.pptx" TargetMode="External"/><Relationship Id="rId159" Type="http://schemas.openxmlformats.org/officeDocument/2006/relationships/hyperlink" Target="&#49884;&#54200;08&#54200;.pptx" TargetMode="External"/><Relationship Id="rId324" Type="http://schemas.openxmlformats.org/officeDocument/2006/relationships/image" Target="../media/image145.png"/><Relationship Id="rId366" Type="http://schemas.openxmlformats.org/officeDocument/2006/relationships/image" Target="../media/image166.png"/><Relationship Id="rId170" Type="http://schemas.openxmlformats.org/officeDocument/2006/relationships/image" Target="../media/image68.png"/><Relationship Id="rId226" Type="http://schemas.openxmlformats.org/officeDocument/2006/relationships/image" Target="../media/image96.png"/><Relationship Id="rId433" Type="http://schemas.openxmlformats.org/officeDocument/2006/relationships/hyperlink" Target="../../&#49888;&#50557;PPT/48%20&#44040;&#46972;&#46356;&#50500;&#49436;/&#44040;&#46972;&#46356;&#50500;&#49436;.pptx" TargetMode="External"/><Relationship Id="rId268" Type="http://schemas.openxmlformats.org/officeDocument/2006/relationships/image" Target="../media/image117.png"/><Relationship Id="rId32" Type="http://schemas.openxmlformats.org/officeDocument/2006/relationships/slide" Target="slide17.xml"/><Relationship Id="rId74" Type="http://schemas.openxmlformats.org/officeDocument/2006/relationships/image" Target="../media/image20.png"/><Relationship Id="rId128" Type="http://schemas.openxmlformats.org/officeDocument/2006/relationships/image" Target="../media/image47.png"/><Relationship Id="rId335" Type="http://schemas.openxmlformats.org/officeDocument/2006/relationships/hyperlink" Target="&#49884;&#54200;09&#54200;.pptx" TargetMode="External"/><Relationship Id="rId377" Type="http://schemas.openxmlformats.org/officeDocument/2006/relationships/hyperlink" Target="../20&#51104;&#50616;/&#51104;&#50616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42&#54200;.pptx" TargetMode="External"/><Relationship Id="rId237" Type="http://schemas.openxmlformats.org/officeDocument/2006/relationships/hyperlink" Target="&#49884;&#54200;109&#54200;.pptx" TargetMode="External"/><Relationship Id="rId402" Type="http://schemas.openxmlformats.org/officeDocument/2006/relationships/image" Target="../media/image184.png"/><Relationship Id="rId279" Type="http://schemas.openxmlformats.org/officeDocument/2006/relationships/hyperlink" Target="&#49884;&#54200;76&#54200;.pptx" TargetMode="External"/><Relationship Id="rId444" Type="http://schemas.openxmlformats.org/officeDocument/2006/relationships/image" Target="../media/image205.png"/><Relationship Id="rId43" Type="http://schemas.openxmlformats.org/officeDocument/2006/relationships/hyperlink" Target="&#49884;&#54200;11&#54200;.pptx" TargetMode="External"/><Relationship Id="rId139" Type="http://schemas.openxmlformats.org/officeDocument/2006/relationships/hyperlink" Target="&#49884;&#54200;64&#54200;.pptx" TargetMode="External"/><Relationship Id="rId290" Type="http://schemas.openxmlformats.org/officeDocument/2006/relationships/image" Target="../media/image128.png"/><Relationship Id="rId304" Type="http://schemas.openxmlformats.org/officeDocument/2006/relationships/image" Target="../media/image135.png"/><Relationship Id="rId346" Type="http://schemas.openxmlformats.org/officeDocument/2006/relationships/image" Target="../media/image156.png"/><Relationship Id="rId388" Type="http://schemas.openxmlformats.org/officeDocument/2006/relationships/image" Target="../media/image177.png"/><Relationship Id="rId85" Type="http://schemas.openxmlformats.org/officeDocument/2006/relationships/hyperlink" Target="&#49884;&#54200;53&#54200;.pptx" TargetMode="External"/><Relationship Id="rId150" Type="http://schemas.openxmlformats.org/officeDocument/2006/relationships/image" Target="../media/image58.png"/><Relationship Id="rId192" Type="http://schemas.openxmlformats.org/officeDocument/2006/relationships/image" Target="../media/image79.png"/><Relationship Id="rId206" Type="http://schemas.openxmlformats.org/officeDocument/2006/relationships/image" Target="../media/image86.png"/><Relationship Id="rId413" Type="http://schemas.openxmlformats.org/officeDocument/2006/relationships/hyperlink" Target="../38&#49828;&#44032;&#47028;/&#49828;&#44032;&#47028;.pptx" TargetMode="External"/><Relationship Id="rId248" Type="http://schemas.openxmlformats.org/officeDocument/2006/relationships/image" Target="../media/image107.png"/><Relationship Id="rId455" Type="http://schemas.openxmlformats.org/officeDocument/2006/relationships/hyperlink" Target="../../&#49888;&#50557;PPT/59%20&#50556;&#44256;&#48372;&#49436;/&#50556;&#44256;&#48372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7.png"/><Relationship Id="rId315" Type="http://schemas.openxmlformats.org/officeDocument/2006/relationships/hyperlink" Target="&#49884;&#54200;102&#54200;.pptx" TargetMode="External"/><Relationship Id="rId357" Type="http://schemas.openxmlformats.org/officeDocument/2006/relationships/hyperlink" Target="../10&#49324;&#47924;&#50648;&#54616;/&#49324;&#47924;&#50648;&#54616;.pptx" TargetMode="External"/><Relationship Id="rId54" Type="http://schemas.openxmlformats.org/officeDocument/2006/relationships/image" Target="../media/image10.png"/><Relationship Id="rId96" Type="http://schemas.openxmlformats.org/officeDocument/2006/relationships/image" Target="../media/image31.png"/><Relationship Id="rId161" Type="http://schemas.openxmlformats.org/officeDocument/2006/relationships/hyperlink" Target="&#49884;&#54200;122&#54200;.pptx" TargetMode="External"/><Relationship Id="rId217" Type="http://schemas.openxmlformats.org/officeDocument/2006/relationships/hyperlink" Target="&#49884;&#54200;139&#54200;.pptx" TargetMode="External"/><Relationship Id="rId399" Type="http://schemas.openxmlformats.org/officeDocument/2006/relationships/hyperlink" Target="../31&#50724;&#48148;&#45852;/&#50724;&#48148;&#45852;1&#51109;.pptx" TargetMode="External"/><Relationship Id="rId259" Type="http://schemas.openxmlformats.org/officeDocument/2006/relationships/hyperlink" Target="&#49884;&#54200;29&#54200;.pptx" TargetMode="External"/><Relationship Id="rId424" Type="http://schemas.openxmlformats.org/officeDocument/2006/relationships/image" Target="../media/image195.png"/><Relationship Id="rId466" Type="http://schemas.openxmlformats.org/officeDocument/2006/relationships/image" Target="../media/image216.png"/><Relationship Id="rId23" Type="http://schemas.openxmlformats.org/officeDocument/2006/relationships/slide" Target="slide12.xml"/><Relationship Id="rId119" Type="http://schemas.openxmlformats.org/officeDocument/2006/relationships/hyperlink" Target="&#49884;&#54200;60&#54200;.pptx" TargetMode="External"/><Relationship Id="rId270" Type="http://schemas.openxmlformats.org/officeDocument/2006/relationships/image" Target="../media/image118.png"/><Relationship Id="rId326" Type="http://schemas.openxmlformats.org/officeDocument/2006/relationships/image" Target="../media/image146.png"/><Relationship Id="rId65" Type="http://schemas.openxmlformats.org/officeDocument/2006/relationships/hyperlink" Target="&#49884;&#54200;41&#54200;.pptx" TargetMode="External"/><Relationship Id="rId130" Type="http://schemas.openxmlformats.org/officeDocument/2006/relationships/image" Target="../media/image48.png"/><Relationship Id="rId368" Type="http://schemas.openxmlformats.org/officeDocument/2006/relationships/image" Target="../media/image167.png"/><Relationship Id="rId172" Type="http://schemas.openxmlformats.org/officeDocument/2006/relationships/image" Target="../media/image69.png"/><Relationship Id="rId228" Type="http://schemas.openxmlformats.org/officeDocument/2006/relationships/image" Target="../media/image97.png"/><Relationship Id="rId435" Type="http://schemas.openxmlformats.org/officeDocument/2006/relationships/hyperlink" Target="../../&#49888;&#50557;PPT/49%20&#50640;&#48288;&#49548;&#49436;/&#50640;&#48288;&#49548;&#49436;.pptx" TargetMode="External"/><Relationship Id="rId281" Type="http://schemas.openxmlformats.org/officeDocument/2006/relationships/hyperlink" Target="&#49884;&#54200;70&#54200;.pptx" TargetMode="External"/><Relationship Id="rId337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9.xml"/><Relationship Id="rId76" Type="http://schemas.openxmlformats.org/officeDocument/2006/relationships/image" Target="../media/image21.png"/><Relationship Id="rId141" Type="http://schemas.openxmlformats.org/officeDocument/2006/relationships/hyperlink" Target="&#49884;&#54200;63&#54200;.pptx" TargetMode="External"/><Relationship Id="rId379" Type="http://schemas.openxmlformats.org/officeDocument/2006/relationships/hyperlink" Target="../21&#51204;&#46020;&#49436;/&#51204;&#46020;&#4943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41&#54200;.pptx" TargetMode="External"/><Relationship Id="rId239" Type="http://schemas.openxmlformats.org/officeDocument/2006/relationships/hyperlink" Target="&#49884;&#54200;112&#54200;.pptx" TargetMode="External"/><Relationship Id="rId390" Type="http://schemas.openxmlformats.org/officeDocument/2006/relationships/image" Target="../media/image178.png"/><Relationship Id="rId404" Type="http://schemas.openxmlformats.org/officeDocument/2006/relationships/image" Target="../media/image185.png"/><Relationship Id="rId446" Type="http://schemas.openxmlformats.org/officeDocument/2006/relationships/image" Target="../media/image206.png"/><Relationship Id="rId250" Type="http://schemas.openxmlformats.org/officeDocument/2006/relationships/image" Target="../media/image108.png"/><Relationship Id="rId292" Type="http://schemas.openxmlformats.org/officeDocument/2006/relationships/image" Target="../media/image129.png"/><Relationship Id="rId306" Type="http://schemas.openxmlformats.org/officeDocument/2006/relationships/image" Target="../media/image136.png"/><Relationship Id="rId45" Type="http://schemas.openxmlformats.org/officeDocument/2006/relationships/hyperlink" Target="&#49884;&#54200;01&#54200;.pptx" TargetMode="External"/><Relationship Id="rId87" Type="http://schemas.openxmlformats.org/officeDocument/2006/relationships/hyperlink" Target="&#49884;&#54200;05&#54200;.pptx" TargetMode="External"/><Relationship Id="rId110" Type="http://schemas.openxmlformats.org/officeDocument/2006/relationships/image" Target="../media/image38.png"/><Relationship Id="rId348" Type="http://schemas.openxmlformats.org/officeDocument/2006/relationships/image" Target="../media/image157.png"/><Relationship Id="rId152" Type="http://schemas.openxmlformats.org/officeDocument/2006/relationships/image" Target="../media/image59.png"/><Relationship Id="rId194" Type="http://schemas.openxmlformats.org/officeDocument/2006/relationships/image" Target="../media/image80.png"/><Relationship Id="rId208" Type="http://schemas.openxmlformats.org/officeDocument/2006/relationships/image" Target="../media/image87.png"/><Relationship Id="rId415" Type="http://schemas.openxmlformats.org/officeDocument/2006/relationships/hyperlink" Target="../39&#47568;&#46972;&#44592;/&#47568;&#46972;&#44592;.pptx" TargetMode="External"/><Relationship Id="rId457" Type="http://schemas.openxmlformats.org/officeDocument/2006/relationships/hyperlink" Target="../../&#49888;&#50557;PPT/60%20&#48288;&#46300;&#47196;&#51204;&#49436;/&#48288;&#46300;&#47196;&#51204;&#49436;.pptx" TargetMode="External"/><Relationship Id="rId261" Type="http://schemas.openxmlformats.org/officeDocument/2006/relationships/hyperlink" Target="&#49884;&#54200;39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11.png"/><Relationship Id="rId317" Type="http://schemas.openxmlformats.org/officeDocument/2006/relationships/hyperlink" Target="&#49884;&#54200;99&#54200;.pptx" TargetMode="External"/><Relationship Id="rId359" Type="http://schemas.openxmlformats.org/officeDocument/2006/relationships/hyperlink" Target="../12&#50676;&#50773;&#44592;&#54616;/&#50676;&#50773;&#44592;&#54616;.pptx" TargetMode="External"/><Relationship Id="rId98" Type="http://schemas.openxmlformats.org/officeDocument/2006/relationships/image" Target="../media/image32.png"/><Relationship Id="rId121" Type="http://schemas.openxmlformats.org/officeDocument/2006/relationships/hyperlink" Target="&#49884;&#54200;07&#54200;.pptx" TargetMode="External"/><Relationship Id="rId163" Type="http://schemas.openxmlformats.org/officeDocument/2006/relationships/hyperlink" Target="&#49884;&#54200;121&#54200;.pptx" TargetMode="External"/><Relationship Id="rId219" Type="http://schemas.openxmlformats.org/officeDocument/2006/relationships/hyperlink" Target="&#49884;&#54200;129&#54200;.pptx" TargetMode="External"/><Relationship Id="rId370" Type="http://schemas.openxmlformats.org/officeDocument/2006/relationships/image" Target="../media/image168.png"/><Relationship Id="rId426" Type="http://schemas.openxmlformats.org/officeDocument/2006/relationships/image" Target="../media/image196.png"/><Relationship Id="rId230" Type="http://schemas.openxmlformats.org/officeDocument/2006/relationships/image" Target="../media/image98.png"/><Relationship Id="rId468" Type="http://schemas.openxmlformats.org/officeDocument/2006/relationships/image" Target="../media/image217.png"/><Relationship Id="rId25" Type="http://schemas.openxmlformats.org/officeDocument/2006/relationships/slide" Target="slide13.xml"/><Relationship Id="rId67" Type="http://schemas.openxmlformats.org/officeDocument/2006/relationships/hyperlink" Target="&#49884;&#54200;42&#54200;.pptx" TargetMode="External"/><Relationship Id="rId272" Type="http://schemas.openxmlformats.org/officeDocument/2006/relationships/image" Target="../media/image119.png"/><Relationship Id="rId328" Type="http://schemas.openxmlformats.org/officeDocument/2006/relationships/image" Target="../media/image147.png"/><Relationship Id="rId132" Type="http://schemas.openxmlformats.org/officeDocument/2006/relationships/image" Target="../media/image49.png"/><Relationship Id="rId174" Type="http://schemas.openxmlformats.org/officeDocument/2006/relationships/image" Target="../media/image70.png"/><Relationship Id="rId381" Type="http://schemas.openxmlformats.org/officeDocument/2006/relationships/hyperlink" Target="../22&#50500;&#44032;/&#50500;&#44032;.pptx" TargetMode="External"/><Relationship Id="rId241" Type="http://schemas.openxmlformats.org/officeDocument/2006/relationships/hyperlink" Target="&#49884;&#54200;113&#54200;.pptx" TargetMode="External"/><Relationship Id="rId437" Type="http://schemas.openxmlformats.org/officeDocument/2006/relationships/hyperlink" Target="../../&#49888;&#50557;PPT/50%20&#48716;&#47549;&#48372;&#49436;/&#48716;&#47549;&#48372;&#49436;.pptx" TargetMode="External"/><Relationship Id="rId36" Type="http://schemas.openxmlformats.org/officeDocument/2006/relationships/slide" Target="slide8.xml"/><Relationship Id="rId283" Type="http://schemas.openxmlformats.org/officeDocument/2006/relationships/hyperlink" Target="&#49884;&#54200;78&#54200;.pptx" TargetMode="External"/><Relationship Id="rId339" Type="http://schemas.openxmlformats.org/officeDocument/2006/relationships/hyperlink" Target="../02&#52636;&#50528;&#44413;&#44592;/&#52636;&#50528;&#44413;&#44592;.pptx" TargetMode="External"/><Relationship Id="rId78" Type="http://schemas.openxmlformats.org/officeDocument/2006/relationships/image" Target="../media/image22.png"/><Relationship Id="rId101" Type="http://schemas.openxmlformats.org/officeDocument/2006/relationships/hyperlink" Target="&#49884;&#54200;40&#54200;.pptx" TargetMode="External"/><Relationship Id="rId143" Type="http://schemas.openxmlformats.org/officeDocument/2006/relationships/hyperlink" Target="&#49884;&#54200;62&#54200;.pptx" TargetMode="External"/><Relationship Id="rId185" Type="http://schemas.openxmlformats.org/officeDocument/2006/relationships/hyperlink" Target="&#49884;&#54200;125&#54200;.pptx" TargetMode="External"/><Relationship Id="rId350" Type="http://schemas.openxmlformats.org/officeDocument/2006/relationships/image" Target="../media/image158.png"/><Relationship Id="rId406" Type="http://schemas.openxmlformats.org/officeDocument/2006/relationships/image" Target="../media/image186.png"/><Relationship Id="rId9" Type="http://schemas.openxmlformats.org/officeDocument/2006/relationships/slide" Target="slide24.xml"/><Relationship Id="rId210" Type="http://schemas.openxmlformats.org/officeDocument/2006/relationships/image" Target="../media/image88.png"/><Relationship Id="rId392" Type="http://schemas.openxmlformats.org/officeDocument/2006/relationships/image" Target="../media/image179.png"/><Relationship Id="rId448" Type="http://schemas.openxmlformats.org/officeDocument/2006/relationships/image" Target="../media/image207.png"/><Relationship Id="rId252" Type="http://schemas.openxmlformats.org/officeDocument/2006/relationships/image" Target="../media/image109.png"/><Relationship Id="rId294" Type="http://schemas.openxmlformats.org/officeDocument/2006/relationships/image" Target="../media/image130.png"/><Relationship Id="rId308" Type="http://schemas.openxmlformats.org/officeDocument/2006/relationships/image" Target="../media/image137.png"/><Relationship Id="rId47" Type="http://schemas.openxmlformats.org/officeDocument/2006/relationships/hyperlink" Target="&#49884;&#54200;02&#54200;.pptx" TargetMode="External"/><Relationship Id="rId89" Type="http://schemas.openxmlformats.org/officeDocument/2006/relationships/hyperlink" Target="&#49884;&#54200;15&#54200;.pptx" TargetMode="External"/><Relationship Id="rId112" Type="http://schemas.openxmlformats.org/officeDocument/2006/relationships/image" Target="../media/image39.png"/><Relationship Id="rId154" Type="http://schemas.openxmlformats.org/officeDocument/2006/relationships/image" Target="../media/image60.png"/><Relationship Id="rId361" Type="http://schemas.openxmlformats.org/officeDocument/2006/relationships/hyperlink" Target="../11&#50676;&#50773;&#44592;&#49345;/&#50676;&#50773;&#44592;&#49345;.pptx" TargetMode="External"/><Relationship Id="rId196" Type="http://schemas.openxmlformats.org/officeDocument/2006/relationships/image" Target="../media/image81.png"/><Relationship Id="rId417" Type="http://schemas.openxmlformats.org/officeDocument/2006/relationships/hyperlink" Target="../../&#49888;&#50557;PPT/40%20&#47560;&#53468;&#48373;&#51020;/&#47560;&#53468;&#48373;&#51020;.pptx" TargetMode="External"/><Relationship Id="rId459" Type="http://schemas.openxmlformats.org/officeDocument/2006/relationships/hyperlink" Target="../../&#49888;&#50557;PPT/61%20&#48288;&#46300;&#47196;&#54980;&#49436;/&#48288;&#46300;&#47196;&#5498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11&#54200;.pptx" TargetMode="External"/><Relationship Id="rId263" Type="http://schemas.openxmlformats.org/officeDocument/2006/relationships/hyperlink" Target="&#49884;&#54200;49&#54200;.pptx" TargetMode="External"/><Relationship Id="rId319" Type="http://schemas.openxmlformats.org/officeDocument/2006/relationships/hyperlink" Target="&#49884;&#54200;98&#54200;.pptx" TargetMode="External"/><Relationship Id="rId470" Type="http://schemas.openxmlformats.org/officeDocument/2006/relationships/image" Target="../media/image218.png"/><Relationship Id="rId58" Type="http://schemas.openxmlformats.org/officeDocument/2006/relationships/image" Target="../media/image12.png"/><Relationship Id="rId123" Type="http://schemas.openxmlformats.org/officeDocument/2006/relationships/hyperlink" Target="&#49884;&#54200;57&#54200;.pptx" TargetMode="External"/><Relationship Id="rId330" Type="http://schemas.openxmlformats.org/officeDocument/2006/relationships/image" Target="../media/image148.png"/><Relationship Id="rId165" Type="http://schemas.openxmlformats.org/officeDocument/2006/relationships/hyperlink" Target="&#49884;&#54200;123&#54200;.pptx" TargetMode="External"/><Relationship Id="rId372" Type="http://schemas.openxmlformats.org/officeDocument/2006/relationships/image" Target="../media/image169.png"/><Relationship Id="rId428" Type="http://schemas.openxmlformats.org/officeDocument/2006/relationships/image" Target="../media/image197.png"/><Relationship Id="rId232" Type="http://schemas.openxmlformats.org/officeDocument/2006/relationships/image" Target="../media/image99.png"/><Relationship Id="rId274" Type="http://schemas.openxmlformats.org/officeDocument/2006/relationships/image" Target="../media/image120.png"/><Relationship Id="rId27" Type="http://schemas.openxmlformats.org/officeDocument/2006/relationships/slide" Target="slide14.xml"/><Relationship Id="rId69" Type="http://schemas.openxmlformats.org/officeDocument/2006/relationships/hyperlink" Target="&#49884;&#54200;43&#54200;.pptx" TargetMode="External"/><Relationship Id="rId134" Type="http://schemas.openxmlformats.org/officeDocument/2006/relationships/image" Target="../media/image50.png"/><Relationship Id="rId80" Type="http://schemas.openxmlformats.org/officeDocument/2006/relationships/image" Target="../media/image23.png"/><Relationship Id="rId176" Type="http://schemas.openxmlformats.org/officeDocument/2006/relationships/image" Target="../media/image71.png"/><Relationship Id="rId341" Type="http://schemas.openxmlformats.org/officeDocument/2006/relationships/hyperlink" Target="&#52285;&#49464;&#44592;.pptx" TargetMode="External"/><Relationship Id="rId383" Type="http://schemas.openxmlformats.org/officeDocument/2006/relationships/hyperlink" Target="../23&#51060;&#49324;&#50556;/&#51060;&#49324;&#50556;.pptx" TargetMode="External"/><Relationship Id="rId439" Type="http://schemas.openxmlformats.org/officeDocument/2006/relationships/hyperlink" Target="../../&#49888;&#50557;PPT/51%20&#44264;&#47196;&#49352;&#49436;/&#44264;&#47196;&#49352;&#49436;.pptx" TargetMode="External"/><Relationship Id="rId201" Type="http://schemas.openxmlformats.org/officeDocument/2006/relationships/hyperlink" Target="&#49884;&#54200;146&#54200;.pptx" TargetMode="External"/><Relationship Id="rId243" Type="http://schemas.openxmlformats.org/officeDocument/2006/relationships/hyperlink" Target="&#49884;&#54200;114&#54200;.pptx" TargetMode="External"/><Relationship Id="rId285" Type="http://schemas.openxmlformats.org/officeDocument/2006/relationships/hyperlink" Target="&#49884;&#54200;88&#54200;.pptx" TargetMode="External"/><Relationship Id="rId450" Type="http://schemas.openxmlformats.org/officeDocument/2006/relationships/image" Target="../media/image208.png"/><Relationship Id="rId38" Type="http://schemas.openxmlformats.org/officeDocument/2006/relationships/image" Target="../media/image2.png"/><Relationship Id="rId103" Type="http://schemas.openxmlformats.org/officeDocument/2006/relationships/hyperlink" Target="&#49884;&#54200;50&#54200;.pptx" TargetMode="External"/><Relationship Id="rId310" Type="http://schemas.openxmlformats.org/officeDocument/2006/relationships/image" Target="../media/image138.png"/><Relationship Id="rId91" Type="http://schemas.openxmlformats.org/officeDocument/2006/relationships/hyperlink" Target="&#49884;&#54200;25&#54200;.pptx" TargetMode="External"/><Relationship Id="rId145" Type="http://schemas.openxmlformats.org/officeDocument/2006/relationships/hyperlink" Target="&#49884;&#54200;67&#54200;.pptx" TargetMode="External"/><Relationship Id="rId187" Type="http://schemas.openxmlformats.org/officeDocument/2006/relationships/hyperlink" Target="&#49884;&#54200;135&#54200;.pptx" TargetMode="External"/><Relationship Id="rId352" Type="http://schemas.openxmlformats.org/officeDocument/2006/relationships/image" Target="../media/image159.png"/><Relationship Id="rId394" Type="http://schemas.openxmlformats.org/officeDocument/2006/relationships/image" Target="../media/image180.png"/><Relationship Id="rId408" Type="http://schemas.openxmlformats.org/officeDocument/2006/relationships/image" Target="../media/image187.png"/><Relationship Id="rId212" Type="http://schemas.openxmlformats.org/officeDocument/2006/relationships/image" Target="../media/image89.png"/><Relationship Id="rId254" Type="http://schemas.openxmlformats.org/officeDocument/2006/relationships/image" Target="../media/image110.png"/><Relationship Id="rId49" Type="http://schemas.openxmlformats.org/officeDocument/2006/relationships/hyperlink" Target="&#49884;&#54200;33&#54200;.pptx" TargetMode="External"/><Relationship Id="rId114" Type="http://schemas.openxmlformats.org/officeDocument/2006/relationships/image" Target="../media/image40.png"/><Relationship Id="rId296" Type="http://schemas.openxmlformats.org/officeDocument/2006/relationships/image" Target="../media/image131.png"/><Relationship Id="rId461" Type="http://schemas.openxmlformats.org/officeDocument/2006/relationships/hyperlink" Target="../../&#49888;&#50557;PPT/62%20&#50836;&#54620;&#51068;&#49436;/&#50836;&#54620;&#51068;&#49436;.pptx" TargetMode="External"/><Relationship Id="rId60" Type="http://schemas.openxmlformats.org/officeDocument/2006/relationships/image" Target="../media/image13.png"/><Relationship Id="rId156" Type="http://schemas.openxmlformats.org/officeDocument/2006/relationships/image" Target="../media/image61.png"/><Relationship Id="rId198" Type="http://schemas.openxmlformats.org/officeDocument/2006/relationships/image" Target="../media/image82.png"/><Relationship Id="rId321" Type="http://schemas.openxmlformats.org/officeDocument/2006/relationships/hyperlink" Target="&#49884;&#54200;97&#54200;.pptx" TargetMode="External"/><Relationship Id="rId363" Type="http://schemas.openxmlformats.org/officeDocument/2006/relationships/hyperlink" Target="../13&#50669;&#45824;&#49345;/&#50669;&#45824;&#49345;.pptx" TargetMode="External"/><Relationship Id="rId419" Type="http://schemas.openxmlformats.org/officeDocument/2006/relationships/hyperlink" Target="../../&#49888;&#50557;PPT/41%20&#47560;&#44032;&#48373;&#51020;/&#47560;&#44032;&#48373;&#51020;.pptx" TargetMode="External"/><Relationship Id="rId223" Type="http://schemas.openxmlformats.org/officeDocument/2006/relationships/hyperlink" Target="&#49884;&#54200;103&#54200;.pptx" TargetMode="External"/><Relationship Id="rId430" Type="http://schemas.openxmlformats.org/officeDocument/2006/relationships/image" Target="../media/image198.png"/><Relationship Id="rId18" Type="http://schemas.openxmlformats.org/officeDocument/2006/relationships/slide" Target="slide29.xml"/><Relationship Id="rId265" Type="http://schemas.openxmlformats.org/officeDocument/2006/relationships/hyperlink" Target="&#49884;&#54200;59&#54200;.pptx" TargetMode="External"/><Relationship Id="rId472" Type="http://schemas.openxmlformats.org/officeDocument/2006/relationships/image" Target="../media/image252.png"/><Relationship Id="rId125" Type="http://schemas.openxmlformats.org/officeDocument/2006/relationships/hyperlink" Target="&#49884;&#54200;47&#54200;.pptx" TargetMode="External"/><Relationship Id="rId167" Type="http://schemas.openxmlformats.org/officeDocument/2006/relationships/hyperlink" Target="&#49884;&#54200;133&#54200;.pptx" TargetMode="External"/><Relationship Id="rId332" Type="http://schemas.openxmlformats.org/officeDocument/2006/relationships/image" Target="../media/image149.png"/><Relationship Id="rId374" Type="http://schemas.openxmlformats.org/officeDocument/2006/relationships/image" Target="../media/image170.png"/><Relationship Id="rId71" Type="http://schemas.openxmlformats.org/officeDocument/2006/relationships/hyperlink" Target="&#49884;&#54200;34&#54200;.pptx" TargetMode="External"/><Relationship Id="rId234" Type="http://schemas.openxmlformats.org/officeDocument/2006/relationships/image" Target="../media/image100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21.png"/><Relationship Id="rId44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40" Type="http://schemas.openxmlformats.org/officeDocument/2006/relationships/image" Target="../media/image3.png"/><Relationship Id="rId136" Type="http://schemas.openxmlformats.org/officeDocument/2006/relationships/image" Target="../media/image51.png"/><Relationship Id="rId178" Type="http://schemas.openxmlformats.org/officeDocument/2006/relationships/image" Target="../media/image72.png"/><Relationship Id="rId301" Type="http://schemas.openxmlformats.org/officeDocument/2006/relationships/hyperlink" Target="&#49884;&#54200;69&#54200;.pptx" TargetMode="External"/><Relationship Id="rId343" Type="http://schemas.openxmlformats.org/officeDocument/2006/relationships/hyperlink" Target="../03&#47112;&#50948;&#44592;/&#47112;&#50948;&#44592;.pptx" TargetMode="External"/><Relationship Id="rId82" Type="http://schemas.openxmlformats.org/officeDocument/2006/relationships/image" Target="../media/image24.png"/><Relationship Id="rId203" Type="http://schemas.openxmlformats.org/officeDocument/2006/relationships/hyperlink" Target="&#49884;&#54200;147&#54200;.pptx" TargetMode="External"/><Relationship Id="rId385" Type="http://schemas.openxmlformats.org/officeDocument/2006/relationships/hyperlink" Target="../24&#50696;&#47112;&#48120;&#50556;/&#50696;&#47112;&#48120;&#50556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5.png"/><Relationship Id="rId245" Type="http://schemas.openxmlformats.org/officeDocument/2006/relationships/hyperlink" Target="&#49884;&#54200;115&#54200;.pptx" TargetMode="External"/><Relationship Id="rId266" Type="http://schemas.openxmlformats.org/officeDocument/2006/relationships/image" Target="../media/image116.png"/><Relationship Id="rId287" Type="http://schemas.openxmlformats.org/officeDocument/2006/relationships/hyperlink" Target="&#49884;&#54200;81&#54200;.pptx" TargetMode="External"/><Relationship Id="rId410" Type="http://schemas.openxmlformats.org/officeDocument/2006/relationships/image" Target="../media/image188.png"/><Relationship Id="rId431" Type="http://schemas.openxmlformats.org/officeDocument/2006/relationships/hyperlink" Target="../../&#49888;&#50557;PPT/47%20&#44256;&#47536;&#46020;&#54980;&#49436;/&#44256;&#47536;&#46020;&#54980;&#49436;.pptx" TargetMode="External"/><Relationship Id="rId452" Type="http://schemas.openxmlformats.org/officeDocument/2006/relationships/image" Target="../media/image209.png"/><Relationship Id="rId30" Type="http://schemas.openxmlformats.org/officeDocument/2006/relationships/slide" Target="slide35.xml"/><Relationship Id="rId105" Type="http://schemas.openxmlformats.org/officeDocument/2006/relationships/hyperlink" Target="&#49884;&#54200;56&#54200;.pptx" TargetMode="External"/><Relationship Id="rId126" Type="http://schemas.openxmlformats.org/officeDocument/2006/relationships/image" Target="../media/image46.png"/><Relationship Id="rId147" Type="http://schemas.openxmlformats.org/officeDocument/2006/relationships/hyperlink" Target="&#49884;&#54200;68&#54200;.pptx" TargetMode="External"/><Relationship Id="rId168" Type="http://schemas.openxmlformats.org/officeDocument/2006/relationships/image" Target="../media/image67.png"/><Relationship Id="rId312" Type="http://schemas.openxmlformats.org/officeDocument/2006/relationships/image" Target="../media/image139.png"/><Relationship Id="rId333" Type="http://schemas.openxmlformats.org/officeDocument/2006/relationships/hyperlink" Target="&#49884;&#54200;91&#54200;.pptx" TargetMode="External"/><Relationship Id="rId354" Type="http://schemas.openxmlformats.org/officeDocument/2006/relationships/image" Target="../media/image160.png"/><Relationship Id="rId51" Type="http://schemas.openxmlformats.org/officeDocument/2006/relationships/hyperlink" Target="&#49884;&#54200;31&#54200;.pptx" TargetMode="External"/><Relationship Id="rId72" Type="http://schemas.openxmlformats.org/officeDocument/2006/relationships/image" Target="../media/image19.png"/><Relationship Id="rId93" Type="http://schemas.openxmlformats.org/officeDocument/2006/relationships/hyperlink" Target="&#49884;&#54200;45&#54200;.pptx" TargetMode="External"/><Relationship Id="rId189" Type="http://schemas.openxmlformats.org/officeDocument/2006/relationships/hyperlink" Target="&#49884;&#54200;145&#54200;.pptx" TargetMode="External"/><Relationship Id="rId375" Type="http://schemas.openxmlformats.org/officeDocument/2006/relationships/hyperlink" Target="../19&#49884;&#54200;/&#49884;&#54200;.pptx" TargetMode="External"/><Relationship Id="rId396" Type="http://schemas.openxmlformats.org/officeDocument/2006/relationships/image" Target="../media/image181.png"/><Relationship Id="rId3" Type="http://schemas.openxmlformats.org/officeDocument/2006/relationships/slide" Target="slide21.xml"/><Relationship Id="rId214" Type="http://schemas.openxmlformats.org/officeDocument/2006/relationships/image" Target="../media/image90.png"/><Relationship Id="rId235" Type="http://schemas.openxmlformats.org/officeDocument/2006/relationships/hyperlink" Target="&#49884;&#54200;108&#54200;.pptx" TargetMode="External"/><Relationship Id="rId256" Type="http://schemas.openxmlformats.org/officeDocument/2006/relationships/image" Target="../media/image111.png"/><Relationship Id="rId277" Type="http://schemas.openxmlformats.org/officeDocument/2006/relationships/hyperlink" Target="&#49884;&#54200;75&#54200;.pptx" TargetMode="External"/><Relationship Id="rId298" Type="http://schemas.openxmlformats.org/officeDocument/2006/relationships/image" Target="../media/image132.png"/><Relationship Id="rId400" Type="http://schemas.openxmlformats.org/officeDocument/2006/relationships/image" Target="../media/image183.png"/><Relationship Id="rId421" Type="http://schemas.openxmlformats.org/officeDocument/2006/relationships/hyperlink" Target="../../&#49888;&#50557;PPT/42%20&#45572;&#44032;&#48373;&#51020;/&#45572;&#44032;&#48373;&#51020;.pptx" TargetMode="External"/><Relationship Id="rId442" Type="http://schemas.openxmlformats.org/officeDocument/2006/relationships/image" Target="../media/image204.png"/><Relationship Id="rId463" Type="http://schemas.openxmlformats.org/officeDocument/2006/relationships/hyperlink" Target="../../&#49888;&#50557;PPT/63%20&#50836;&#54620;&#51060;&#49436;/&#50836;&#54620;&#51060;&#49436;1&#51109;.pptx" TargetMode="External"/><Relationship Id="rId116" Type="http://schemas.openxmlformats.org/officeDocument/2006/relationships/image" Target="../media/image41.png"/><Relationship Id="rId137" Type="http://schemas.openxmlformats.org/officeDocument/2006/relationships/hyperlink" Target="&#49884;&#54200;65&#54200;.pptx" TargetMode="External"/><Relationship Id="rId158" Type="http://schemas.openxmlformats.org/officeDocument/2006/relationships/image" Target="../media/image62.png"/><Relationship Id="rId302" Type="http://schemas.openxmlformats.org/officeDocument/2006/relationships/image" Target="../media/image134.png"/><Relationship Id="rId323" Type="http://schemas.openxmlformats.org/officeDocument/2006/relationships/hyperlink" Target="&#49884;&#54200;96&#54200;.pptx" TargetMode="External"/><Relationship Id="rId344" Type="http://schemas.openxmlformats.org/officeDocument/2006/relationships/image" Target="../media/image155.png"/><Relationship Id="rId20" Type="http://schemas.openxmlformats.org/officeDocument/2006/relationships/slide" Target="slide30.xml"/><Relationship Id="rId41" Type="http://schemas.openxmlformats.org/officeDocument/2006/relationships/hyperlink" Target="&#49884;&#54200;21&#54200;.pptx" TargetMode="External"/><Relationship Id="rId62" Type="http://schemas.openxmlformats.org/officeDocument/2006/relationships/image" Target="../media/image14.png"/><Relationship Id="rId83" Type="http://schemas.openxmlformats.org/officeDocument/2006/relationships/hyperlink" Target="&#49884;&#54200;52&#54200;.pptx" TargetMode="External"/><Relationship Id="rId179" Type="http://schemas.openxmlformats.org/officeDocument/2006/relationships/hyperlink" Target="&#49884;&#54200;143&#54200;.pptx" TargetMode="External"/><Relationship Id="rId365" Type="http://schemas.openxmlformats.org/officeDocument/2006/relationships/hyperlink" Target="../14&#50669;&#45824;&#54616;/&#50669;&#45824;&#54616;.pptx" TargetMode="External"/><Relationship Id="rId386" Type="http://schemas.openxmlformats.org/officeDocument/2006/relationships/image" Target="../media/image176.png"/><Relationship Id="rId190" Type="http://schemas.openxmlformats.org/officeDocument/2006/relationships/image" Target="../media/image78.png"/><Relationship Id="rId204" Type="http://schemas.openxmlformats.org/officeDocument/2006/relationships/image" Target="../media/image85.png"/><Relationship Id="rId225" Type="http://schemas.openxmlformats.org/officeDocument/2006/relationships/hyperlink" Target="&#49884;&#54200;104&#54200;.pptx" TargetMode="External"/><Relationship Id="rId246" Type="http://schemas.openxmlformats.org/officeDocument/2006/relationships/image" Target="../media/image106.png"/><Relationship Id="rId267" Type="http://schemas.openxmlformats.org/officeDocument/2006/relationships/hyperlink" Target="&#49884;&#54200;77&#54200;.pptx" TargetMode="External"/><Relationship Id="rId288" Type="http://schemas.openxmlformats.org/officeDocument/2006/relationships/image" Target="../media/image127.png"/><Relationship Id="rId411" Type="http://schemas.openxmlformats.org/officeDocument/2006/relationships/hyperlink" Target="../37&#54617;&#44060;/&#54617;&#44060;.pptx" TargetMode="External"/><Relationship Id="rId432" Type="http://schemas.openxmlformats.org/officeDocument/2006/relationships/image" Target="../media/image199.png"/><Relationship Id="rId453" Type="http://schemas.openxmlformats.org/officeDocument/2006/relationships/hyperlink" Target="../../&#49888;&#50557;PPT/58%20&#55176;&#48652;&#47532;&#49436;/&#55176;&#48652;&#47532;&#49436;.pptx" TargetMode="External"/><Relationship Id="rId106" Type="http://schemas.openxmlformats.org/officeDocument/2006/relationships/image" Target="../media/image36.png"/><Relationship Id="rId127" Type="http://schemas.openxmlformats.org/officeDocument/2006/relationships/hyperlink" Target="&#49884;&#54200;37&#54200;.pptx" TargetMode="External"/><Relationship Id="rId313" Type="http://schemas.openxmlformats.org/officeDocument/2006/relationships/hyperlink" Target="&#49884;&#54200;101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9.png"/><Relationship Id="rId73" Type="http://schemas.openxmlformats.org/officeDocument/2006/relationships/hyperlink" Target="&#49884;&#54200;14&#54200;.pptx" TargetMode="External"/><Relationship Id="rId94" Type="http://schemas.openxmlformats.org/officeDocument/2006/relationships/image" Target="../media/image30.png"/><Relationship Id="rId148" Type="http://schemas.openxmlformats.org/officeDocument/2006/relationships/image" Target="../media/image57.png"/><Relationship Id="rId169" Type="http://schemas.openxmlformats.org/officeDocument/2006/relationships/hyperlink" Target="&#49884;&#54200;132&#54200;.pptx" TargetMode="External"/><Relationship Id="rId334" Type="http://schemas.openxmlformats.org/officeDocument/2006/relationships/image" Target="../media/image150.png"/><Relationship Id="rId355" Type="http://schemas.openxmlformats.org/officeDocument/2006/relationships/hyperlink" Target="../09&#49324;&#47924;&#50648;&#49345;/&#49324;&#47924;&#50648;&#49345;.pptx" TargetMode="External"/><Relationship Id="rId376" Type="http://schemas.openxmlformats.org/officeDocument/2006/relationships/image" Target="../media/image171.png"/><Relationship Id="rId397" Type="http://schemas.openxmlformats.org/officeDocument/2006/relationships/hyperlink" Target="../30&#50500;&#47784;&#49828;/&#50500;&#47784;&#49828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73.png"/><Relationship Id="rId215" Type="http://schemas.openxmlformats.org/officeDocument/2006/relationships/hyperlink" Target="&#49884;&#54200;149&#54200;.pptx" TargetMode="External"/><Relationship Id="rId236" Type="http://schemas.openxmlformats.org/officeDocument/2006/relationships/image" Target="../media/image101.png"/><Relationship Id="rId257" Type="http://schemas.openxmlformats.org/officeDocument/2006/relationships/hyperlink" Target="&#49884;&#54200;19&#54200;.pptx" TargetMode="External"/><Relationship Id="rId278" Type="http://schemas.openxmlformats.org/officeDocument/2006/relationships/image" Target="../media/image122.png"/><Relationship Id="rId401" Type="http://schemas.openxmlformats.org/officeDocument/2006/relationships/hyperlink" Target="../32&#50836;&#45208;/&#50836;&#45208;.pptx" TargetMode="External"/><Relationship Id="rId422" Type="http://schemas.openxmlformats.org/officeDocument/2006/relationships/image" Target="../media/image194.png"/><Relationship Id="rId44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64" Type="http://schemas.openxmlformats.org/officeDocument/2006/relationships/image" Target="../media/image215.png"/><Relationship Id="rId303" Type="http://schemas.openxmlformats.org/officeDocument/2006/relationships/hyperlink" Target="&#49884;&#54200;79&#54200;.pptx" TargetMode="External"/><Relationship Id="rId42" Type="http://schemas.openxmlformats.org/officeDocument/2006/relationships/image" Target="../media/image4.png"/><Relationship Id="rId84" Type="http://schemas.openxmlformats.org/officeDocument/2006/relationships/image" Target="../media/image25.png"/><Relationship Id="rId138" Type="http://schemas.openxmlformats.org/officeDocument/2006/relationships/image" Target="../media/image52.png"/><Relationship Id="rId345" Type="http://schemas.openxmlformats.org/officeDocument/2006/relationships/hyperlink" Target="../04&#48124;&#49688;&#44592;/&#48124;&#49688;&#44592;.pptx" TargetMode="External"/><Relationship Id="rId387" Type="http://schemas.openxmlformats.org/officeDocument/2006/relationships/hyperlink" Target="../25&#50696;&#47112;&#48120;&#50556;&#50528;&#44032;/&#50696;&#47112;&#48120;&#50556;&#50528;&#44032;.pptx" TargetMode="External"/><Relationship Id="rId191" Type="http://schemas.openxmlformats.org/officeDocument/2006/relationships/hyperlink" Target="&#49884;&#54200;130&#54200;.pptx" TargetMode="External"/><Relationship Id="rId205" Type="http://schemas.openxmlformats.org/officeDocument/2006/relationships/hyperlink" Target="&#49884;&#54200;137&#54200;.pptx" TargetMode="External"/><Relationship Id="rId247" Type="http://schemas.openxmlformats.org/officeDocument/2006/relationships/hyperlink" Target="&#49884;&#54200;120&#54200;.pptx" TargetMode="External"/><Relationship Id="rId412" Type="http://schemas.openxmlformats.org/officeDocument/2006/relationships/image" Target="../media/image189.png"/><Relationship Id="rId107" Type="http://schemas.openxmlformats.org/officeDocument/2006/relationships/hyperlink" Target="&#49884;&#54200;06&#54200;.pptx" TargetMode="External"/><Relationship Id="rId289" Type="http://schemas.openxmlformats.org/officeDocument/2006/relationships/hyperlink" Target="&#49884;&#54200;82&#54200;.pptx" TargetMode="External"/><Relationship Id="rId454" Type="http://schemas.openxmlformats.org/officeDocument/2006/relationships/image" Target="../media/image210.png"/><Relationship Id="rId11" Type="http://schemas.openxmlformats.org/officeDocument/2006/relationships/slide" Target="slide25.xml"/><Relationship Id="rId53" Type="http://schemas.openxmlformats.org/officeDocument/2006/relationships/hyperlink" Target="&#49884;&#54200;32&#54200;.pptx" TargetMode="External"/><Relationship Id="rId149" Type="http://schemas.openxmlformats.org/officeDocument/2006/relationships/hyperlink" Target="&#49884;&#54200;58&#54200;.pptx" TargetMode="External"/><Relationship Id="rId314" Type="http://schemas.openxmlformats.org/officeDocument/2006/relationships/image" Target="../media/image140.png"/><Relationship Id="rId356" Type="http://schemas.openxmlformats.org/officeDocument/2006/relationships/image" Target="../media/image161.png"/><Relationship Id="rId398" Type="http://schemas.openxmlformats.org/officeDocument/2006/relationships/image" Target="../media/image182.png"/><Relationship Id="rId95" Type="http://schemas.openxmlformats.org/officeDocument/2006/relationships/hyperlink" Target="&#49884;&#54200;10&#54200;.pptx" TargetMode="External"/><Relationship Id="rId160" Type="http://schemas.openxmlformats.org/officeDocument/2006/relationships/image" Target="../media/image63.png"/><Relationship Id="rId216" Type="http://schemas.openxmlformats.org/officeDocument/2006/relationships/image" Target="../media/image91.png"/><Relationship Id="rId423" Type="http://schemas.openxmlformats.org/officeDocument/2006/relationships/hyperlink" Target="../../&#49888;&#50557;PPT/43%20&#50836;&#54620;&#48373;&#51020;/&#50836;&#54620;&#48373;&#51020;.pptx" TargetMode="External"/><Relationship Id="rId258" Type="http://schemas.openxmlformats.org/officeDocument/2006/relationships/image" Target="../media/image112.png"/><Relationship Id="rId465" Type="http://schemas.openxmlformats.org/officeDocument/2006/relationships/hyperlink" Target="../../&#49888;&#50557;PPT/64%20&#50836;&#54620;&#49340;&#49436;/&#50836;&#54620;&#49340;&#49436;1&#51109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5.png"/><Relationship Id="rId118" Type="http://schemas.openxmlformats.org/officeDocument/2006/relationships/image" Target="../media/image42.png"/><Relationship Id="rId325" Type="http://schemas.openxmlformats.org/officeDocument/2006/relationships/hyperlink" Target="&#49884;&#54200;95&#54200;.pptx" TargetMode="External"/><Relationship Id="rId367" Type="http://schemas.openxmlformats.org/officeDocument/2006/relationships/hyperlink" Target="../15&#50640;&#49828;&#46972;/&#50640;&#49828;&#46972;.pptx" TargetMode="External"/><Relationship Id="rId171" Type="http://schemas.openxmlformats.org/officeDocument/2006/relationships/hyperlink" Target="&#49884;&#54200;131&#54200;.pptx" TargetMode="External"/><Relationship Id="rId227" Type="http://schemas.openxmlformats.org/officeDocument/2006/relationships/hyperlink" Target="&#49884;&#54200;105&#54200;.pptx" TargetMode="External"/><Relationship Id="rId269" Type="http://schemas.openxmlformats.org/officeDocument/2006/relationships/hyperlink" Target="&#49884;&#54200;71&#54200;.pptx" TargetMode="External"/><Relationship Id="rId434" Type="http://schemas.openxmlformats.org/officeDocument/2006/relationships/image" Target="../media/image200.png"/><Relationship Id="rId33" Type="http://schemas.openxmlformats.org/officeDocument/2006/relationships/slide" Target="slide18.xml"/><Relationship Id="rId129" Type="http://schemas.openxmlformats.org/officeDocument/2006/relationships/hyperlink" Target="&#49884;&#54200;27&#54200;.pptx" TargetMode="External"/><Relationship Id="rId280" Type="http://schemas.openxmlformats.org/officeDocument/2006/relationships/image" Target="../media/image123.png"/><Relationship Id="rId336" Type="http://schemas.openxmlformats.org/officeDocument/2006/relationships/image" Target="../media/image151.png"/><Relationship Id="rId75" Type="http://schemas.openxmlformats.org/officeDocument/2006/relationships/hyperlink" Target="&#49884;&#54200;24&#54200;.pptx" TargetMode="External"/><Relationship Id="rId140" Type="http://schemas.openxmlformats.org/officeDocument/2006/relationships/image" Target="../media/image53.png"/><Relationship Id="rId182" Type="http://schemas.openxmlformats.org/officeDocument/2006/relationships/image" Target="../media/image74.png"/><Relationship Id="rId378" Type="http://schemas.openxmlformats.org/officeDocument/2006/relationships/image" Target="../media/image172.png"/><Relationship Id="rId403" Type="http://schemas.openxmlformats.org/officeDocument/2006/relationships/hyperlink" Target="../33&#48120;&#44032;/&#48120;&#44032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102.png"/><Relationship Id="rId445" Type="http://schemas.openxmlformats.org/officeDocument/2006/relationships/hyperlink" Target="../../&#49888;&#50557;PPT/54%20&#46356;&#47784;&#45936;&#51204;&#49436;/&#46356;&#47784;&#45936;&#51204;&#49436;.pptx" TargetMode="External"/><Relationship Id="rId291" Type="http://schemas.openxmlformats.org/officeDocument/2006/relationships/hyperlink" Target="&#49884;&#54200;83&#54200;.pptx" TargetMode="External"/><Relationship Id="rId305" Type="http://schemas.openxmlformats.org/officeDocument/2006/relationships/hyperlink" Target="&#49884;&#54200;80&#54200;.pptx" TargetMode="External"/><Relationship Id="rId347" Type="http://schemas.openxmlformats.org/officeDocument/2006/relationships/hyperlink" Target="../05&#49888;&#47749;&#44592;/&#49888;&#47749;&#44592;.pptx" TargetMode="External"/><Relationship Id="rId44" Type="http://schemas.openxmlformats.org/officeDocument/2006/relationships/image" Target="../media/image5.png"/><Relationship Id="rId86" Type="http://schemas.openxmlformats.org/officeDocument/2006/relationships/image" Target="../media/image26.png"/><Relationship Id="rId151" Type="http://schemas.openxmlformats.org/officeDocument/2006/relationships/hyperlink" Target="&#49884;&#54200;48&#54200;.pptx" TargetMode="External"/><Relationship Id="rId389" Type="http://schemas.openxmlformats.org/officeDocument/2006/relationships/hyperlink" Target="../26&#50640;&#49828;&#44180;/&#50640;&#49828;&#44180;.pptx" TargetMode="External"/><Relationship Id="rId193" Type="http://schemas.openxmlformats.org/officeDocument/2006/relationships/hyperlink" Target="&#49884;&#54200;140&#54200;.pptx" TargetMode="External"/><Relationship Id="rId207" Type="http://schemas.openxmlformats.org/officeDocument/2006/relationships/hyperlink" Target="&#49884;&#54200;127&#54200;.pptx" TargetMode="External"/><Relationship Id="rId249" Type="http://schemas.openxmlformats.org/officeDocument/2006/relationships/hyperlink" Target="&#49884;&#54200;116&#54200;.pptx" TargetMode="External"/><Relationship Id="rId414" Type="http://schemas.openxmlformats.org/officeDocument/2006/relationships/image" Target="../media/image190.png"/><Relationship Id="rId456" Type="http://schemas.openxmlformats.org/officeDocument/2006/relationships/image" Target="../media/image211.png"/><Relationship Id="rId13" Type="http://schemas.openxmlformats.org/officeDocument/2006/relationships/slide" Target="slide26.xml"/><Relationship Id="rId109" Type="http://schemas.openxmlformats.org/officeDocument/2006/relationships/hyperlink" Target="&#49884;&#54200;16&#54200;.pptx" TargetMode="External"/><Relationship Id="rId260" Type="http://schemas.openxmlformats.org/officeDocument/2006/relationships/image" Target="../media/image113.png"/><Relationship Id="rId316" Type="http://schemas.openxmlformats.org/officeDocument/2006/relationships/image" Target="../media/image141.png"/><Relationship Id="rId55" Type="http://schemas.openxmlformats.org/officeDocument/2006/relationships/hyperlink" Target="&#49884;&#54200;03&#54200;.pptx" TargetMode="External"/><Relationship Id="rId97" Type="http://schemas.openxmlformats.org/officeDocument/2006/relationships/hyperlink" Target="&#49884;&#54200;20&#54200;.pptx" TargetMode="External"/><Relationship Id="rId120" Type="http://schemas.openxmlformats.org/officeDocument/2006/relationships/image" Target="../media/image43.png"/><Relationship Id="rId358" Type="http://schemas.openxmlformats.org/officeDocument/2006/relationships/image" Target="../media/image162.png"/><Relationship Id="rId162" Type="http://schemas.openxmlformats.org/officeDocument/2006/relationships/image" Target="../media/image64.png"/><Relationship Id="rId218" Type="http://schemas.openxmlformats.org/officeDocument/2006/relationships/image" Target="../media/image92.png"/><Relationship Id="rId425" Type="http://schemas.openxmlformats.org/officeDocument/2006/relationships/hyperlink" Target="../../&#49888;&#50557;PPT/44%20&#49324;&#46020;&#54665;&#51204;/&#49324;&#46020;&#54665;&#51204;.pptx" TargetMode="External"/><Relationship Id="rId467" Type="http://schemas.openxmlformats.org/officeDocument/2006/relationships/hyperlink" Target="../../&#49888;&#50557;PPT/65%20&#50976;&#45796;&#49436;/&#50976;&#45796;&#49436;1&#51109;.pptx" TargetMode="External"/><Relationship Id="rId271" Type="http://schemas.openxmlformats.org/officeDocument/2006/relationships/hyperlink" Target="&#49884;&#54200;72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6.png"/><Relationship Id="rId131" Type="http://schemas.openxmlformats.org/officeDocument/2006/relationships/hyperlink" Target="&#49884;&#54200;17&#54200;.pptx" TargetMode="External"/><Relationship Id="rId327" Type="http://schemas.openxmlformats.org/officeDocument/2006/relationships/hyperlink" Target="&#49884;&#54200;94&#54200;.pptx" TargetMode="External"/><Relationship Id="rId369" Type="http://schemas.openxmlformats.org/officeDocument/2006/relationships/hyperlink" Target="../16&#45712;&#54756;&#48120;&#50556;/&#45712;&#54756;&#48120;&#50556;.pptx" TargetMode="External"/><Relationship Id="rId173" Type="http://schemas.openxmlformats.org/officeDocument/2006/relationships/hyperlink" Target="&#49884;&#54200;134&#54200;.pptx" TargetMode="External"/><Relationship Id="rId229" Type="http://schemas.openxmlformats.org/officeDocument/2006/relationships/hyperlink" Target="&#49884;&#54200;110&#54200;.pptx" TargetMode="External"/><Relationship Id="rId380" Type="http://schemas.openxmlformats.org/officeDocument/2006/relationships/image" Target="../media/image173.png"/><Relationship Id="rId436" Type="http://schemas.openxmlformats.org/officeDocument/2006/relationships/image" Target="../media/image201.png"/><Relationship Id="rId240" Type="http://schemas.openxmlformats.org/officeDocument/2006/relationships/image" Target="../media/image103.png"/><Relationship Id="rId35" Type="http://schemas.openxmlformats.org/officeDocument/2006/relationships/slide" Target="slide20.xml"/><Relationship Id="rId77" Type="http://schemas.openxmlformats.org/officeDocument/2006/relationships/hyperlink" Target="&#49884;&#54200;54&#54200;.pptx" TargetMode="External"/><Relationship Id="rId100" Type="http://schemas.openxmlformats.org/officeDocument/2006/relationships/image" Target="../media/image33.png"/><Relationship Id="rId282" Type="http://schemas.openxmlformats.org/officeDocument/2006/relationships/image" Target="../media/image124.png"/><Relationship Id="rId338" Type="http://schemas.openxmlformats.org/officeDocument/2006/relationships/image" Target="../media/image152.png"/><Relationship Id="rId8" Type="http://schemas.openxmlformats.org/officeDocument/2006/relationships/slide" Target="slide4.xml"/><Relationship Id="rId142" Type="http://schemas.openxmlformats.org/officeDocument/2006/relationships/image" Target="../media/image54.png"/><Relationship Id="rId184" Type="http://schemas.openxmlformats.org/officeDocument/2006/relationships/image" Target="../media/image75.png"/><Relationship Id="rId391" Type="http://schemas.openxmlformats.org/officeDocument/2006/relationships/hyperlink" Target="../27&#45796;&#45768;&#50648;/&#45796;&#45768;&#50648;.pptx" TargetMode="External"/><Relationship Id="rId405" Type="http://schemas.openxmlformats.org/officeDocument/2006/relationships/hyperlink" Target="../34&#45208;&#54996;/&#45208;&#54996;.pptx" TargetMode="External"/><Relationship Id="rId447" Type="http://schemas.openxmlformats.org/officeDocument/2006/relationships/hyperlink" Target="../../&#49888;&#50557;PPT/55%20&#46356;&#47784;&#45936;&#54980;&#49436;/&#46356;&#47784;&#45936;&#54980;&#49436;.pptx" TargetMode="External"/><Relationship Id="rId251" Type="http://schemas.openxmlformats.org/officeDocument/2006/relationships/hyperlink" Target="&#49884;&#54200;117&#54200;.pptx" TargetMode="External"/><Relationship Id="rId46" Type="http://schemas.openxmlformats.org/officeDocument/2006/relationships/image" Target="../media/image6.png"/><Relationship Id="rId293" Type="http://schemas.openxmlformats.org/officeDocument/2006/relationships/hyperlink" Target="&#49884;&#54200;84&#54200;.pptx" TargetMode="External"/><Relationship Id="rId307" Type="http://schemas.openxmlformats.org/officeDocument/2006/relationships/hyperlink" Target="&#49884;&#54200;90&#54200;.pptx" TargetMode="External"/><Relationship Id="rId349" Type="http://schemas.openxmlformats.org/officeDocument/2006/relationships/hyperlink" Target="../06&#50668;&#54840;&#49688;&#50500;/&#50668;&#54840;&#49688;&#50500;.pptx" TargetMode="External"/><Relationship Id="rId88" Type="http://schemas.openxmlformats.org/officeDocument/2006/relationships/image" Target="../media/image27.png"/><Relationship Id="rId111" Type="http://schemas.openxmlformats.org/officeDocument/2006/relationships/hyperlink" Target="&#49884;&#54200;26&#54200;.pptx" TargetMode="External"/><Relationship Id="rId153" Type="http://schemas.openxmlformats.org/officeDocument/2006/relationships/hyperlink" Target="&#49884;&#54200;38&#54200;.pptx" TargetMode="External"/><Relationship Id="rId195" Type="http://schemas.openxmlformats.org/officeDocument/2006/relationships/hyperlink" Target="&#49884;&#54200;150&#54200;.pptx" TargetMode="External"/><Relationship Id="rId209" Type="http://schemas.openxmlformats.org/officeDocument/2006/relationships/hyperlink" Target="&#49884;&#54200;128&#54200;.pptx" TargetMode="External"/><Relationship Id="rId360" Type="http://schemas.openxmlformats.org/officeDocument/2006/relationships/image" Target="../media/image163.png"/><Relationship Id="rId416" Type="http://schemas.openxmlformats.org/officeDocument/2006/relationships/image" Target="../media/image191.png"/><Relationship Id="rId220" Type="http://schemas.openxmlformats.org/officeDocument/2006/relationships/image" Target="../media/image93.png"/><Relationship Id="rId458" Type="http://schemas.openxmlformats.org/officeDocument/2006/relationships/image" Target="../media/image212.png"/><Relationship Id="rId15" Type="http://schemas.openxmlformats.org/officeDocument/2006/relationships/slide" Target="slide27.xml"/><Relationship Id="rId57" Type="http://schemas.openxmlformats.org/officeDocument/2006/relationships/hyperlink" Target="&#49884;&#54200;13&#54200;.pptx" TargetMode="External"/><Relationship Id="rId262" Type="http://schemas.openxmlformats.org/officeDocument/2006/relationships/image" Target="../media/image114.png"/><Relationship Id="rId318" Type="http://schemas.openxmlformats.org/officeDocument/2006/relationships/image" Target="../media/image142.png"/><Relationship Id="rId99" Type="http://schemas.openxmlformats.org/officeDocument/2006/relationships/hyperlink" Target="&#49884;&#54200;30&#54200;.pptx" TargetMode="External"/><Relationship Id="rId122" Type="http://schemas.openxmlformats.org/officeDocument/2006/relationships/image" Target="../media/image44.png"/><Relationship Id="rId164" Type="http://schemas.openxmlformats.org/officeDocument/2006/relationships/image" Target="../media/image65.png"/><Relationship Id="rId371" Type="http://schemas.openxmlformats.org/officeDocument/2006/relationships/hyperlink" Target="../17&#50640;&#49828;&#45908;/&#50640;&#49828;&#45908;.pptx" TargetMode="External"/><Relationship Id="rId427" Type="http://schemas.openxmlformats.org/officeDocument/2006/relationships/hyperlink" Target="../../&#49888;&#50557;PPT/45%20&#47196;&#47560;&#49436;/&#47196;&#47560;&#49436;.pptx" TargetMode="External"/><Relationship Id="rId469" Type="http://schemas.openxmlformats.org/officeDocument/2006/relationships/hyperlink" Target="../../&#49888;&#50557;PPT/66%20&#50836;&#54620;&#44228;&#49884;&#47197;/&#50836;&#54620;&#44228;&#49884;&#47197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07&#54200;.pptx" TargetMode="External"/><Relationship Id="rId273" Type="http://schemas.openxmlformats.org/officeDocument/2006/relationships/hyperlink" Target="&#49884;&#54200;73&#54200;.pptx" TargetMode="External"/><Relationship Id="rId329" Type="http://schemas.openxmlformats.org/officeDocument/2006/relationships/hyperlink" Target="&#49884;&#54200;93&#54200;.pptx" TargetMode="External"/><Relationship Id="rId68" Type="http://schemas.openxmlformats.org/officeDocument/2006/relationships/image" Target="../media/image17.png"/><Relationship Id="rId133" Type="http://schemas.openxmlformats.org/officeDocument/2006/relationships/hyperlink" Target="&#49884;&#54200;66&#54200;.pptx" TargetMode="External"/><Relationship Id="rId175" Type="http://schemas.openxmlformats.org/officeDocument/2006/relationships/hyperlink" Target="&#49884;&#54200;144&#54200;.pptx" TargetMode="External"/><Relationship Id="rId340" Type="http://schemas.openxmlformats.org/officeDocument/2006/relationships/image" Target="../media/image153.png"/><Relationship Id="rId200" Type="http://schemas.openxmlformats.org/officeDocument/2006/relationships/image" Target="../media/image83.png"/><Relationship Id="rId382" Type="http://schemas.openxmlformats.org/officeDocument/2006/relationships/image" Target="../media/image174.png"/><Relationship Id="rId438" Type="http://schemas.openxmlformats.org/officeDocument/2006/relationships/image" Target="../media/image202.png"/><Relationship Id="rId242" Type="http://schemas.openxmlformats.org/officeDocument/2006/relationships/image" Target="../media/image104.png"/><Relationship Id="rId284" Type="http://schemas.openxmlformats.org/officeDocument/2006/relationships/image" Target="../media/image125.png"/><Relationship Id="rId37" Type="http://schemas.openxmlformats.org/officeDocument/2006/relationships/hyperlink" Target="&#49884;&#54200;12&#54200;.pptx" TargetMode="External"/><Relationship Id="rId79" Type="http://schemas.openxmlformats.org/officeDocument/2006/relationships/hyperlink" Target="&#49884;&#54200;55&#54200;.pptx" TargetMode="External"/><Relationship Id="rId102" Type="http://schemas.openxmlformats.org/officeDocument/2006/relationships/image" Target="../media/image34.png"/><Relationship Id="rId144" Type="http://schemas.openxmlformats.org/officeDocument/2006/relationships/image" Target="../media/image55.png"/><Relationship Id="rId90" Type="http://schemas.openxmlformats.org/officeDocument/2006/relationships/image" Target="../media/image28.png"/><Relationship Id="rId186" Type="http://schemas.openxmlformats.org/officeDocument/2006/relationships/image" Target="../media/image76.png"/><Relationship Id="rId351" Type="http://schemas.openxmlformats.org/officeDocument/2006/relationships/hyperlink" Target="../07&#49324;&#49324;&#44592;/&#49324;&#49324;&#44592;.pptx" TargetMode="External"/><Relationship Id="rId393" Type="http://schemas.openxmlformats.org/officeDocument/2006/relationships/hyperlink" Target="../28&#54840;&#49464;&#50500;/&#54840;&#49464;&#50500;.pptx" TargetMode="External"/><Relationship Id="rId407" Type="http://schemas.openxmlformats.org/officeDocument/2006/relationships/hyperlink" Target="../35&#54616;&#48149;&#44397;/&#54616;&#48149;&#44397;.pptx" TargetMode="External"/><Relationship Id="rId449" Type="http://schemas.openxmlformats.org/officeDocument/2006/relationships/hyperlink" Target="../../&#49888;&#50557;PPT/56%20&#46356;&#46020;&#49436;/&#46356;&#46020;&#49436;.pptx" TargetMode="External"/><Relationship Id="rId211" Type="http://schemas.openxmlformats.org/officeDocument/2006/relationships/hyperlink" Target="&#49884;&#54200;138&#54200;.pptx" TargetMode="External"/><Relationship Id="rId253" Type="http://schemas.openxmlformats.org/officeDocument/2006/relationships/hyperlink" Target="&#49884;&#54200;118&#54200;.pptx" TargetMode="External"/><Relationship Id="rId295" Type="http://schemas.openxmlformats.org/officeDocument/2006/relationships/hyperlink" Target="&#49884;&#54200;85&#54200;.pptx" TargetMode="External"/><Relationship Id="rId309" Type="http://schemas.openxmlformats.org/officeDocument/2006/relationships/hyperlink" Target="&#49884;&#54200;89&#54200;.pptx" TargetMode="External"/><Relationship Id="rId460" Type="http://schemas.openxmlformats.org/officeDocument/2006/relationships/image" Target="../media/image213.png"/><Relationship Id="rId48" Type="http://schemas.openxmlformats.org/officeDocument/2006/relationships/image" Target="../media/image7.png"/><Relationship Id="rId113" Type="http://schemas.openxmlformats.org/officeDocument/2006/relationships/hyperlink" Target="&#49884;&#54200;35&#54200;.pptx" TargetMode="External"/><Relationship Id="rId320" Type="http://schemas.openxmlformats.org/officeDocument/2006/relationships/image" Target="../media/image143.png"/><Relationship Id="rId155" Type="http://schemas.openxmlformats.org/officeDocument/2006/relationships/hyperlink" Target="&#49884;&#54200;28&#54200;.pptx" TargetMode="External"/><Relationship Id="rId197" Type="http://schemas.openxmlformats.org/officeDocument/2006/relationships/hyperlink" Target="&#49884;&#54200;126&#54200;.pptx" TargetMode="External"/><Relationship Id="rId362" Type="http://schemas.openxmlformats.org/officeDocument/2006/relationships/image" Target="../media/image164.png"/><Relationship Id="rId418" Type="http://schemas.openxmlformats.org/officeDocument/2006/relationships/image" Target="../media/image192.png"/><Relationship Id="rId222" Type="http://schemas.openxmlformats.org/officeDocument/2006/relationships/image" Target="../media/image94.png"/><Relationship Id="rId264" Type="http://schemas.openxmlformats.org/officeDocument/2006/relationships/image" Target="../media/image115.png"/><Relationship Id="rId471" Type="http://schemas.openxmlformats.org/officeDocument/2006/relationships/image" Target="../media/image219.png"/><Relationship Id="rId17" Type="http://schemas.openxmlformats.org/officeDocument/2006/relationships/slide" Target="slide9.xml"/><Relationship Id="rId59" Type="http://schemas.openxmlformats.org/officeDocument/2006/relationships/hyperlink" Target="&#49884;&#54200;23&#54200;.pptx" TargetMode="External"/><Relationship Id="rId124" Type="http://schemas.openxmlformats.org/officeDocument/2006/relationships/image" Target="../media/image45.png"/><Relationship Id="rId70" Type="http://schemas.openxmlformats.org/officeDocument/2006/relationships/image" Target="../media/image18.png"/><Relationship Id="rId166" Type="http://schemas.openxmlformats.org/officeDocument/2006/relationships/image" Target="../media/image66.png"/><Relationship Id="rId331" Type="http://schemas.openxmlformats.org/officeDocument/2006/relationships/hyperlink" Target="&#49884;&#54200;92&#54200;.pptx" TargetMode="External"/><Relationship Id="rId373" Type="http://schemas.openxmlformats.org/officeDocument/2006/relationships/hyperlink" Target="../18&#50853;&#44592;/&#50853;&#44592;.pptx" TargetMode="External"/><Relationship Id="rId429" Type="http://schemas.openxmlformats.org/officeDocument/2006/relationships/hyperlink" Target="../../&#49888;&#50557;PPT/46%20&#44256;&#47536;&#46020;&#51204;&#49436;/&#44256;&#47536;&#46020;&#51204;&#49436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6&#54200;.pptx" TargetMode="External"/><Relationship Id="rId440" Type="http://schemas.openxmlformats.org/officeDocument/2006/relationships/image" Target="../media/image203.png"/><Relationship Id="rId28" Type="http://schemas.openxmlformats.org/officeDocument/2006/relationships/slide" Target="slide34.xml"/><Relationship Id="rId275" Type="http://schemas.openxmlformats.org/officeDocument/2006/relationships/hyperlink" Target="&#49884;&#54200;74&#54200;.pptx" TargetMode="External"/><Relationship Id="rId300" Type="http://schemas.openxmlformats.org/officeDocument/2006/relationships/image" Target="../media/image133.png"/><Relationship Id="rId81" Type="http://schemas.openxmlformats.org/officeDocument/2006/relationships/hyperlink" Target="&#49884;&#54200;51&#54200;.pptx" TargetMode="External"/><Relationship Id="rId135" Type="http://schemas.openxmlformats.org/officeDocument/2006/relationships/hyperlink" Target="&#49884;&#54200;61&#54200;.pptx" TargetMode="External"/><Relationship Id="rId177" Type="http://schemas.openxmlformats.org/officeDocument/2006/relationships/hyperlink" Target="&#49884;&#54200;124&#54200;.pptx" TargetMode="External"/><Relationship Id="rId342" Type="http://schemas.openxmlformats.org/officeDocument/2006/relationships/image" Target="../media/image154.png"/><Relationship Id="rId384" Type="http://schemas.openxmlformats.org/officeDocument/2006/relationships/image" Target="../media/image175.png"/><Relationship Id="rId202" Type="http://schemas.openxmlformats.org/officeDocument/2006/relationships/image" Target="../media/image84.png"/><Relationship Id="rId244" Type="http://schemas.openxmlformats.org/officeDocument/2006/relationships/image" Target="../media/image105.png"/><Relationship Id="rId39" Type="http://schemas.openxmlformats.org/officeDocument/2006/relationships/hyperlink" Target="&#49884;&#54200;22&#54200;.pptx" TargetMode="External"/><Relationship Id="rId286" Type="http://schemas.openxmlformats.org/officeDocument/2006/relationships/image" Target="../media/image126.png"/><Relationship Id="rId451" Type="http://schemas.openxmlformats.org/officeDocument/2006/relationships/hyperlink" Target="../../&#49888;&#50557;PPT/57%20&#48716;&#47112;&#47788;&#49436;/&#48716;&#47112;&#47788;&#49436;1&#51109;.pptx" TargetMode="External"/><Relationship Id="rId50" Type="http://schemas.openxmlformats.org/officeDocument/2006/relationships/image" Target="../media/image8.png"/><Relationship Id="rId104" Type="http://schemas.openxmlformats.org/officeDocument/2006/relationships/image" Target="../media/image35.png"/><Relationship Id="rId146" Type="http://schemas.openxmlformats.org/officeDocument/2006/relationships/image" Target="../media/image56.png"/><Relationship Id="rId188" Type="http://schemas.openxmlformats.org/officeDocument/2006/relationships/image" Target="../media/image77.png"/><Relationship Id="rId311" Type="http://schemas.openxmlformats.org/officeDocument/2006/relationships/hyperlink" Target="&#49884;&#54200;100&#54200;.pptx" TargetMode="External"/><Relationship Id="rId353" Type="http://schemas.openxmlformats.org/officeDocument/2006/relationships/hyperlink" Target="../08&#47355;&#44592;/&#47355;&#44592;.pptx" TargetMode="External"/><Relationship Id="rId395" Type="http://schemas.openxmlformats.org/officeDocument/2006/relationships/hyperlink" Target="../29&#50836;&#50648;/&#50836;&#50648;.pptx" TargetMode="External"/><Relationship Id="rId409" Type="http://schemas.openxmlformats.org/officeDocument/2006/relationships/hyperlink" Target="../36&#49828;&#48148;&#45264;/&#49828;&#48148;&#45264;.pptx" TargetMode="External"/><Relationship Id="rId92" Type="http://schemas.openxmlformats.org/officeDocument/2006/relationships/image" Target="../media/image29.png"/><Relationship Id="rId213" Type="http://schemas.openxmlformats.org/officeDocument/2006/relationships/hyperlink" Target="&#49884;&#54200;148&#54200;.pptx" TargetMode="External"/><Relationship Id="rId420" Type="http://schemas.openxmlformats.org/officeDocument/2006/relationships/image" Target="../media/image193.png"/><Relationship Id="rId255" Type="http://schemas.openxmlformats.org/officeDocument/2006/relationships/hyperlink" Target="&#49884;&#54200;119&#54200;.pptx" TargetMode="External"/><Relationship Id="rId297" Type="http://schemas.openxmlformats.org/officeDocument/2006/relationships/hyperlink" Target="&#49884;&#54200;86&#54200;.pptx" TargetMode="External"/><Relationship Id="rId462" Type="http://schemas.openxmlformats.org/officeDocument/2006/relationships/image" Target="../media/image214.png"/><Relationship Id="rId115" Type="http://schemas.openxmlformats.org/officeDocument/2006/relationships/hyperlink" Target="&#49884;&#54200;36&#54200;.pptx" TargetMode="External"/><Relationship Id="rId157" Type="http://schemas.openxmlformats.org/officeDocument/2006/relationships/hyperlink" Target="&#49884;&#54200;18&#54200;.pptx" TargetMode="External"/><Relationship Id="rId322" Type="http://schemas.openxmlformats.org/officeDocument/2006/relationships/image" Target="../media/image144.png"/><Relationship Id="rId364" Type="http://schemas.openxmlformats.org/officeDocument/2006/relationships/image" Target="../media/image165.png"/><Relationship Id="rId61" Type="http://schemas.openxmlformats.org/officeDocument/2006/relationships/hyperlink" Target="&#49884;&#54200;44&#54200;.pptx" TargetMode="External"/><Relationship Id="rId199" Type="http://schemas.openxmlformats.org/officeDocument/2006/relationships/hyperlink" Target="&#49884;&#54200;136&#54200;.pptx" TargetMode="External"/></Relationships>
</file>

<file path=ppt/slides/_rels/slide34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46&#54200;.pptx" TargetMode="External"/><Relationship Id="rId299" Type="http://schemas.openxmlformats.org/officeDocument/2006/relationships/hyperlink" Target="&#49884;&#54200;87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04&#54200;.pptx" TargetMode="External"/><Relationship Id="rId159" Type="http://schemas.openxmlformats.org/officeDocument/2006/relationships/hyperlink" Target="&#49884;&#54200;08&#54200;.pptx" TargetMode="External"/><Relationship Id="rId324" Type="http://schemas.openxmlformats.org/officeDocument/2006/relationships/image" Target="../media/image145.png"/><Relationship Id="rId366" Type="http://schemas.openxmlformats.org/officeDocument/2006/relationships/image" Target="../media/image166.png"/><Relationship Id="rId170" Type="http://schemas.openxmlformats.org/officeDocument/2006/relationships/image" Target="../media/image68.png"/><Relationship Id="rId226" Type="http://schemas.openxmlformats.org/officeDocument/2006/relationships/image" Target="../media/image96.png"/><Relationship Id="rId433" Type="http://schemas.openxmlformats.org/officeDocument/2006/relationships/hyperlink" Target="../../&#49888;&#50557;PPT/48%20&#44040;&#46972;&#46356;&#50500;&#49436;/&#44040;&#46972;&#46356;&#50500;&#49436;.pptx" TargetMode="External"/><Relationship Id="rId268" Type="http://schemas.openxmlformats.org/officeDocument/2006/relationships/image" Target="../media/image117.png"/><Relationship Id="rId32" Type="http://schemas.openxmlformats.org/officeDocument/2006/relationships/slide" Target="slide17.xml"/><Relationship Id="rId74" Type="http://schemas.openxmlformats.org/officeDocument/2006/relationships/image" Target="../media/image20.png"/><Relationship Id="rId128" Type="http://schemas.openxmlformats.org/officeDocument/2006/relationships/image" Target="../media/image47.png"/><Relationship Id="rId335" Type="http://schemas.openxmlformats.org/officeDocument/2006/relationships/hyperlink" Target="&#49884;&#54200;09&#54200;.pptx" TargetMode="External"/><Relationship Id="rId377" Type="http://schemas.openxmlformats.org/officeDocument/2006/relationships/hyperlink" Target="../20&#51104;&#50616;/&#51104;&#50616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42&#54200;.pptx" TargetMode="External"/><Relationship Id="rId237" Type="http://schemas.openxmlformats.org/officeDocument/2006/relationships/hyperlink" Target="&#49884;&#54200;109&#54200;.pptx" TargetMode="External"/><Relationship Id="rId402" Type="http://schemas.openxmlformats.org/officeDocument/2006/relationships/image" Target="../media/image184.png"/><Relationship Id="rId279" Type="http://schemas.openxmlformats.org/officeDocument/2006/relationships/hyperlink" Target="&#49884;&#54200;76&#54200;.pptx" TargetMode="External"/><Relationship Id="rId444" Type="http://schemas.openxmlformats.org/officeDocument/2006/relationships/image" Target="../media/image205.png"/><Relationship Id="rId43" Type="http://schemas.openxmlformats.org/officeDocument/2006/relationships/hyperlink" Target="&#49884;&#54200;11&#54200;.pptx" TargetMode="External"/><Relationship Id="rId139" Type="http://schemas.openxmlformats.org/officeDocument/2006/relationships/hyperlink" Target="&#49884;&#54200;64&#54200;.pptx" TargetMode="External"/><Relationship Id="rId290" Type="http://schemas.openxmlformats.org/officeDocument/2006/relationships/image" Target="../media/image128.png"/><Relationship Id="rId304" Type="http://schemas.openxmlformats.org/officeDocument/2006/relationships/image" Target="../media/image135.png"/><Relationship Id="rId346" Type="http://schemas.openxmlformats.org/officeDocument/2006/relationships/image" Target="../media/image156.png"/><Relationship Id="rId388" Type="http://schemas.openxmlformats.org/officeDocument/2006/relationships/image" Target="../media/image177.png"/><Relationship Id="rId85" Type="http://schemas.openxmlformats.org/officeDocument/2006/relationships/hyperlink" Target="&#49884;&#54200;53&#54200;.pptx" TargetMode="External"/><Relationship Id="rId150" Type="http://schemas.openxmlformats.org/officeDocument/2006/relationships/image" Target="../media/image58.png"/><Relationship Id="rId192" Type="http://schemas.openxmlformats.org/officeDocument/2006/relationships/image" Target="../media/image79.png"/><Relationship Id="rId206" Type="http://schemas.openxmlformats.org/officeDocument/2006/relationships/image" Target="../media/image86.png"/><Relationship Id="rId413" Type="http://schemas.openxmlformats.org/officeDocument/2006/relationships/hyperlink" Target="../38&#49828;&#44032;&#47028;/&#49828;&#44032;&#47028;.pptx" TargetMode="External"/><Relationship Id="rId248" Type="http://schemas.openxmlformats.org/officeDocument/2006/relationships/image" Target="../media/image107.png"/><Relationship Id="rId455" Type="http://schemas.openxmlformats.org/officeDocument/2006/relationships/hyperlink" Target="../../&#49888;&#50557;PPT/59%20&#50556;&#44256;&#48372;&#49436;/&#50556;&#44256;&#48372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7.png"/><Relationship Id="rId315" Type="http://schemas.openxmlformats.org/officeDocument/2006/relationships/hyperlink" Target="&#49884;&#54200;102&#54200;.pptx" TargetMode="External"/><Relationship Id="rId357" Type="http://schemas.openxmlformats.org/officeDocument/2006/relationships/hyperlink" Target="../10&#49324;&#47924;&#50648;&#54616;/&#49324;&#47924;&#50648;&#54616;.pptx" TargetMode="External"/><Relationship Id="rId54" Type="http://schemas.openxmlformats.org/officeDocument/2006/relationships/image" Target="../media/image10.png"/><Relationship Id="rId96" Type="http://schemas.openxmlformats.org/officeDocument/2006/relationships/image" Target="../media/image31.png"/><Relationship Id="rId161" Type="http://schemas.openxmlformats.org/officeDocument/2006/relationships/hyperlink" Target="&#49884;&#54200;122&#54200;.pptx" TargetMode="External"/><Relationship Id="rId217" Type="http://schemas.openxmlformats.org/officeDocument/2006/relationships/hyperlink" Target="&#49884;&#54200;139&#54200;.pptx" TargetMode="External"/><Relationship Id="rId399" Type="http://schemas.openxmlformats.org/officeDocument/2006/relationships/hyperlink" Target="../31&#50724;&#48148;&#45852;/&#50724;&#48148;&#45852;1&#51109;.pptx" TargetMode="External"/><Relationship Id="rId259" Type="http://schemas.openxmlformats.org/officeDocument/2006/relationships/hyperlink" Target="&#49884;&#54200;29&#54200;.pptx" TargetMode="External"/><Relationship Id="rId424" Type="http://schemas.openxmlformats.org/officeDocument/2006/relationships/image" Target="../media/image195.png"/><Relationship Id="rId466" Type="http://schemas.openxmlformats.org/officeDocument/2006/relationships/image" Target="../media/image216.png"/><Relationship Id="rId23" Type="http://schemas.openxmlformats.org/officeDocument/2006/relationships/slide" Target="slide12.xml"/><Relationship Id="rId119" Type="http://schemas.openxmlformats.org/officeDocument/2006/relationships/hyperlink" Target="&#49884;&#54200;60&#54200;.pptx" TargetMode="External"/><Relationship Id="rId270" Type="http://schemas.openxmlformats.org/officeDocument/2006/relationships/image" Target="../media/image118.png"/><Relationship Id="rId326" Type="http://schemas.openxmlformats.org/officeDocument/2006/relationships/image" Target="../media/image146.png"/><Relationship Id="rId65" Type="http://schemas.openxmlformats.org/officeDocument/2006/relationships/hyperlink" Target="&#49884;&#54200;41&#54200;.pptx" TargetMode="External"/><Relationship Id="rId130" Type="http://schemas.openxmlformats.org/officeDocument/2006/relationships/image" Target="../media/image48.png"/><Relationship Id="rId368" Type="http://schemas.openxmlformats.org/officeDocument/2006/relationships/image" Target="../media/image167.png"/><Relationship Id="rId172" Type="http://schemas.openxmlformats.org/officeDocument/2006/relationships/image" Target="../media/image69.png"/><Relationship Id="rId228" Type="http://schemas.openxmlformats.org/officeDocument/2006/relationships/image" Target="../media/image97.png"/><Relationship Id="rId435" Type="http://schemas.openxmlformats.org/officeDocument/2006/relationships/hyperlink" Target="../../&#49888;&#50557;PPT/49%20&#50640;&#48288;&#49548;&#49436;/&#50640;&#48288;&#49548;&#49436;.pptx" TargetMode="External"/><Relationship Id="rId281" Type="http://schemas.openxmlformats.org/officeDocument/2006/relationships/hyperlink" Target="&#49884;&#54200;70&#54200;.pptx" TargetMode="External"/><Relationship Id="rId337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9.xml"/><Relationship Id="rId76" Type="http://schemas.openxmlformats.org/officeDocument/2006/relationships/image" Target="../media/image21.png"/><Relationship Id="rId141" Type="http://schemas.openxmlformats.org/officeDocument/2006/relationships/hyperlink" Target="&#49884;&#54200;63&#54200;.pptx" TargetMode="External"/><Relationship Id="rId379" Type="http://schemas.openxmlformats.org/officeDocument/2006/relationships/hyperlink" Target="../21&#51204;&#46020;&#49436;/&#51204;&#46020;&#4943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41&#54200;.pptx" TargetMode="External"/><Relationship Id="rId239" Type="http://schemas.openxmlformats.org/officeDocument/2006/relationships/hyperlink" Target="&#49884;&#54200;112&#54200;.pptx" TargetMode="External"/><Relationship Id="rId390" Type="http://schemas.openxmlformats.org/officeDocument/2006/relationships/image" Target="../media/image178.png"/><Relationship Id="rId404" Type="http://schemas.openxmlformats.org/officeDocument/2006/relationships/image" Target="../media/image185.png"/><Relationship Id="rId446" Type="http://schemas.openxmlformats.org/officeDocument/2006/relationships/image" Target="../media/image206.png"/><Relationship Id="rId250" Type="http://schemas.openxmlformats.org/officeDocument/2006/relationships/image" Target="../media/image108.png"/><Relationship Id="rId292" Type="http://schemas.openxmlformats.org/officeDocument/2006/relationships/image" Target="../media/image129.png"/><Relationship Id="rId306" Type="http://schemas.openxmlformats.org/officeDocument/2006/relationships/image" Target="../media/image136.png"/><Relationship Id="rId45" Type="http://schemas.openxmlformats.org/officeDocument/2006/relationships/hyperlink" Target="&#49884;&#54200;01&#54200;.pptx" TargetMode="External"/><Relationship Id="rId87" Type="http://schemas.openxmlformats.org/officeDocument/2006/relationships/hyperlink" Target="&#49884;&#54200;05&#54200;.pptx" TargetMode="External"/><Relationship Id="rId110" Type="http://schemas.openxmlformats.org/officeDocument/2006/relationships/image" Target="../media/image38.png"/><Relationship Id="rId348" Type="http://schemas.openxmlformats.org/officeDocument/2006/relationships/image" Target="../media/image157.png"/><Relationship Id="rId152" Type="http://schemas.openxmlformats.org/officeDocument/2006/relationships/image" Target="../media/image59.png"/><Relationship Id="rId194" Type="http://schemas.openxmlformats.org/officeDocument/2006/relationships/image" Target="../media/image80.png"/><Relationship Id="rId208" Type="http://schemas.openxmlformats.org/officeDocument/2006/relationships/image" Target="../media/image87.png"/><Relationship Id="rId415" Type="http://schemas.openxmlformats.org/officeDocument/2006/relationships/hyperlink" Target="../39&#47568;&#46972;&#44592;/&#47568;&#46972;&#44592;.pptx" TargetMode="External"/><Relationship Id="rId457" Type="http://schemas.openxmlformats.org/officeDocument/2006/relationships/hyperlink" Target="../../&#49888;&#50557;PPT/60%20&#48288;&#46300;&#47196;&#51204;&#49436;/&#48288;&#46300;&#47196;&#51204;&#49436;.pptx" TargetMode="External"/><Relationship Id="rId261" Type="http://schemas.openxmlformats.org/officeDocument/2006/relationships/hyperlink" Target="&#49884;&#54200;39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11.png"/><Relationship Id="rId317" Type="http://schemas.openxmlformats.org/officeDocument/2006/relationships/hyperlink" Target="&#49884;&#54200;99&#54200;.pptx" TargetMode="External"/><Relationship Id="rId359" Type="http://schemas.openxmlformats.org/officeDocument/2006/relationships/hyperlink" Target="../12&#50676;&#50773;&#44592;&#54616;/&#50676;&#50773;&#44592;&#54616;.pptx" TargetMode="External"/><Relationship Id="rId98" Type="http://schemas.openxmlformats.org/officeDocument/2006/relationships/image" Target="../media/image32.png"/><Relationship Id="rId121" Type="http://schemas.openxmlformats.org/officeDocument/2006/relationships/hyperlink" Target="&#49884;&#54200;07&#54200;.pptx" TargetMode="External"/><Relationship Id="rId163" Type="http://schemas.openxmlformats.org/officeDocument/2006/relationships/hyperlink" Target="&#49884;&#54200;121&#54200;.pptx" TargetMode="External"/><Relationship Id="rId219" Type="http://schemas.openxmlformats.org/officeDocument/2006/relationships/hyperlink" Target="&#49884;&#54200;129&#54200;.pptx" TargetMode="External"/><Relationship Id="rId370" Type="http://schemas.openxmlformats.org/officeDocument/2006/relationships/image" Target="../media/image168.png"/><Relationship Id="rId426" Type="http://schemas.openxmlformats.org/officeDocument/2006/relationships/image" Target="../media/image196.png"/><Relationship Id="rId230" Type="http://schemas.openxmlformats.org/officeDocument/2006/relationships/image" Target="../media/image98.png"/><Relationship Id="rId468" Type="http://schemas.openxmlformats.org/officeDocument/2006/relationships/image" Target="../media/image217.png"/><Relationship Id="rId25" Type="http://schemas.openxmlformats.org/officeDocument/2006/relationships/slide" Target="slide13.xml"/><Relationship Id="rId67" Type="http://schemas.openxmlformats.org/officeDocument/2006/relationships/hyperlink" Target="&#49884;&#54200;42&#54200;.pptx" TargetMode="External"/><Relationship Id="rId272" Type="http://schemas.openxmlformats.org/officeDocument/2006/relationships/image" Target="../media/image119.png"/><Relationship Id="rId328" Type="http://schemas.openxmlformats.org/officeDocument/2006/relationships/image" Target="../media/image147.png"/><Relationship Id="rId132" Type="http://schemas.openxmlformats.org/officeDocument/2006/relationships/image" Target="../media/image49.png"/><Relationship Id="rId174" Type="http://schemas.openxmlformats.org/officeDocument/2006/relationships/image" Target="../media/image70.png"/><Relationship Id="rId381" Type="http://schemas.openxmlformats.org/officeDocument/2006/relationships/hyperlink" Target="../22&#50500;&#44032;/&#50500;&#44032;.pptx" TargetMode="External"/><Relationship Id="rId241" Type="http://schemas.openxmlformats.org/officeDocument/2006/relationships/hyperlink" Target="&#49884;&#54200;113&#54200;.pptx" TargetMode="External"/><Relationship Id="rId437" Type="http://schemas.openxmlformats.org/officeDocument/2006/relationships/hyperlink" Target="../../&#49888;&#50557;PPT/50%20&#48716;&#47549;&#48372;&#49436;/&#48716;&#47549;&#48372;&#49436;.pptx" TargetMode="External"/><Relationship Id="rId36" Type="http://schemas.openxmlformats.org/officeDocument/2006/relationships/slide" Target="slide8.xml"/><Relationship Id="rId283" Type="http://schemas.openxmlformats.org/officeDocument/2006/relationships/hyperlink" Target="&#49884;&#54200;78&#54200;.pptx" TargetMode="External"/><Relationship Id="rId339" Type="http://schemas.openxmlformats.org/officeDocument/2006/relationships/hyperlink" Target="../02&#52636;&#50528;&#44413;&#44592;/&#52636;&#50528;&#44413;&#44592;.pptx" TargetMode="External"/><Relationship Id="rId78" Type="http://schemas.openxmlformats.org/officeDocument/2006/relationships/image" Target="../media/image22.png"/><Relationship Id="rId101" Type="http://schemas.openxmlformats.org/officeDocument/2006/relationships/hyperlink" Target="&#49884;&#54200;40&#54200;.pptx" TargetMode="External"/><Relationship Id="rId143" Type="http://schemas.openxmlformats.org/officeDocument/2006/relationships/hyperlink" Target="&#49884;&#54200;62&#54200;.pptx" TargetMode="External"/><Relationship Id="rId185" Type="http://schemas.openxmlformats.org/officeDocument/2006/relationships/hyperlink" Target="&#49884;&#54200;125&#54200;.pptx" TargetMode="External"/><Relationship Id="rId350" Type="http://schemas.openxmlformats.org/officeDocument/2006/relationships/image" Target="../media/image158.png"/><Relationship Id="rId406" Type="http://schemas.openxmlformats.org/officeDocument/2006/relationships/image" Target="../media/image186.png"/><Relationship Id="rId9" Type="http://schemas.openxmlformats.org/officeDocument/2006/relationships/slide" Target="slide24.xml"/><Relationship Id="rId210" Type="http://schemas.openxmlformats.org/officeDocument/2006/relationships/image" Target="../media/image88.png"/><Relationship Id="rId392" Type="http://schemas.openxmlformats.org/officeDocument/2006/relationships/image" Target="../media/image179.png"/><Relationship Id="rId448" Type="http://schemas.openxmlformats.org/officeDocument/2006/relationships/image" Target="../media/image207.png"/><Relationship Id="rId252" Type="http://schemas.openxmlformats.org/officeDocument/2006/relationships/image" Target="../media/image109.png"/><Relationship Id="rId294" Type="http://schemas.openxmlformats.org/officeDocument/2006/relationships/image" Target="../media/image130.png"/><Relationship Id="rId308" Type="http://schemas.openxmlformats.org/officeDocument/2006/relationships/image" Target="../media/image137.png"/><Relationship Id="rId47" Type="http://schemas.openxmlformats.org/officeDocument/2006/relationships/hyperlink" Target="&#49884;&#54200;02&#54200;.pptx" TargetMode="External"/><Relationship Id="rId89" Type="http://schemas.openxmlformats.org/officeDocument/2006/relationships/hyperlink" Target="&#49884;&#54200;15&#54200;.pptx" TargetMode="External"/><Relationship Id="rId112" Type="http://schemas.openxmlformats.org/officeDocument/2006/relationships/image" Target="../media/image39.png"/><Relationship Id="rId154" Type="http://schemas.openxmlformats.org/officeDocument/2006/relationships/image" Target="../media/image60.png"/><Relationship Id="rId361" Type="http://schemas.openxmlformats.org/officeDocument/2006/relationships/hyperlink" Target="../11&#50676;&#50773;&#44592;&#49345;/&#50676;&#50773;&#44592;&#49345;.pptx" TargetMode="External"/><Relationship Id="rId196" Type="http://schemas.openxmlformats.org/officeDocument/2006/relationships/image" Target="../media/image81.png"/><Relationship Id="rId417" Type="http://schemas.openxmlformats.org/officeDocument/2006/relationships/hyperlink" Target="../../&#49888;&#50557;PPT/40%20&#47560;&#53468;&#48373;&#51020;/&#47560;&#53468;&#48373;&#51020;.pptx" TargetMode="External"/><Relationship Id="rId459" Type="http://schemas.openxmlformats.org/officeDocument/2006/relationships/hyperlink" Target="../../&#49888;&#50557;PPT/61%20&#48288;&#46300;&#47196;&#54980;&#49436;/&#48288;&#46300;&#47196;&#5498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11&#54200;.pptx" TargetMode="External"/><Relationship Id="rId263" Type="http://schemas.openxmlformats.org/officeDocument/2006/relationships/hyperlink" Target="&#49884;&#54200;49&#54200;.pptx" TargetMode="External"/><Relationship Id="rId319" Type="http://schemas.openxmlformats.org/officeDocument/2006/relationships/hyperlink" Target="&#49884;&#54200;98&#54200;.pptx" TargetMode="External"/><Relationship Id="rId470" Type="http://schemas.openxmlformats.org/officeDocument/2006/relationships/image" Target="../media/image218.png"/><Relationship Id="rId58" Type="http://schemas.openxmlformats.org/officeDocument/2006/relationships/image" Target="../media/image12.png"/><Relationship Id="rId123" Type="http://schemas.openxmlformats.org/officeDocument/2006/relationships/hyperlink" Target="&#49884;&#54200;57&#54200;.pptx" TargetMode="External"/><Relationship Id="rId330" Type="http://schemas.openxmlformats.org/officeDocument/2006/relationships/image" Target="../media/image148.png"/><Relationship Id="rId165" Type="http://schemas.openxmlformats.org/officeDocument/2006/relationships/hyperlink" Target="&#49884;&#54200;123&#54200;.pptx" TargetMode="External"/><Relationship Id="rId372" Type="http://schemas.openxmlformats.org/officeDocument/2006/relationships/image" Target="../media/image169.png"/><Relationship Id="rId428" Type="http://schemas.openxmlformats.org/officeDocument/2006/relationships/image" Target="../media/image197.png"/><Relationship Id="rId232" Type="http://schemas.openxmlformats.org/officeDocument/2006/relationships/image" Target="../media/image99.png"/><Relationship Id="rId274" Type="http://schemas.openxmlformats.org/officeDocument/2006/relationships/image" Target="../media/image120.png"/><Relationship Id="rId27" Type="http://schemas.openxmlformats.org/officeDocument/2006/relationships/slide" Target="slide14.xml"/><Relationship Id="rId69" Type="http://schemas.openxmlformats.org/officeDocument/2006/relationships/hyperlink" Target="&#49884;&#54200;43&#54200;.pptx" TargetMode="External"/><Relationship Id="rId134" Type="http://schemas.openxmlformats.org/officeDocument/2006/relationships/image" Target="../media/image50.png"/><Relationship Id="rId80" Type="http://schemas.openxmlformats.org/officeDocument/2006/relationships/image" Target="../media/image23.png"/><Relationship Id="rId176" Type="http://schemas.openxmlformats.org/officeDocument/2006/relationships/image" Target="../media/image71.png"/><Relationship Id="rId341" Type="http://schemas.openxmlformats.org/officeDocument/2006/relationships/hyperlink" Target="&#52285;&#49464;&#44592;.pptx" TargetMode="External"/><Relationship Id="rId383" Type="http://schemas.openxmlformats.org/officeDocument/2006/relationships/hyperlink" Target="../23&#51060;&#49324;&#50556;/&#51060;&#49324;&#50556;.pptx" TargetMode="External"/><Relationship Id="rId439" Type="http://schemas.openxmlformats.org/officeDocument/2006/relationships/hyperlink" Target="../../&#49888;&#50557;PPT/51%20&#44264;&#47196;&#49352;&#49436;/&#44264;&#47196;&#49352;&#49436;.pptx" TargetMode="External"/><Relationship Id="rId201" Type="http://schemas.openxmlformats.org/officeDocument/2006/relationships/hyperlink" Target="&#49884;&#54200;146&#54200;.pptx" TargetMode="External"/><Relationship Id="rId243" Type="http://schemas.openxmlformats.org/officeDocument/2006/relationships/hyperlink" Target="&#49884;&#54200;114&#54200;.pptx" TargetMode="External"/><Relationship Id="rId285" Type="http://schemas.openxmlformats.org/officeDocument/2006/relationships/hyperlink" Target="&#49884;&#54200;88&#54200;.pptx" TargetMode="External"/><Relationship Id="rId450" Type="http://schemas.openxmlformats.org/officeDocument/2006/relationships/image" Target="../media/image208.png"/><Relationship Id="rId38" Type="http://schemas.openxmlformats.org/officeDocument/2006/relationships/image" Target="../media/image2.png"/><Relationship Id="rId103" Type="http://schemas.openxmlformats.org/officeDocument/2006/relationships/hyperlink" Target="&#49884;&#54200;50&#54200;.pptx" TargetMode="External"/><Relationship Id="rId310" Type="http://schemas.openxmlformats.org/officeDocument/2006/relationships/image" Target="../media/image138.png"/><Relationship Id="rId91" Type="http://schemas.openxmlformats.org/officeDocument/2006/relationships/hyperlink" Target="&#49884;&#54200;25&#54200;.pptx" TargetMode="External"/><Relationship Id="rId145" Type="http://schemas.openxmlformats.org/officeDocument/2006/relationships/hyperlink" Target="&#49884;&#54200;67&#54200;.pptx" TargetMode="External"/><Relationship Id="rId187" Type="http://schemas.openxmlformats.org/officeDocument/2006/relationships/hyperlink" Target="&#49884;&#54200;135&#54200;.pptx" TargetMode="External"/><Relationship Id="rId352" Type="http://schemas.openxmlformats.org/officeDocument/2006/relationships/image" Target="../media/image159.png"/><Relationship Id="rId394" Type="http://schemas.openxmlformats.org/officeDocument/2006/relationships/image" Target="../media/image180.png"/><Relationship Id="rId408" Type="http://schemas.openxmlformats.org/officeDocument/2006/relationships/image" Target="../media/image187.png"/><Relationship Id="rId212" Type="http://schemas.openxmlformats.org/officeDocument/2006/relationships/image" Target="../media/image89.png"/><Relationship Id="rId254" Type="http://schemas.openxmlformats.org/officeDocument/2006/relationships/image" Target="../media/image110.png"/><Relationship Id="rId49" Type="http://schemas.openxmlformats.org/officeDocument/2006/relationships/hyperlink" Target="&#49884;&#54200;33&#54200;.pptx" TargetMode="External"/><Relationship Id="rId114" Type="http://schemas.openxmlformats.org/officeDocument/2006/relationships/image" Target="../media/image40.png"/><Relationship Id="rId296" Type="http://schemas.openxmlformats.org/officeDocument/2006/relationships/image" Target="../media/image131.png"/><Relationship Id="rId461" Type="http://schemas.openxmlformats.org/officeDocument/2006/relationships/hyperlink" Target="../../&#49888;&#50557;PPT/62%20&#50836;&#54620;&#51068;&#49436;/&#50836;&#54620;&#51068;&#49436;.pptx" TargetMode="External"/><Relationship Id="rId60" Type="http://schemas.openxmlformats.org/officeDocument/2006/relationships/image" Target="../media/image13.png"/><Relationship Id="rId156" Type="http://schemas.openxmlformats.org/officeDocument/2006/relationships/image" Target="../media/image61.png"/><Relationship Id="rId198" Type="http://schemas.openxmlformats.org/officeDocument/2006/relationships/image" Target="../media/image82.png"/><Relationship Id="rId321" Type="http://schemas.openxmlformats.org/officeDocument/2006/relationships/hyperlink" Target="&#49884;&#54200;97&#54200;.pptx" TargetMode="External"/><Relationship Id="rId363" Type="http://schemas.openxmlformats.org/officeDocument/2006/relationships/hyperlink" Target="../13&#50669;&#45824;&#49345;/&#50669;&#45824;&#49345;.pptx" TargetMode="External"/><Relationship Id="rId419" Type="http://schemas.openxmlformats.org/officeDocument/2006/relationships/hyperlink" Target="../../&#49888;&#50557;PPT/41%20&#47560;&#44032;&#48373;&#51020;/&#47560;&#44032;&#48373;&#51020;.pptx" TargetMode="External"/><Relationship Id="rId223" Type="http://schemas.openxmlformats.org/officeDocument/2006/relationships/hyperlink" Target="&#49884;&#54200;103&#54200;.pptx" TargetMode="External"/><Relationship Id="rId430" Type="http://schemas.openxmlformats.org/officeDocument/2006/relationships/image" Target="../media/image198.png"/><Relationship Id="rId18" Type="http://schemas.openxmlformats.org/officeDocument/2006/relationships/slide" Target="slide29.xml"/><Relationship Id="rId265" Type="http://schemas.openxmlformats.org/officeDocument/2006/relationships/hyperlink" Target="&#49884;&#54200;59&#54200;.pptx" TargetMode="External"/><Relationship Id="rId472" Type="http://schemas.openxmlformats.org/officeDocument/2006/relationships/image" Target="../media/image253.png"/><Relationship Id="rId125" Type="http://schemas.openxmlformats.org/officeDocument/2006/relationships/hyperlink" Target="&#49884;&#54200;47&#54200;.pptx" TargetMode="External"/><Relationship Id="rId167" Type="http://schemas.openxmlformats.org/officeDocument/2006/relationships/hyperlink" Target="&#49884;&#54200;133&#54200;.pptx" TargetMode="External"/><Relationship Id="rId332" Type="http://schemas.openxmlformats.org/officeDocument/2006/relationships/image" Target="../media/image149.png"/><Relationship Id="rId374" Type="http://schemas.openxmlformats.org/officeDocument/2006/relationships/image" Target="../media/image170.png"/><Relationship Id="rId71" Type="http://schemas.openxmlformats.org/officeDocument/2006/relationships/hyperlink" Target="&#49884;&#54200;34&#54200;.pptx" TargetMode="External"/><Relationship Id="rId234" Type="http://schemas.openxmlformats.org/officeDocument/2006/relationships/image" Target="../media/image100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21.png"/><Relationship Id="rId44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40" Type="http://schemas.openxmlformats.org/officeDocument/2006/relationships/image" Target="../media/image3.png"/><Relationship Id="rId136" Type="http://schemas.openxmlformats.org/officeDocument/2006/relationships/image" Target="../media/image51.png"/><Relationship Id="rId178" Type="http://schemas.openxmlformats.org/officeDocument/2006/relationships/image" Target="../media/image72.png"/><Relationship Id="rId301" Type="http://schemas.openxmlformats.org/officeDocument/2006/relationships/hyperlink" Target="&#49884;&#54200;69&#54200;.pptx" TargetMode="External"/><Relationship Id="rId343" Type="http://schemas.openxmlformats.org/officeDocument/2006/relationships/hyperlink" Target="../03&#47112;&#50948;&#44592;/&#47112;&#50948;&#44592;.pptx" TargetMode="External"/><Relationship Id="rId82" Type="http://schemas.openxmlformats.org/officeDocument/2006/relationships/image" Target="../media/image24.png"/><Relationship Id="rId203" Type="http://schemas.openxmlformats.org/officeDocument/2006/relationships/hyperlink" Target="&#49884;&#54200;147&#54200;.pptx" TargetMode="External"/><Relationship Id="rId385" Type="http://schemas.openxmlformats.org/officeDocument/2006/relationships/hyperlink" Target="../24&#50696;&#47112;&#48120;&#50556;/&#50696;&#47112;&#48120;&#50556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5.png"/><Relationship Id="rId245" Type="http://schemas.openxmlformats.org/officeDocument/2006/relationships/hyperlink" Target="&#49884;&#54200;115&#54200;.pptx" TargetMode="External"/><Relationship Id="rId266" Type="http://schemas.openxmlformats.org/officeDocument/2006/relationships/image" Target="../media/image116.png"/><Relationship Id="rId287" Type="http://schemas.openxmlformats.org/officeDocument/2006/relationships/hyperlink" Target="&#49884;&#54200;81&#54200;.pptx" TargetMode="External"/><Relationship Id="rId410" Type="http://schemas.openxmlformats.org/officeDocument/2006/relationships/image" Target="../media/image188.png"/><Relationship Id="rId431" Type="http://schemas.openxmlformats.org/officeDocument/2006/relationships/hyperlink" Target="../../&#49888;&#50557;PPT/47%20&#44256;&#47536;&#46020;&#54980;&#49436;/&#44256;&#47536;&#46020;&#54980;&#49436;.pptx" TargetMode="External"/><Relationship Id="rId452" Type="http://schemas.openxmlformats.org/officeDocument/2006/relationships/image" Target="../media/image209.png"/><Relationship Id="rId30" Type="http://schemas.openxmlformats.org/officeDocument/2006/relationships/slide" Target="slide35.xml"/><Relationship Id="rId105" Type="http://schemas.openxmlformats.org/officeDocument/2006/relationships/hyperlink" Target="&#49884;&#54200;56&#54200;.pptx" TargetMode="External"/><Relationship Id="rId126" Type="http://schemas.openxmlformats.org/officeDocument/2006/relationships/image" Target="../media/image46.png"/><Relationship Id="rId147" Type="http://schemas.openxmlformats.org/officeDocument/2006/relationships/hyperlink" Target="&#49884;&#54200;68&#54200;.pptx" TargetMode="External"/><Relationship Id="rId168" Type="http://schemas.openxmlformats.org/officeDocument/2006/relationships/image" Target="../media/image67.png"/><Relationship Id="rId312" Type="http://schemas.openxmlformats.org/officeDocument/2006/relationships/image" Target="../media/image139.png"/><Relationship Id="rId333" Type="http://schemas.openxmlformats.org/officeDocument/2006/relationships/hyperlink" Target="&#49884;&#54200;91&#54200;.pptx" TargetMode="External"/><Relationship Id="rId354" Type="http://schemas.openxmlformats.org/officeDocument/2006/relationships/image" Target="../media/image160.png"/><Relationship Id="rId51" Type="http://schemas.openxmlformats.org/officeDocument/2006/relationships/hyperlink" Target="&#49884;&#54200;31&#54200;.pptx" TargetMode="External"/><Relationship Id="rId72" Type="http://schemas.openxmlformats.org/officeDocument/2006/relationships/image" Target="../media/image19.png"/><Relationship Id="rId93" Type="http://schemas.openxmlformats.org/officeDocument/2006/relationships/hyperlink" Target="&#49884;&#54200;45&#54200;.pptx" TargetMode="External"/><Relationship Id="rId189" Type="http://schemas.openxmlformats.org/officeDocument/2006/relationships/hyperlink" Target="&#49884;&#54200;145&#54200;.pptx" TargetMode="External"/><Relationship Id="rId375" Type="http://schemas.openxmlformats.org/officeDocument/2006/relationships/hyperlink" Target="../19&#49884;&#54200;/&#49884;&#54200;.pptx" TargetMode="External"/><Relationship Id="rId396" Type="http://schemas.openxmlformats.org/officeDocument/2006/relationships/image" Target="../media/image181.png"/><Relationship Id="rId3" Type="http://schemas.openxmlformats.org/officeDocument/2006/relationships/slide" Target="slide21.xml"/><Relationship Id="rId214" Type="http://schemas.openxmlformats.org/officeDocument/2006/relationships/image" Target="../media/image90.png"/><Relationship Id="rId235" Type="http://schemas.openxmlformats.org/officeDocument/2006/relationships/hyperlink" Target="&#49884;&#54200;108&#54200;.pptx" TargetMode="External"/><Relationship Id="rId256" Type="http://schemas.openxmlformats.org/officeDocument/2006/relationships/image" Target="../media/image111.png"/><Relationship Id="rId277" Type="http://schemas.openxmlformats.org/officeDocument/2006/relationships/hyperlink" Target="&#49884;&#54200;75&#54200;.pptx" TargetMode="External"/><Relationship Id="rId298" Type="http://schemas.openxmlformats.org/officeDocument/2006/relationships/image" Target="../media/image132.png"/><Relationship Id="rId400" Type="http://schemas.openxmlformats.org/officeDocument/2006/relationships/image" Target="../media/image183.png"/><Relationship Id="rId421" Type="http://schemas.openxmlformats.org/officeDocument/2006/relationships/hyperlink" Target="../../&#49888;&#50557;PPT/42%20&#45572;&#44032;&#48373;&#51020;/&#45572;&#44032;&#48373;&#51020;.pptx" TargetMode="External"/><Relationship Id="rId442" Type="http://schemas.openxmlformats.org/officeDocument/2006/relationships/image" Target="../media/image204.png"/><Relationship Id="rId463" Type="http://schemas.openxmlformats.org/officeDocument/2006/relationships/hyperlink" Target="../../&#49888;&#50557;PPT/63%20&#50836;&#54620;&#51060;&#49436;/&#50836;&#54620;&#51060;&#49436;1&#51109;.pptx" TargetMode="External"/><Relationship Id="rId116" Type="http://schemas.openxmlformats.org/officeDocument/2006/relationships/image" Target="../media/image41.png"/><Relationship Id="rId137" Type="http://schemas.openxmlformats.org/officeDocument/2006/relationships/hyperlink" Target="&#49884;&#54200;65&#54200;.pptx" TargetMode="External"/><Relationship Id="rId158" Type="http://schemas.openxmlformats.org/officeDocument/2006/relationships/image" Target="../media/image62.png"/><Relationship Id="rId302" Type="http://schemas.openxmlformats.org/officeDocument/2006/relationships/image" Target="../media/image134.png"/><Relationship Id="rId323" Type="http://schemas.openxmlformats.org/officeDocument/2006/relationships/hyperlink" Target="&#49884;&#54200;96&#54200;.pptx" TargetMode="External"/><Relationship Id="rId344" Type="http://schemas.openxmlformats.org/officeDocument/2006/relationships/image" Target="../media/image155.png"/><Relationship Id="rId20" Type="http://schemas.openxmlformats.org/officeDocument/2006/relationships/slide" Target="slide30.xml"/><Relationship Id="rId41" Type="http://schemas.openxmlformats.org/officeDocument/2006/relationships/hyperlink" Target="&#49884;&#54200;21&#54200;.pptx" TargetMode="External"/><Relationship Id="rId62" Type="http://schemas.openxmlformats.org/officeDocument/2006/relationships/image" Target="../media/image14.png"/><Relationship Id="rId83" Type="http://schemas.openxmlformats.org/officeDocument/2006/relationships/hyperlink" Target="&#49884;&#54200;52&#54200;.pptx" TargetMode="External"/><Relationship Id="rId179" Type="http://schemas.openxmlformats.org/officeDocument/2006/relationships/hyperlink" Target="&#49884;&#54200;143&#54200;.pptx" TargetMode="External"/><Relationship Id="rId365" Type="http://schemas.openxmlformats.org/officeDocument/2006/relationships/hyperlink" Target="../14&#50669;&#45824;&#54616;/&#50669;&#45824;&#54616;.pptx" TargetMode="External"/><Relationship Id="rId386" Type="http://schemas.openxmlformats.org/officeDocument/2006/relationships/image" Target="../media/image176.png"/><Relationship Id="rId190" Type="http://schemas.openxmlformats.org/officeDocument/2006/relationships/image" Target="../media/image78.png"/><Relationship Id="rId204" Type="http://schemas.openxmlformats.org/officeDocument/2006/relationships/image" Target="../media/image85.png"/><Relationship Id="rId225" Type="http://schemas.openxmlformats.org/officeDocument/2006/relationships/hyperlink" Target="&#49884;&#54200;104&#54200;.pptx" TargetMode="External"/><Relationship Id="rId246" Type="http://schemas.openxmlformats.org/officeDocument/2006/relationships/image" Target="../media/image106.png"/><Relationship Id="rId267" Type="http://schemas.openxmlformats.org/officeDocument/2006/relationships/hyperlink" Target="&#49884;&#54200;77&#54200;.pptx" TargetMode="External"/><Relationship Id="rId288" Type="http://schemas.openxmlformats.org/officeDocument/2006/relationships/image" Target="../media/image127.png"/><Relationship Id="rId411" Type="http://schemas.openxmlformats.org/officeDocument/2006/relationships/hyperlink" Target="../37&#54617;&#44060;/&#54617;&#44060;.pptx" TargetMode="External"/><Relationship Id="rId432" Type="http://schemas.openxmlformats.org/officeDocument/2006/relationships/image" Target="../media/image199.png"/><Relationship Id="rId453" Type="http://schemas.openxmlformats.org/officeDocument/2006/relationships/hyperlink" Target="../../&#49888;&#50557;PPT/58%20&#55176;&#48652;&#47532;&#49436;/&#55176;&#48652;&#47532;&#49436;.pptx" TargetMode="External"/><Relationship Id="rId106" Type="http://schemas.openxmlformats.org/officeDocument/2006/relationships/image" Target="../media/image36.png"/><Relationship Id="rId127" Type="http://schemas.openxmlformats.org/officeDocument/2006/relationships/hyperlink" Target="&#49884;&#54200;37&#54200;.pptx" TargetMode="External"/><Relationship Id="rId313" Type="http://schemas.openxmlformats.org/officeDocument/2006/relationships/hyperlink" Target="&#49884;&#54200;101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9.png"/><Relationship Id="rId73" Type="http://schemas.openxmlformats.org/officeDocument/2006/relationships/hyperlink" Target="&#49884;&#54200;14&#54200;.pptx" TargetMode="External"/><Relationship Id="rId94" Type="http://schemas.openxmlformats.org/officeDocument/2006/relationships/image" Target="../media/image30.png"/><Relationship Id="rId148" Type="http://schemas.openxmlformats.org/officeDocument/2006/relationships/image" Target="../media/image57.png"/><Relationship Id="rId169" Type="http://schemas.openxmlformats.org/officeDocument/2006/relationships/hyperlink" Target="&#49884;&#54200;132&#54200;.pptx" TargetMode="External"/><Relationship Id="rId334" Type="http://schemas.openxmlformats.org/officeDocument/2006/relationships/image" Target="../media/image150.png"/><Relationship Id="rId355" Type="http://schemas.openxmlformats.org/officeDocument/2006/relationships/hyperlink" Target="../09&#49324;&#47924;&#50648;&#49345;/&#49324;&#47924;&#50648;&#49345;.pptx" TargetMode="External"/><Relationship Id="rId376" Type="http://schemas.openxmlformats.org/officeDocument/2006/relationships/image" Target="../media/image171.png"/><Relationship Id="rId397" Type="http://schemas.openxmlformats.org/officeDocument/2006/relationships/hyperlink" Target="../30&#50500;&#47784;&#49828;/&#50500;&#47784;&#49828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73.png"/><Relationship Id="rId215" Type="http://schemas.openxmlformats.org/officeDocument/2006/relationships/hyperlink" Target="&#49884;&#54200;149&#54200;.pptx" TargetMode="External"/><Relationship Id="rId236" Type="http://schemas.openxmlformats.org/officeDocument/2006/relationships/image" Target="../media/image101.png"/><Relationship Id="rId257" Type="http://schemas.openxmlformats.org/officeDocument/2006/relationships/hyperlink" Target="&#49884;&#54200;19&#54200;.pptx" TargetMode="External"/><Relationship Id="rId278" Type="http://schemas.openxmlformats.org/officeDocument/2006/relationships/image" Target="../media/image122.png"/><Relationship Id="rId401" Type="http://schemas.openxmlformats.org/officeDocument/2006/relationships/hyperlink" Target="../32&#50836;&#45208;/&#50836;&#45208;.pptx" TargetMode="External"/><Relationship Id="rId422" Type="http://schemas.openxmlformats.org/officeDocument/2006/relationships/image" Target="../media/image194.png"/><Relationship Id="rId44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64" Type="http://schemas.openxmlformats.org/officeDocument/2006/relationships/image" Target="../media/image215.png"/><Relationship Id="rId303" Type="http://schemas.openxmlformats.org/officeDocument/2006/relationships/hyperlink" Target="&#49884;&#54200;79&#54200;.pptx" TargetMode="External"/><Relationship Id="rId42" Type="http://schemas.openxmlformats.org/officeDocument/2006/relationships/image" Target="../media/image4.png"/><Relationship Id="rId84" Type="http://schemas.openxmlformats.org/officeDocument/2006/relationships/image" Target="../media/image25.png"/><Relationship Id="rId138" Type="http://schemas.openxmlformats.org/officeDocument/2006/relationships/image" Target="../media/image52.png"/><Relationship Id="rId345" Type="http://schemas.openxmlformats.org/officeDocument/2006/relationships/hyperlink" Target="../04&#48124;&#49688;&#44592;/&#48124;&#49688;&#44592;.pptx" TargetMode="External"/><Relationship Id="rId387" Type="http://schemas.openxmlformats.org/officeDocument/2006/relationships/hyperlink" Target="../25&#50696;&#47112;&#48120;&#50556;&#50528;&#44032;/&#50696;&#47112;&#48120;&#50556;&#50528;&#44032;.pptx" TargetMode="External"/><Relationship Id="rId191" Type="http://schemas.openxmlformats.org/officeDocument/2006/relationships/hyperlink" Target="&#49884;&#54200;130&#54200;.pptx" TargetMode="External"/><Relationship Id="rId205" Type="http://schemas.openxmlformats.org/officeDocument/2006/relationships/hyperlink" Target="&#49884;&#54200;137&#54200;.pptx" TargetMode="External"/><Relationship Id="rId247" Type="http://schemas.openxmlformats.org/officeDocument/2006/relationships/hyperlink" Target="&#49884;&#54200;120&#54200;.pptx" TargetMode="External"/><Relationship Id="rId412" Type="http://schemas.openxmlformats.org/officeDocument/2006/relationships/image" Target="../media/image189.png"/><Relationship Id="rId107" Type="http://schemas.openxmlformats.org/officeDocument/2006/relationships/hyperlink" Target="&#49884;&#54200;06&#54200;.pptx" TargetMode="External"/><Relationship Id="rId289" Type="http://schemas.openxmlformats.org/officeDocument/2006/relationships/hyperlink" Target="&#49884;&#54200;82&#54200;.pptx" TargetMode="External"/><Relationship Id="rId454" Type="http://schemas.openxmlformats.org/officeDocument/2006/relationships/image" Target="../media/image210.png"/><Relationship Id="rId11" Type="http://schemas.openxmlformats.org/officeDocument/2006/relationships/slide" Target="slide25.xml"/><Relationship Id="rId53" Type="http://schemas.openxmlformats.org/officeDocument/2006/relationships/hyperlink" Target="&#49884;&#54200;32&#54200;.pptx" TargetMode="External"/><Relationship Id="rId149" Type="http://schemas.openxmlformats.org/officeDocument/2006/relationships/hyperlink" Target="&#49884;&#54200;58&#54200;.pptx" TargetMode="External"/><Relationship Id="rId314" Type="http://schemas.openxmlformats.org/officeDocument/2006/relationships/image" Target="../media/image140.png"/><Relationship Id="rId356" Type="http://schemas.openxmlformats.org/officeDocument/2006/relationships/image" Target="../media/image161.png"/><Relationship Id="rId398" Type="http://schemas.openxmlformats.org/officeDocument/2006/relationships/image" Target="../media/image182.png"/><Relationship Id="rId95" Type="http://schemas.openxmlformats.org/officeDocument/2006/relationships/hyperlink" Target="&#49884;&#54200;10&#54200;.pptx" TargetMode="External"/><Relationship Id="rId160" Type="http://schemas.openxmlformats.org/officeDocument/2006/relationships/image" Target="../media/image63.png"/><Relationship Id="rId216" Type="http://schemas.openxmlformats.org/officeDocument/2006/relationships/image" Target="../media/image91.png"/><Relationship Id="rId423" Type="http://schemas.openxmlformats.org/officeDocument/2006/relationships/hyperlink" Target="../../&#49888;&#50557;PPT/43%20&#50836;&#54620;&#48373;&#51020;/&#50836;&#54620;&#48373;&#51020;.pptx" TargetMode="External"/><Relationship Id="rId258" Type="http://schemas.openxmlformats.org/officeDocument/2006/relationships/image" Target="../media/image112.png"/><Relationship Id="rId465" Type="http://schemas.openxmlformats.org/officeDocument/2006/relationships/hyperlink" Target="../../&#49888;&#50557;PPT/64%20&#50836;&#54620;&#49340;&#49436;/&#50836;&#54620;&#49340;&#49436;1&#51109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5.png"/><Relationship Id="rId118" Type="http://schemas.openxmlformats.org/officeDocument/2006/relationships/image" Target="../media/image42.png"/><Relationship Id="rId325" Type="http://schemas.openxmlformats.org/officeDocument/2006/relationships/hyperlink" Target="&#49884;&#54200;95&#54200;.pptx" TargetMode="External"/><Relationship Id="rId367" Type="http://schemas.openxmlformats.org/officeDocument/2006/relationships/hyperlink" Target="../15&#50640;&#49828;&#46972;/&#50640;&#49828;&#46972;.pptx" TargetMode="External"/><Relationship Id="rId171" Type="http://schemas.openxmlformats.org/officeDocument/2006/relationships/hyperlink" Target="&#49884;&#54200;131&#54200;.pptx" TargetMode="External"/><Relationship Id="rId227" Type="http://schemas.openxmlformats.org/officeDocument/2006/relationships/hyperlink" Target="&#49884;&#54200;105&#54200;.pptx" TargetMode="External"/><Relationship Id="rId269" Type="http://schemas.openxmlformats.org/officeDocument/2006/relationships/hyperlink" Target="&#49884;&#54200;71&#54200;.pptx" TargetMode="External"/><Relationship Id="rId434" Type="http://schemas.openxmlformats.org/officeDocument/2006/relationships/image" Target="../media/image200.png"/><Relationship Id="rId33" Type="http://schemas.openxmlformats.org/officeDocument/2006/relationships/slide" Target="slide18.xml"/><Relationship Id="rId129" Type="http://schemas.openxmlformats.org/officeDocument/2006/relationships/hyperlink" Target="&#49884;&#54200;27&#54200;.pptx" TargetMode="External"/><Relationship Id="rId280" Type="http://schemas.openxmlformats.org/officeDocument/2006/relationships/image" Target="../media/image123.png"/><Relationship Id="rId336" Type="http://schemas.openxmlformats.org/officeDocument/2006/relationships/image" Target="../media/image151.png"/><Relationship Id="rId75" Type="http://schemas.openxmlformats.org/officeDocument/2006/relationships/hyperlink" Target="&#49884;&#54200;24&#54200;.pptx" TargetMode="External"/><Relationship Id="rId140" Type="http://schemas.openxmlformats.org/officeDocument/2006/relationships/image" Target="../media/image53.png"/><Relationship Id="rId182" Type="http://schemas.openxmlformats.org/officeDocument/2006/relationships/image" Target="../media/image74.png"/><Relationship Id="rId378" Type="http://schemas.openxmlformats.org/officeDocument/2006/relationships/image" Target="../media/image172.png"/><Relationship Id="rId403" Type="http://schemas.openxmlformats.org/officeDocument/2006/relationships/hyperlink" Target="../33&#48120;&#44032;/&#48120;&#44032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102.png"/><Relationship Id="rId445" Type="http://schemas.openxmlformats.org/officeDocument/2006/relationships/hyperlink" Target="../../&#49888;&#50557;PPT/54%20&#46356;&#47784;&#45936;&#51204;&#49436;/&#46356;&#47784;&#45936;&#51204;&#49436;.pptx" TargetMode="External"/><Relationship Id="rId291" Type="http://schemas.openxmlformats.org/officeDocument/2006/relationships/hyperlink" Target="&#49884;&#54200;83&#54200;.pptx" TargetMode="External"/><Relationship Id="rId305" Type="http://schemas.openxmlformats.org/officeDocument/2006/relationships/hyperlink" Target="&#49884;&#54200;80&#54200;.pptx" TargetMode="External"/><Relationship Id="rId347" Type="http://schemas.openxmlformats.org/officeDocument/2006/relationships/hyperlink" Target="../05&#49888;&#47749;&#44592;/&#49888;&#47749;&#44592;.pptx" TargetMode="External"/><Relationship Id="rId44" Type="http://schemas.openxmlformats.org/officeDocument/2006/relationships/image" Target="../media/image5.png"/><Relationship Id="rId86" Type="http://schemas.openxmlformats.org/officeDocument/2006/relationships/image" Target="../media/image26.png"/><Relationship Id="rId151" Type="http://schemas.openxmlformats.org/officeDocument/2006/relationships/hyperlink" Target="&#49884;&#54200;48&#54200;.pptx" TargetMode="External"/><Relationship Id="rId389" Type="http://schemas.openxmlformats.org/officeDocument/2006/relationships/hyperlink" Target="../26&#50640;&#49828;&#44180;/&#50640;&#49828;&#44180;.pptx" TargetMode="External"/><Relationship Id="rId193" Type="http://schemas.openxmlformats.org/officeDocument/2006/relationships/hyperlink" Target="&#49884;&#54200;140&#54200;.pptx" TargetMode="External"/><Relationship Id="rId207" Type="http://schemas.openxmlformats.org/officeDocument/2006/relationships/hyperlink" Target="&#49884;&#54200;127&#54200;.pptx" TargetMode="External"/><Relationship Id="rId249" Type="http://schemas.openxmlformats.org/officeDocument/2006/relationships/hyperlink" Target="&#49884;&#54200;116&#54200;.pptx" TargetMode="External"/><Relationship Id="rId414" Type="http://schemas.openxmlformats.org/officeDocument/2006/relationships/image" Target="../media/image190.png"/><Relationship Id="rId456" Type="http://schemas.openxmlformats.org/officeDocument/2006/relationships/image" Target="../media/image211.png"/><Relationship Id="rId13" Type="http://schemas.openxmlformats.org/officeDocument/2006/relationships/slide" Target="slide26.xml"/><Relationship Id="rId109" Type="http://schemas.openxmlformats.org/officeDocument/2006/relationships/hyperlink" Target="&#49884;&#54200;16&#54200;.pptx" TargetMode="External"/><Relationship Id="rId260" Type="http://schemas.openxmlformats.org/officeDocument/2006/relationships/image" Target="../media/image113.png"/><Relationship Id="rId316" Type="http://schemas.openxmlformats.org/officeDocument/2006/relationships/image" Target="../media/image141.png"/><Relationship Id="rId55" Type="http://schemas.openxmlformats.org/officeDocument/2006/relationships/hyperlink" Target="&#49884;&#54200;03&#54200;.pptx" TargetMode="External"/><Relationship Id="rId97" Type="http://schemas.openxmlformats.org/officeDocument/2006/relationships/hyperlink" Target="&#49884;&#54200;20&#54200;.pptx" TargetMode="External"/><Relationship Id="rId120" Type="http://schemas.openxmlformats.org/officeDocument/2006/relationships/image" Target="../media/image43.png"/><Relationship Id="rId358" Type="http://schemas.openxmlformats.org/officeDocument/2006/relationships/image" Target="../media/image162.png"/><Relationship Id="rId162" Type="http://schemas.openxmlformats.org/officeDocument/2006/relationships/image" Target="../media/image64.png"/><Relationship Id="rId218" Type="http://schemas.openxmlformats.org/officeDocument/2006/relationships/image" Target="../media/image92.png"/><Relationship Id="rId425" Type="http://schemas.openxmlformats.org/officeDocument/2006/relationships/hyperlink" Target="../../&#49888;&#50557;PPT/44%20&#49324;&#46020;&#54665;&#51204;/&#49324;&#46020;&#54665;&#51204;.pptx" TargetMode="External"/><Relationship Id="rId467" Type="http://schemas.openxmlformats.org/officeDocument/2006/relationships/hyperlink" Target="../../&#49888;&#50557;PPT/65%20&#50976;&#45796;&#49436;/&#50976;&#45796;&#49436;1&#51109;.pptx" TargetMode="External"/><Relationship Id="rId271" Type="http://schemas.openxmlformats.org/officeDocument/2006/relationships/hyperlink" Target="&#49884;&#54200;72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6.png"/><Relationship Id="rId131" Type="http://schemas.openxmlformats.org/officeDocument/2006/relationships/hyperlink" Target="&#49884;&#54200;17&#54200;.pptx" TargetMode="External"/><Relationship Id="rId327" Type="http://schemas.openxmlformats.org/officeDocument/2006/relationships/hyperlink" Target="&#49884;&#54200;94&#54200;.pptx" TargetMode="External"/><Relationship Id="rId369" Type="http://schemas.openxmlformats.org/officeDocument/2006/relationships/hyperlink" Target="../16&#45712;&#54756;&#48120;&#50556;/&#45712;&#54756;&#48120;&#50556;.pptx" TargetMode="External"/><Relationship Id="rId173" Type="http://schemas.openxmlformats.org/officeDocument/2006/relationships/hyperlink" Target="&#49884;&#54200;134&#54200;.pptx" TargetMode="External"/><Relationship Id="rId229" Type="http://schemas.openxmlformats.org/officeDocument/2006/relationships/hyperlink" Target="&#49884;&#54200;110&#54200;.pptx" TargetMode="External"/><Relationship Id="rId380" Type="http://schemas.openxmlformats.org/officeDocument/2006/relationships/image" Target="../media/image173.png"/><Relationship Id="rId436" Type="http://schemas.openxmlformats.org/officeDocument/2006/relationships/image" Target="../media/image201.png"/><Relationship Id="rId240" Type="http://schemas.openxmlformats.org/officeDocument/2006/relationships/image" Target="../media/image103.png"/><Relationship Id="rId35" Type="http://schemas.openxmlformats.org/officeDocument/2006/relationships/slide" Target="slide20.xml"/><Relationship Id="rId77" Type="http://schemas.openxmlformats.org/officeDocument/2006/relationships/hyperlink" Target="&#49884;&#54200;54&#54200;.pptx" TargetMode="External"/><Relationship Id="rId100" Type="http://schemas.openxmlformats.org/officeDocument/2006/relationships/image" Target="../media/image33.png"/><Relationship Id="rId282" Type="http://schemas.openxmlformats.org/officeDocument/2006/relationships/image" Target="../media/image124.png"/><Relationship Id="rId338" Type="http://schemas.openxmlformats.org/officeDocument/2006/relationships/image" Target="../media/image152.png"/><Relationship Id="rId8" Type="http://schemas.openxmlformats.org/officeDocument/2006/relationships/slide" Target="slide4.xml"/><Relationship Id="rId142" Type="http://schemas.openxmlformats.org/officeDocument/2006/relationships/image" Target="../media/image54.png"/><Relationship Id="rId184" Type="http://schemas.openxmlformats.org/officeDocument/2006/relationships/image" Target="../media/image75.png"/><Relationship Id="rId391" Type="http://schemas.openxmlformats.org/officeDocument/2006/relationships/hyperlink" Target="../27&#45796;&#45768;&#50648;/&#45796;&#45768;&#50648;.pptx" TargetMode="External"/><Relationship Id="rId405" Type="http://schemas.openxmlformats.org/officeDocument/2006/relationships/hyperlink" Target="../34&#45208;&#54996;/&#45208;&#54996;.pptx" TargetMode="External"/><Relationship Id="rId447" Type="http://schemas.openxmlformats.org/officeDocument/2006/relationships/hyperlink" Target="../../&#49888;&#50557;PPT/55%20&#46356;&#47784;&#45936;&#54980;&#49436;/&#46356;&#47784;&#45936;&#54980;&#49436;.pptx" TargetMode="External"/><Relationship Id="rId251" Type="http://schemas.openxmlformats.org/officeDocument/2006/relationships/hyperlink" Target="&#49884;&#54200;117&#54200;.pptx" TargetMode="External"/><Relationship Id="rId46" Type="http://schemas.openxmlformats.org/officeDocument/2006/relationships/image" Target="../media/image6.png"/><Relationship Id="rId293" Type="http://schemas.openxmlformats.org/officeDocument/2006/relationships/hyperlink" Target="&#49884;&#54200;84&#54200;.pptx" TargetMode="External"/><Relationship Id="rId307" Type="http://schemas.openxmlformats.org/officeDocument/2006/relationships/hyperlink" Target="&#49884;&#54200;90&#54200;.pptx" TargetMode="External"/><Relationship Id="rId349" Type="http://schemas.openxmlformats.org/officeDocument/2006/relationships/hyperlink" Target="../06&#50668;&#54840;&#49688;&#50500;/&#50668;&#54840;&#49688;&#50500;.pptx" TargetMode="External"/><Relationship Id="rId88" Type="http://schemas.openxmlformats.org/officeDocument/2006/relationships/image" Target="../media/image27.png"/><Relationship Id="rId111" Type="http://schemas.openxmlformats.org/officeDocument/2006/relationships/hyperlink" Target="&#49884;&#54200;26&#54200;.pptx" TargetMode="External"/><Relationship Id="rId153" Type="http://schemas.openxmlformats.org/officeDocument/2006/relationships/hyperlink" Target="&#49884;&#54200;38&#54200;.pptx" TargetMode="External"/><Relationship Id="rId195" Type="http://schemas.openxmlformats.org/officeDocument/2006/relationships/hyperlink" Target="&#49884;&#54200;150&#54200;.pptx" TargetMode="External"/><Relationship Id="rId209" Type="http://schemas.openxmlformats.org/officeDocument/2006/relationships/hyperlink" Target="&#49884;&#54200;128&#54200;.pptx" TargetMode="External"/><Relationship Id="rId360" Type="http://schemas.openxmlformats.org/officeDocument/2006/relationships/image" Target="../media/image163.png"/><Relationship Id="rId416" Type="http://schemas.openxmlformats.org/officeDocument/2006/relationships/image" Target="../media/image191.png"/><Relationship Id="rId220" Type="http://schemas.openxmlformats.org/officeDocument/2006/relationships/image" Target="../media/image93.png"/><Relationship Id="rId458" Type="http://schemas.openxmlformats.org/officeDocument/2006/relationships/image" Target="../media/image212.png"/><Relationship Id="rId15" Type="http://schemas.openxmlformats.org/officeDocument/2006/relationships/slide" Target="slide27.xml"/><Relationship Id="rId57" Type="http://schemas.openxmlformats.org/officeDocument/2006/relationships/hyperlink" Target="&#49884;&#54200;13&#54200;.pptx" TargetMode="External"/><Relationship Id="rId262" Type="http://schemas.openxmlformats.org/officeDocument/2006/relationships/image" Target="../media/image114.png"/><Relationship Id="rId318" Type="http://schemas.openxmlformats.org/officeDocument/2006/relationships/image" Target="../media/image142.png"/><Relationship Id="rId99" Type="http://schemas.openxmlformats.org/officeDocument/2006/relationships/hyperlink" Target="&#49884;&#54200;30&#54200;.pptx" TargetMode="External"/><Relationship Id="rId122" Type="http://schemas.openxmlformats.org/officeDocument/2006/relationships/image" Target="../media/image44.png"/><Relationship Id="rId164" Type="http://schemas.openxmlformats.org/officeDocument/2006/relationships/image" Target="../media/image65.png"/><Relationship Id="rId371" Type="http://schemas.openxmlformats.org/officeDocument/2006/relationships/hyperlink" Target="../17&#50640;&#49828;&#45908;/&#50640;&#49828;&#45908;.pptx" TargetMode="External"/><Relationship Id="rId427" Type="http://schemas.openxmlformats.org/officeDocument/2006/relationships/hyperlink" Target="../../&#49888;&#50557;PPT/45%20&#47196;&#47560;&#49436;/&#47196;&#47560;&#49436;.pptx" TargetMode="External"/><Relationship Id="rId469" Type="http://schemas.openxmlformats.org/officeDocument/2006/relationships/hyperlink" Target="../../&#49888;&#50557;PPT/66%20&#50836;&#54620;&#44228;&#49884;&#47197;/&#50836;&#54620;&#44228;&#49884;&#47197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07&#54200;.pptx" TargetMode="External"/><Relationship Id="rId273" Type="http://schemas.openxmlformats.org/officeDocument/2006/relationships/hyperlink" Target="&#49884;&#54200;73&#54200;.pptx" TargetMode="External"/><Relationship Id="rId329" Type="http://schemas.openxmlformats.org/officeDocument/2006/relationships/hyperlink" Target="&#49884;&#54200;93&#54200;.pptx" TargetMode="External"/><Relationship Id="rId68" Type="http://schemas.openxmlformats.org/officeDocument/2006/relationships/image" Target="../media/image17.png"/><Relationship Id="rId133" Type="http://schemas.openxmlformats.org/officeDocument/2006/relationships/hyperlink" Target="&#49884;&#54200;66&#54200;.pptx" TargetMode="External"/><Relationship Id="rId175" Type="http://schemas.openxmlformats.org/officeDocument/2006/relationships/hyperlink" Target="&#49884;&#54200;144&#54200;.pptx" TargetMode="External"/><Relationship Id="rId340" Type="http://schemas.openxmlformats.org/officeDocument/2006/relationships/image" Target="../media/image153.png"/><Relationship Id="rId200" Type="http://schemas.openxmlformats.org/officeDocument/2006/relationships/image" Target="../media/image83.png"/><Relationship Id="rId382" Type="http://schemas.openxmlformats.org/officeDocument/2006/relationships/image" Target="../media/image174.png"/><Relationship Id="rId438" Type="http://schemas.openxmlformats.org/officeDocument/2006/relationships/image" Target="../media/image202.png"/><Relationship Id="rId242" Type="http://schemas.openxmlformats.org/officeDocument/2006/relationships/image" Target="../media/image104.png"/><Relationship Id="rId284" Type="http://schemas.openxmlformats.org/officeDocument/2006/relationships/image" Target="../media/image125.png"/><Relationship Id="rId37" Type="http://schemas.openxmlformats.org/officeDocument/2006/relationships/hyperlink" Target="&#49884;&#54200;12&#54200;.pptx" TargetMode="External"/><Relationship Id="rId79" Type="http://schemas.openxmlformats.org/officeDocument/2006/relationships/hyperlink" Target="&#49884;&#54200;55&#54200;.pptx" TargetMode="External"/><Relationship Id="rId102" Type="http://schemas.openxmlformats.org/officeDocument/2006/relationships/image" Target="../media/image34.png"/><Relationship Id="rId144" Type="http://schemas.openxmlformats.org/officeDocument/2006/relationships/image" Target="../media/image55.png"/><Relationship Id="rId90" Type="http://schemas.openxmlformats.org/officeDocument/2006/relationships/image" Target="../media/image28.png"/><Relationship Id="rId186" Type="http://schemas.openxmlformats.org/officeDocument/2006/relationships/image" Target="../media/image76.png"/><Relationship Id="rId351" Type="http://schemas.openxmlformats.org/officeDocument/2006/relationships/hyperlink" Target="../07&#49324;&#49324;&#44592;/&#49324;&#49324;&#44592;.pptx" TargetMode="External"/><Relationship Id="rId393" Type="http://schemas.openxmlformats.org/officeDocument/2006/relationships/hyperlink" Target="../28&#54840;&#49464;&#50500;/&#54840;&#49464;&#50500;.pptx" TargetMode="External"/><Relationship Id="rId407" Type="http://schemas.openxmlformats.org/officeDocument/2006/relationships/hyperlink" Target="../35&#54616;&#48149;&#44397;/&#54616;&#48149;&#44397;.pptx" TargetMode="External"/><Relationship Id="rId449" Type="http://schemas.openxmlformats.org/officeDocument/2006/relationships/hyperlink" Target="../../&#49888;&#50557;PPT/56%20&#46356;&#46020;&#49436;/&#46356;&#46020;&#49436;.pptx" TargetMode="External"/><Relationship Id="rId211" Type="http://schemas.openxmlformats.org/officeDocument/2006/relationships/hyperlink" Target="&#49884;&#54200;138&#54200;.pptx" TargetMode="External"/><Relationship Id="rId253" Type="http://schemas.openxmlformats.org/officeDocument/2006/relationships/hyperlink" Target="&#49884;&#54200;118&#54200;.pptx" TargetMode="External"/><Relationship Id="rId295" Type="http://schemas.openxmlformats.org/officeDocument/2006/relationships/hyperlink" Target="&#49884;&#54200;85&#54200;.pptx" TargetMode="External"/><Relationship Id="rId309" Type="http://schemas.openxmlformats.org/officeDocument/2006/relationships/hyperlink" Target="&#49884;&#54200;89&#54200;.pptx" TargetMode="External"/><Relationship Id="rId460" Type="http://schemas.openxmlformats.org/officeDocument/2006/relationships/image" Target="../media/image213.png"/><Relationship Id="rId48" Type="http://schemas.openxmlformats.org/officeDocument/2006/relationships/image" Target="../media/image7.png"/><Relationship Id="rId113" Type="http://schemas.openxmlformats.org/officeDocument/2006/relationships/hyperlink" Target="&#49884;&#54200;35&#54200;.pptx" TargetMode="External"/><Relationship Id="rId320" Type="http://schemas.openxmlformats.org/officeDocument/2006/relationships/image" Target="../media/image143.png"/><Relationship Id="rId155" Type="http://schemas.openxmlformats.org/officeDocument/2006/relationships/hyperlink" Target="&#49884;&#54200;28&#54200;.pptx" TargetMode="External"/><Relationship Id="rId197" Type="http://schemas.openxmlformats.org/officeDocument/2006/relationships/hyperlink" Target="&#49884;&#54200;126&#54200;.pptx" TargetMode="External"/><Relationship Id="rId362" Type="http://schemas.openxmlformats.org/officeDocument/2006/relationships/image" Target="../media/image164.png"/><Relationship Id="rId418" Type="http://schemas.openxmlformats.org/officeDocument/2006/relationships/image" Target="../media/image192.png"/><Relationship Id="rId222" Type="http://schemas.openxmlformats.org/officeDocument/2006/relationships/image" Target="../media/image94.png"/><Relationship Id="rId264" Type="http://schemas.openxmlformats.org/officeDocument/2006/relationships/image" Target="../media/image115.png"/><Relationship Id="rId471" Type="http://schemas.openxmlformats.org/officeDocument/2006/relationships/image" Target="../media/image219.png"/><Relationship Id="rId17" Type="http://schemas.openxmlformats.org/officeDocument/2006/relationships/slide" Target="slide9.xml"/><Relationship Id="rId59" Type="http://schemas.openxmlformats.org/officeDocument/2006/relationships/hyperlink" Target="&#49884;&#54200;23&#54200;.pptx" TargetMode="External"/><Relationship Id="rId124" Type="http://schemas.openxmlformats.org/officeDocument/2006/relationships/image" Target="../media/image45.png"/><Relationship Id="rId70" Type="http://schemas.openxmlformats.org/officeDocument/2006/relationships/image" Target="../media/image18.png"/><Relationship Id="rId166" Type="http://schemas.openxmlformats.org/officeDocument/2006/relationships/image" Target="../media/image66.png"/><Relationship Id="rId331" Type="http://schemas.openxmlformats.org/officeDocument/2006/relationships/hyperlink" Target="&#49884;&#54200;92&#54200;.pptx" TargetMode="External"/><Relationship Id="rId373" Type="http://schemas.openxmlformats.org/officeDocument/2006/relationships/hyperlink" Target="../18&#50853;&#44592;/&#50853;&#44592;.pptx" TargetMode="External"/><Relationship Id="rId429" Type="http://schemas.openxmlformats.org/officeDocument/2006/relationships/hyperlink" Target="../../&#49888;&#50557;PPT/46%20&#44256;&#47536;&#46020;&#51204;&#49436;/&#44256;&#47536;&#46020;&#51204;&#49436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6&#54200;.pptx" TargetMode="External"/><Relationship Id="rId440" Type="http://schemas.openxmlformats.org/officeDocument/2006/relationships/image" Target="../media/image203.png"/><Relationship Id="rId28" Type="http://schemas.openxmlformats.org/officeDocument/2006/relationships/slide" Target="slide34.xml"/><Relationship Id="rId275" Type="http://schemas.openxmlformats.org/officeDocument/2006/relationships/hyperlink" Target="&#49884;&#54200;74&#54200;.pptx" TargetMode="External"/><Relationship Id="rId300" Type="http://schemas.openxmlformats.org/officeDocument/2006/relationships/image" Target="../media/image133.png"/><Relationship Id="rId81" Type="http://schemas.openxmlformats.org/officeDocument/2006/relationships/hyperlink" Target="&#49884;&#54200;51&#54200;.pptx" TargetMode="External"/><Relationship Id="rId135" Type="http://schemas.openxmlformats.org/officeDocument/2006/relationships/hyperlink" Target="&#49884;&#54200;61&#54200;.pptx" TargetMode="External"/><Relationship Id="rId177" Type="http://schemas.openxmlformats.org/officeDocument/2006/relationships/hyperlink" Target="&#49884;&#54200;124&#54200;.pptx" TargetMode="External"/><Relationship Id="rId342" Type="http://schemas.openxmlformats.org/officeDocument/2006/relationships/image" Target="../media/image154.png"/><Relationship Id="rId384" Type="http://schemas.openxmlformats.org/officeDocument/2006/relationships/image" Target="../media/image175.png"/><Relationship Id="rId202" Type="http://schemas.openxmlformats.org/officeDocument/2006/relationships/image" Target="../media/image84.png"/><Relationship Id="rId244" Type="http://schemas.openxmlformats.org/officeDocument/2006/relationships/image" Target="../media/image105.png"/><Relationship Id="rId39" Type="http://schemas.openxmlformats.org/officeDocument/2006/relationships/hyperlink" Target="&#49884;&#54200;22&#54200;.pptx" TargetMode="External"/><Relationship Id="rId286" Type="http://schemas.openxmlformats.org/officeDocument/2006/relationships/image" Target="../media/image126.png"/><Relationship Id="rId451" Type="http://schemas.openxmlformats.org/officeDocument/2006/relationships/hyperlink" Target="../../&#49888;&#50557;PPT/57%20&#48716;&#47112;&#47788;&#49436;/&#48716;&#47112;&#47788;&#49436;1&#51109;.pptx" TargetMode="External"/><Relationship Id="rId50" Type="http://schemas.openxmlformats.org/officeDocument/2006/relationships/image" Target="../media/image8.png"/><Relationship Id="rId104" Type="http://schemas.openxmlformats.org/officeDocument/2006/relationships/image" Target="../media/image35.png"/><Relationship Id="rId146" Type="http://schemas.openxmlformats.org/officeDocument/2006/relationships/image" Target="../media/image56.png"/><Relationship Id="rId188" Type="http://schemas.openxmlformats.org/officeDocument/2006/relationships/image" Target="../media/image77.png"/><Relationship Id="rId311" Type="http://schemas.openxmlformats.org/officeDocument/2006/relationships/hyperlink" Target="&#49884;&#54200;100&#54200;.pptx" TargetMode="External"/><Relationship Id="rId353" Type="http://schemas.openxmlformats.org/officeDocument/2006/relationships/hyperlink" Target="../08&#47355;&#44592;/&#47355;&#44592;.pptx" TargetMode="External"/><Relationship Id="rId395" Type="http://schemas.openxmlformats.org/officeDocument/2006/relationships/hyperlink" Target="../29&#50836;&#50648;/&#50836;&#50648;.pptx" TargetMode="External"/><Relationship Id="rId409" Type="http://schemas.openxmlformats.org/officeDocument/2006/relationships/hyperlink" Target="../36&#49828;&#48148;&#45264;/&#49828;&#48148;&#45264;.pptx" TargetMode="External"/><Relationship Id="rId92" Type="http://schemas.openxmlformats.org/officeDocument/2006/relationships/image" Target="../media/image29.png"/><Relationship Id="rId213" Type="http://schemas.openxmlformats.org/officeDocument/2006/relationships/hyperlink" Target="&#49884;&#54200;148&#54200;.pptx" TargetMode="External"/><Relationship Id="rId420" Type="http://schemas.openxmlformats.org/officeDocument/2006/relationships/image" Target="../media/image193.png"/><Relationship Id="rId255" Type="http://schemas.openxmlformats.org/officeDocument/2006/relationships/hyperlink" Target="&#49884;&#54200;119&#54200;.pptx" TargetMode="External"/><Relationship Id="rId297" Type="http://schemas.openxmlformats.org/officeDocument/2006/relationships/hyperlink" Target="&#49884;&#54200;86&#54200;.pptx" TargetMode="External"/><Relationship Id="rId462" Type="http://schemas.openxmlformats.org/officeDocument/2006/relationships/image" Target="../media/image214.png"/><Relationship Id="rId115" Type="http://schemas.openxmlformats.org/officeDocument/2006/relationships/hyperlink" Target="&#49884;&#54200;36&#54200;.pptx" TargetMode="External"/><Relationship Id="rId157" Type="http://schemas.openxmlformats.org/officeDocument/2006/relationships/hyperlink" Target="&#49884;&#54200;18&#54200;.pptx" TargetMode="External"/><Relationship Id="rId322" Type="http://schemas.openxmlformats.org/officeDocument/2006/relationships/image" Target="../media/image144.png"/><Relationship Id="rId364" Type="http://schemas.openxmlformats.org/officeDocument/2006/relationships/image" Target="../media/image165.png"/><Relationship Id="rId61" Type="http://schemas.openxmlformats.org/officeDocument/2006/relationships/hyperlink" Target="&#49884;&#54200;44&#54200;.pptx" TargetMode="External"/><Relationship Id="rId199" Type="http://schemas.openxmlformats.org/officeDocument/2006/relationships/hyperlink" Target="&#49884;&#54200;136&#54200;.pptx" TargetMode="External"/></Relationships>
</file>

<file path=ppt/slides/_rels/slide35.xml.rels><?xml version="1.0" encoding="UTF-8" standalone="yes"?>
<Relationships xmlns="http://schemas.openxmlformats.org/package/2006/relationships"><Relationship Id="rId117" Type="http://schemas.openxmlformats.org/officeDocument/2006/relationships/hyperlink" Target="&#49884;&#54200;46&#54200;.pptx" TargetMode="External"/><Relationship Id="rId299" Type="http://schemas.openxmlformats.org/officeDocument/2006/relationships/hyperlink" Target="&#49884;&#54200;87&#54200;.pptx" TargetMode="External"/><Relationship Id="rId21" Type="http://schemas.openxmlformats.org/officeDocument/2006/relationships/slide" Target="slide11.xml"/><Relationship Id="rId63" Type="http://schemas.openxmlformats.org/officeDocument/2006/relationships/hyperlink" Target="&#49884;&#54200;04&#54200;.pptx" TargetMode="External"/><Relationship Id="rId159" Type="http://schemas.openxmlformats.org/officeDocument/2006/relationships/hyperlink" Target="&#49884;&#54200;08&#54200;.pptx" TargetMode="External"/><Relationship Id="rId324" Type="http://schemas.openxmlformats.org/officeDocument/2006/relationships/image" Target="../media/image145.png"/><Relationship Id="rId366" Type="http://schemas.openxmlformats.org/officeDocument/2006/relationships/image" Target="../media/image166.png"/><Relationship Id="rId170" Type="http://schemas.openxmlformats.org/officeDocument/2006/relationships/image" Target="../media/image68.png"/><Relationship Id="rId226" Type="http://schemas.openxmlformats.org/officeDocument/2006/relationships/image" Target="../media/image96.png"/><Relationship Id="rId433" Type="http://schemas.openxmlformats.org/officeDocument/2006/relationships/hyperlink" Target="../../&#49888;&#50557;PPT/48%20&#44040;&#46972;&#46356;&#50500;&#49436;/&#44040;&#46972;&#46356;&#50500;&#49436;.pptx" TargetMode="External"/><Relationship Id="rId268" Type="http://schemas.openxmlformats.org/officeDocument/2006/relationships/image" Target="../media/image117.png"/><Relationship Id="rId32" Type="http://schemas.openxmlformats.org/officeDocument/2006/relationships/slide" Target="slide17.xml"/><Relationship Id="rId74" Type="http://schemas.openxmlformats.org/officeDocument/2006/relationships/image" Target="../media/image20.png"/><Relationship Id="rId128" Type="http://schemas.openxmlformats.org/officeDocument/2006/relationships/image" Target="../media/image47.png"/><Relationship Id="rId335" Type="http://schemas.openxmlformats.org/officeDocument/2006/relationships/hyperlink" Target="&#49884;&#54200;09&#54200;.pptx" TargetMode="External"/><Relationship Id="rId377" Type="http://schemas.openxmlformats.org/officeDocument/2006/relationships/hyperlink" Target="../20&#51104;&#50616;/&#51104;&#50616;.pptx" TargetMode="External"/><Relationship Id="rId5" Type="http://schemas.openxmlformats.org/officeDocument/2006/relationships/slide" Target="slide22.xml"/><Relationship Id="rId181" Type="http://schemas.openxmlformats.org/officeDocument/2006/relationships/hyperlink" Target="&#49884;&#54200;142&#54200;.pptx" TargetMode="External"/><Relationship Id="rId237" Type="http://schemas.openxmlformats.org/officeDocument/2006/relationships/hyperlink" Target="&#49884;&#54200;109&#54200;.pptx" TargetMode="External"/><Relationship Id="rId402" Type="http://schemas.openxmlformats.org/officeDocument/2006/relationships/image" Target="../media/image184.png"/><Relationship Id="rId279" Type="http://schemas.openxmlformats.org/officeDocument/2006/relationships/hyperlink" Target="&#49884;&#54200;76&#54200;.pptx" TargetMode="External"/><Relationship Id="rId444" Type="http://schemas.openxmlformats.org/officeDocument/2006/relationships/image" Target="../media/image205.png"/><Relationship Id="rId43" Type="http://schemas.openxmlformats.org/officeDocument/2006/relationships/hyperlink" Target="&#49884;&#54200;11&#54200;.pptx" TargetMode="External"/><Relationship Id="rId139" Type="http://schemas.openxmlformats.org/officeDocument/2006/relationships/hyperlink" Target="&#49884;&#54200;64&#54200;.pptx" TargetMode="External"/><Relationship Id="rId290" Type="http://schemas.openxmlformats.org/officeDocument/2006/relationships/image" Target="../media/image128.png"/><Relationship Id="rId304" Type="http://schemas.openxmlformats.org/officeDocument/2006/relationships/image" Target="../media/image135.png"/><Relationship Id="rId346" Type="http://schemas.openxmlformats.org/officeDocument/2006/relationships/image" Target="../media/image156.png"/><Relationship Id="rId388" Type="http://schemas.openxmlformats.org/officeDocument/2006/relationships/image" Target="../media/image177.png"/><Relationship Id="rId85" Type="http://schemas.openxmlformats.org/officeDocument/2006/relationships/hyperlink" Target="&#49884;&#54200;53&#54200;.pptx" TargetMode="External"/><Relationship Id="rId150" Type="http://schemas.openxmlformats.org/officeDocument/2006/relationships/image" Target="../media/image58.png"/><Relationship Id="rId192" Type="http://schemas.openxmlformats.org/officeDocument/2006/relationships/image" Target="../media/image79.png"/><Relationship Id="rId206" Type="http://schemas.openxmlformats.org/officeDocument/2006/relationships/image" Target="../media/image86.png"/><Relationship Id="rId413" Type="http://schemas.openxmlformats.org/officeDocument/2006/relationships/hyperlink" Target="../38&#49828;&#44032;&#47028;/&#49828;&#44032;&#47028;.pptx" TargetMode="External"/><Relationship Id="rId248" Type="http://schemas.openxmlformats.org/officeDocument/2006/relationships/image" Target="../media/image107.png"/><Relationship Id="rId455" Type="http://schemas.openxmlformats.org/officeDocument/2006/relationships/hyperlink" Target="../../&#49888;&#50557;PPT/59%20&#50556;&#44256;&#48372;&#49436;/&#50556;&#44256;&#48372;&#49436;.pptx" TargetMode="External"/><Relationship Id="rId12" Type="http://schemas.openxmlformats.org/officeDocument/2006/relationships/slide" Target="slide6.xml"/><Relationship Id="rId108" Type="http://schemas.openxmlformats.org/officeDocument/2006/relationships/image" Target="../media/image37.png"/><Relationship Id="rId315" Type="http://schemas.openxmlformats.org/officeDocument/2006/relationships/hyperlink" Target="&#49884;&#54200;102&#54200;.pptx" TargetMode="External"/><Relationship Id="rId357" Type="http://schemas.openxmlformats.org/officeDocument/2006/relationships/hyperlink" Target="../10&#49324;&#47924;&#50648;&#54616;/&#49324;&#47924;&#50648;&#54616;.pptx" TargetMode="External"/><Relationship Id="rId54" Type="http://schemas.openxmlformats.org/officeDocument/2006/relationships/image" Target="../media/image10.png"/><Relationship Id="rId96" Type="http://schemas.openxmlformats.org/officeDocument/2006/relationships/image" Target="../media/image31.png"/><Relationship Id="rId161" Type="http://schemas.openxmlformats.org/officeDocument/2006/relationships/hyperlink" Target="&#49884;&#54200;122&#54200;.pptx" TargetMode="External"/><Relationship Id="rId217" Type="http://schemas.openxmlformats.org/officeDocument/2006/relationships/hyperlink" Target="&#49884;&#54200;139&#54200;.pptx" TargetMode="External"/><Relationship Id="rId399" Type="http://schemas.openxmlformats.org/officeDocument/2006/relationships/hyperlink" Target="../31&#50724;&#48148;&#45852;/&#50724;&#48148;&#45852;1&#51109;.pptx" TargetMode="External"/><Relationship Id="rId259" Type="http://schemas.openxmlformats.org/officeDocument/2006/relationships/hyperlink" Target="&#49884;&#54200;29&#54200;.pptx" TargetMode="External"/><Relationship Id="rId424" Type="http://schemas.openxmlformats.org/officeDocument/2006/relationships/image" Target="../media/image195.png"/><Relationship Id="rId466" Type="http://schemas.openxmlformats.org/officeDocument/2006/relationships/image" Target="../media/image216.png"/><Relationship Id="rId23" Type="http://schemas.openxmlformats.org/officeDocument/2006/relationships/slide" Target="slide12.xml"/><Relationship Id="rId119" Type="http://schemas.openxmlformats.org/officeDocument/2006/relationships/hyperlink" Target="&#49884;&#54200;60&#54200;.pptx" TargetMode="External"/><Relationship Id="rId270" Type="http://schemas.openxmlformats.org/officeDocument/2006/relationships/image" Target="../media/image118.png"/><Relationship Id="rId326" Type="http://schemas.openxmlformats.org/officeDocument/2006/relationships/image" Target="../media/image146.png"/><Relationship Id="rId65" Type="http://schemas.openxmlformats.org/officeDocument/2006/relationships/hyperlink" Target="&#49884;&#54200;41&#54200;.pptx" TargetMode="External"/><Relationship Id="rId130" Type="http://schemas.openxmlformats.org/officeDocument/2006/relationships/image" Target="../media/image48.png"/><Relationship Id="rId368" Type="http://schemas.openxmlformats.org/officeDocument/2006/relationships/image" Target="../media/image167.png"/><Relationship Id="rId172" Type="http://schemas.openxmlformats.org/officeDocument/2006/relationships/image" Target="../media/image69.png"/><Relationship Id="rId228" Type="http://schemas.openxmlformats.org/officeDocument/2006/relationships/image" Target="../media/image97.png"/><Relationship Id="rId435" Type="http://schemas.openxmlformats.org/officeDocument/2006/relationships/hyperlink" Target="../../&#49888;&#50557;PPT/49%20&#50640;&#48288;&#49548;&#49436;/&#50640;&#48288;&#49548;&#49436;.pptx" TargetMode="External"/><Relationship Id="rId281" Type="http://schemas.openxmlformats.org/officeDocument/2006/relationships/hyperlink" Target="&#49884;&#54200;70&#54200;.pptx" TargetMode="External"/><Relationship Id="rId337" Type="http://schemas.openxmlformats.org/officeDocument/2006/relationships/hyperlink" Target="../../&#44396;-&#49888;&#50557;%20&#49457;&#44221;&#47785;&#47197;.pptx" TargetMode="External"/><Relationship Id="rId34" Type="http://schemas.openxmlformats.org/officeDocument/2006/relationships/slide" Target="slide19.xml"/><Relationship Id="rId76" Type="http://schemas.openxmlformats.org/officeDocument/2006/relationships/image" Target="../media/image21.png"/><Relationship Id="rId141" Type="http://schemas.openxmlformats.org/officeDocument/2006/relationships/hyperlink" Target="&#49884;&#54200;63&#54200;.pptx" TargetMode="External"/><Relationship Id="rId379" Type="http://schemas.openxmlformats.org/officeDocument/2006/relationships/hyperlink" Target="../21&#51204;&#46020;&#49436;/&#51204;&#46020;&#49436;.pptx" TargetMode="External"/><Relationship Id="rId7" Type="http://schemas.openxmlformats.org/officeDocument/2006/relationships/slide" Target="slide23.xml"/><Relationship Id="rId183" Type="http://schemas.openxmlformats.org/officeDocument/2006/relationships/hyperlink" Target="&#49884;&#54200;141&#54200;.pptx" TargetMode="External"/><Relationship Id="rId239" Type="http://schemas.openxmlformats.org/officeDocument/2006/relationships/hyperlink" Target="&#49884;&#54200;112&#54200;.pptx" TargetMode="External"/><Relationship Id="rId390" Type="http://schemas.openxmlformats.org/officeDocument/2006/relationships/image" Target="../media/image178.png"/><Relationship Id="rId404" Type="http://schemas.openxmlformats.org/officeDocument/2006/relationships/image" Target="../media/image185.png"/><Relationship Id="rId446" Type="http://schemas.openxmlformats.org/officeDocument/2006/relationships/image" Target="../media/image206.png"/><Relationship Id="rId250" Type="http://schemas.openxmlformats.org/officeDocument/2006/relationships/image" Target="../media/image108.png"/><Relationship Id="rId292" Type="http://schemas.openxmlformats.org/officeDocument/2006/relationships/image" Target="../media/image129.png"/><Relationship Id="rId306" Type="http://schemas.openxmlformats.org/officeDocument/2006/relationships/image" Target="../media/image136.png"/><Relationship Id="rId45" Type="http://schemas.openxmlformats.org/officeDocument/2006/relationships/hyperlink" Target="&#49884;&#54200;01&#54200;.pptx" TargetMode="External"/><Relationship Id="rId87" Type="http://schemas.openxmlformats.org/officeDocument/2006/relationships/hyperlink" Target="&#49884;&#54200;05&#54200;.pptx" TargetMode="External"/><Relationship Id="rId110" Type="http://schemas.openxmlformats.org/officeDocument/2006/relationships/image" Target="../media/image38.png"/><Relationship Id="rId348" Type="http://schemas.openxmlformats.org/officeDocument/2006/relationships/image" Target="../media/image157.png"/><Relationship Id="rId152" Type="http://schemas.openxmlformats.org/officeDocument/2006/relationships/image" Target="../media/image59.png"/><Relationship Id="rId194" Type="http://schemas.openxmlformats.org/officeDocument/2006/relationships/image" Target="../media/image80.png"/><Relationship Id="rId208" Type="http://schemas.openxmlformats.org/officeDocument/2006/relationships/image" Target="../media/image87.png"/><Relationship Id="rId415" Type="http://schemas.openxmlformats.org/officeDocument/2006/relationships/hyperlink" Target="../39&#47568;&#46972;&#44592;/&#47568;&#46972;&#44592;.pptx" TargetMode="External"/><Relationship Id="rId457" Type="http://schemas.openxmlformats.org/officeDocument/2006/relationships/hyperlink" Target="../../&#49888;&#50557;PPT/60%20&#48288;&#46300;&#47196;&#51204;&#49436;/&#48288;&#46300;&#47196;&#51204;&#49436;.pptx" TargetMode="External"/><Relationship Id="rId261" Type="http://schemas.openxmlformats.org/officeDocument/2006/relationships/hyperlink" Target="&#49884;&#54200;39&#54200;.pptx" TargetMode="External"/><Relationship Id="rId14" Type="http://schemas.openxmlformats.org/officeDocument/2006/relationships/slide" Target="slide7.xml"/><Relationship Id="rId56" Type="http://schemas.openxmlformats.org/officeDocument/2006/relationships/image" Target="../media/image11.png"/><Relationship Id="rId317" Type="http://schemas.openxmlformats.org/officeDocument/2006/relationships/hyperlink" Target="&#49884;&#54200;99&#54200;.pptx" TargetMode="External"/><Relationship Id="rId359" Type="http://schemas.openxmlformats.org/officeDocument/2006/relationships/hyperlink" Target="../12&#50676;&#50773;&#44592;&#54616;/&#50676;&#50773;&#44592;&#54616;.pptx" TargetMode="External"/><Relationship Id="rId98" Type="http://schemas.openxmlformats.org/officeDocument/2006/relationships/image" Target="../media/image32.png"/><Relationship Id="rId121" Type="http://schemas.openxmlformats.org/officeDocument/2006/relationships/hyperlink" Target="&#49884;&#54200;07&#54200;.pptx" TargetMode="External"/><Relationship Id="rId163" Type="http://schemas.openxmlformats.org/officeDocument/2006/relationships/hyperlink" Target="&#49884;&#54200;121&#54200;.pptx" TargetMode="External"/><Relationship Id="rId219" Type="http://schemas.openxmlformats.org/officeDocument/2006/relationships/hyperlink" Target="&#49884;&#54200;129&#54200;.pptx" TargetMode="External"/><Relationship Id="rId370" Type="http://schemas.openxmlformats.org/officeDocument/2006/relationships/image" Target="../media/image168.png"/><Relationship Id="rId426" Type="http://schemas.openxmlformats.org/officeDocument/2006/relationships/image" Target="../media/image196.png"/><Relationship Id="rId230" Type="http://schemas.openxmlformats.org/officeDocument/2006/relationships/image" Target="../media/image98.png"/><Relationship Id="rId468" Type="http://schemas.openxmlformats.org/officeDocument/2006/relationships/image" Target="../media/image217.png"/><Relationship Id="rId25" Type="http://schemas.openxmlformats.org/officeDocument/2006/relationships/slide" Target="slide13.xml"/><Relationship Id="rId67" Type="http://schemas.openxmlformats.org/officeDocument/2006/relationships/hyperlink" Target="&#49884;&#54200;42&#54200;.pptx" TargetMode="External"/><Relationship Id="rId272" Type="http://schemas.openxmlformats.org/officeDocument/2006/relationships/image" Target="../media/image119.png"/><Relationship Id="rId328" Type="http://schemas.openxmlformats.org/officeDocument/2006/relationships/image" Target="../media/image147.png"/><Relationship Id="rId132" Type="http://schemas.openxmlformats.org/officeDocument/2006/relationships/image" Target="../media/image49.png"/><Relationship Id="rId174" Type="http://schemas.openxmlformats.org/officeDocument/2006/relationships/image" Target="../media/image70.png"/><Relationship Id="rId381" Type="http://schemas.openxmlformats.org/officeDocument/2006/relationships/hyperlink" Target="../22&#50500;&#44032;/&#50500;&#44032;.pptx" TargetMode="External"/><Relationship Id="rId241" Type="http://schemas.openxmlformats.org/officeDocument/2006/relationships/hyperlink" Target="&#49884;&#54200;113&#54200;.pptx" TargetMode="External"/><Relationship Id="rId437" Type="http://schemas.openxmlformats.org/officeDocument/2006/relationships/hyperlink" Target="../../&#49888;&#50557;PPT/50%20&#48716;&#47549;&#48372;&#49436;/&#48716;&#47549;&#48372;&#49436;.pptx" TargetMode="External"/><Relationship Id="rId36" Type="http://schemas.openxmlformats.org/officeDocument/2006/relationships/slide" Target="slide8.xml"/><Relationship Id="rId283" Type="http://schemas.openxmlformats.org/officeDocument/2006/relationships/hyperlink" Target="&#49884;&#54200;78&#54200;.pptx" TargetMode="External"/><Relationship Id="rId339" Type="http://schemas.openxmlformats.org/officeDocument/2006/relationships/hyperlink" Target="../02&#52636;&#50528;&#44413;&#44592;/&#52636;&#50528;&#44413;&#44592;.pptx" TargetMode="External"/><Relationship Id="rId78" Type="http://schemas.openxmlformats.org/officeDocument/2006/relationships/image" Target="../media/image22.png"/><Relationship Id="rId101" Type="http://schemas.openxmlformats.org/officeDocument/2006/relationships/hyperlink" Target="&#49884;&#54200;40&#54200;.pptx" TargetMode="External"/><Relationship Id="rId143" Type="http://schemas.openxmlformats.org/officeDocument/2006/relationships/hyperlink" Target="&#49884;&#54200;62&#54200;.pptx" TargetMode="External"/><Relationship Id="rId185" Type="http://schemas.openxmlformats.org/officeDocument/2006/relationships/hyperlink" Target="&#49884;&#54200;125&#54200;.pptx" TargetMode="External"/><Relationship Id="rId350" Type="http://schemas.openxmlformats.org/officeDocument/2006/relationships/image" Target="../media/image158.png"/><Relationship Id="rId406" Type="http://schemas.openxmlformats.org/officeDocument/2006/relationships/image" Target="../media/image186.png"/><Relationship Id="rId9" Type="http://schemas.openxmlformats.org/officeDocument/2006/relationships/slide" Target="slide24.xml"/><Relationship Id="rId210" Type="http://schemas.openxmlformats.org/officeDocument/2006/relationships/image" Target="../media/image88.png"/><Relationship Id="rId392" Type="http://schemas.openxmlformats.org/officeDocument/2006/relationships/image" Target="../media/image179.png"/><Relationship Id="rId448" Type="http://schemas.openxmlformats.org/officeDocument/2006/relationships/image" Target="../media/image207.png"/><Relationship Id="rId252" Type="http://schemas.openxmlformats.org/officeDocument/2006/relationships/image" Target="../media/image109.png"/><Relationship Id="rId294" Type="http://schemas.openxmlformats.org/officeDocument/2006/relationships/image" Target="../media/image130.png"/><Relationship Id="rId308" Type="http://schemas.openxmlformats.org/officeDocument/2006/relationships/image" Target="../media/image137.png"/><Relationship Id="rId47" Type="http://schemas.openxmlformats.org/officeDocument/2006/relationships/hyperlink" Target="&#49884;&#54200;02&#54200;.pptx" TargetMode="External"/><Relationship Id="rId89" Type="http://schemas.openxmlformats.org/officeDocument/2006/relationships/hyperlink" Target="&#49884;&#54200;15&#54200;.pptx" TargetMode="External"/><Relationship Id="rId112" Type="http://schemas.openxmlformats.org/officeDocument/2006/relationships/image" Target="../media/image39.png"/><Relationship Id="rId154" Type="http://schemas.openxmlformats.org/officeDocument/2006/relationships/image" Target="../media/image60.png"/><Relationship Id="rId361" Type="http://schemas.openxmlformats.org/officeDocument/2006/relationships/hyperlink" Target="../11&#50676;&#50773;&#44592;&#49345;/&#50676;&#50773;&#44592;&#49345;.pptx" TargetMode="External"/><Relationship Id="rId196" Type="http://schemas.openxmlformats.org/officeDocument/2006/relationships/image" Target="../media/image81.png"/><Relationship Id="rId417" Type="http://schemas.openxmlformats.org/officeDocument/2006/relationships/hyperlink" Target="../../&#49888;&#50557;PPT/40%20&#47560;&#53468;&#48373;&#51020;/&#47560;&#53468;&#48373;&#51020;.pptx" TargetMode="External"/><Relationship Id="rId459" Type="http://schemas.openxmlformats.org/officeDocument/2006/relationships/hyperlink" Target="../../&#49888;&#50557;PPT/61%20&#48288;&#46300;&#47196;&#54980;&#49436;/&#48288;&#46300;&#47196;&#54980;&#49436;.pptx" TargetMode="External"/><Relationship Id="rId16" Type="http://schemas.openxmlformats.org/officeDocument/2006/relationships/slide" Target="slide28.xml"/><Relationship Id="rId221" Type="http://schemas.openxmlformats.org/officeDocument/2006/relationships/hyperlink" Target="&#49884;&#54200;111&#54200;.pptx" TargetMode="External"/><Relationship Id="rId263" Type="http://schemas.openxmlformats.org/officeDocument/2006/relationships/hyperlink" Target="&#49884;&#54200;49&#54200;.pptx" TargetMode="External"/><Relationship Id="rId319" Type="http://schemas.openxmlformats.org/officeDocument/2006/relationships/hyperlink" Target="&#49884;&#54200;98&#54200;.pptx" TargetMode="External"/><Relationship Id="rId470" Type="http://schemas.openxmlformats.org/officeDocument/2006/relationships/image" Target="../media/image218.png"/><Relationship Id="rId58" Type="http://schemas.openxmlformats.org/officeDocument/2006/relationships/image" Target="../media/image12.png"/><Relationship Id="rId123" Type="http://schemas.openxmlformats.org/officeDocument/2006/relationships/hyperlink" Target="&#49884;&#54200;57&#54200;.pptx" TargetMode="External"/><Relationship Id="rId330" Type="http://schemas.openxmlformats.org/officeDocument/2006/relationships/image" Target="../media/image148.png"/><Relationship Id="rId165" Type="http://schemas.openxmlformats.org/officeDocument/2006/relationships/hyperlink" Target="&#49884;&#54200;123&#54200;.pptx" TargetMode="External"/><Relationship Id="rId372" Type="http://schemas.openxmlformats.org/officeDocument/2006/relationships/image" Target="../media/image169.png"/><Relationship Id="rId428" Type="http://schemas.openxmlformats.org/officeDocument/2006/relationships/image" Target="../media/image197.png"/><Relationship Id="rId232" Type="http://schemas.openxmlformats.org/officeDocument/2006/relationships/image" Target="../media/image99.png"/><Relationship Id="rId274" Type="http://schemas.openxmlformats.org/officeDocument/2006/relationships/image" Target="../media/image120.png"/><Relationship Id="rId27" Type="http://schemas.openxmlformats.org/officeDocument/2006/relationships/slide" Target="slide14.xml"/><Relationship Id="rId69" Type="http://schemas.openxmlformats.org/officeDocument/2006/relationships/hyperlink" Target="&#49884;&#54200;43&#54200;.pptx" TargetMode="External"/><Relationship Id="rId134" Type="http://schemas.openxmlformats.org/officeDocument/2006/relationships/image" Target="../media/image50.png"/><Relationship Id="rId80" Type="http://schemas.openxmlformats.org/officeDocument/2006/relationships/image" Target="../media/image23.png"/><Relationship Id="rId176" Type="http://schemas.openxmlformats.org/officeDocument/2006/relationships/image" Target="../media/image71.png"/><Relationship Id="rId341" Type="http://schemas.openxmlformats.org/officeDocument/2006/relationships/hyperlink" Target="&#52285;&#49464;&#44592;.pptx" TargetMode="External"/><Relationship Id="rId383" Type="http://schemas.openxmlformats.org/officeDocument/2006/relationships/hyperlink" Target="../23&#51060;&#49324;&#50556;/&#51060;&#49324;&#50556;.pptx" TargetMode="External"/><Relationship Id="rId439" Type="http://schemas.openxmlformats.org/officeDocument/2006/relationships/hyperlink" Target="../../&#49888;&#50557;PPT/51%20&#44264;&#47196;&#49352;&#49436;/&#44264;&#47196;&#49352;&#49436;.pptx" TargetMode="External"/><Relationship Id="rId201" Type="http://schemas.openxmlformats.org/officeDocument/2006/relationships/hyperlink" Target="&#49884;&#54200;146&#54200;.pptx" TargetMode="External"/><Relationship Id="rId243" Type="http://schemas.openxmlformats.org/officeDocument/2006/relationships/hyperlink" Target="&#49884;&#54200;114&#54200;.pptx" TargetMode="External"/><Relationship Id="rId285" Type="http://schemas.openxmlformats.org/officeDocument/2006/relationships/hyperlink" Target="&#49884;&#54200;88&#54200;.pptx" TargetMode="External"/><Relationship Id="rId450" Type="http://schemas.openxmlformats.org/officeDocument/2006/relationships/image" Target="../media/image208.png"/><Relationship Id="rId38" Type="http://schemas.openxmlformats.org/officeDocument/2006/relationships/image" Target="../media/image2.png"/><Relationship Id="rId103" Type="http://schemas.openxmlformats.org/officeDocument/2006/relationships/hyperlink" Target="&#49884;&#54200;50&#54200;.pptx" TargetMode="External"/><Relationship Id="rId310" Type="http://schemas.openxmlformats.org/officeDocument/2006/relationships/image" Target="../media/image138.png"/><Relationship Id="rId91" Type="http://schemas.openxmlformats.org/officeDocument/2006/relationships/hyperlink" Target="&#49884;&#54200;25&#54200;.pptx" TargetMode="External"/><Relationship Id="rId145" Type="http://schemas.openxmlformats.org/officeDocument/2006/relationships/hyperlink" Target="&#49884;&#54200;67&#54200;.pptx" TargetMode="External"/><Relationship Id="rId187" Type="http://schemas.openxmlformats.org/officeDocument/2006/relationships/hyperlink" Target="&#49884;&#54200;135&#54200;.pptx" TargetMode="External"/><Relationship Id="rId352" Type="http://schemas.openxmlformats.org/officeDocument/2006/relationships/image" Target="../media/image159.png"/><Relationship Id="rId394" Type="http://schemas.openxmlformats.org/officeDocument/2006/relationships/image" Target="../media/image180.png"/><Relationship Id="rId408" Type="http://schemas.openxmlformats.org/officeDocument/2006/relationships/image" Target="../media/image187.png"/><Relationship Id="rId212" Type="http://schemas.openxmlformats.org/officeDocument/2006/relationships/image" Target="../media/image89.png"/><Relationship Id="rId254" Type="http://schemas.openxmlformats.org/officeDocument/2006/relationships/image" Target="../media/image110.png"/><Relationship Id="rId49" Type="http://schemas.openxmlformats.org/officeDocument/2006/relationships/hyperlink" Target="&#49884;&#54200;33&#54200;.pptx" TargetMode="External"/><Relationship Id="rId114" Type="http://schemas.openxmlformats.org/officeDocument/2006/relationships/image" Target="../media/image40.png"/><Relationship Id="rId296" Type="http://schemas.openxmlformats.org/officeDocument/2006/relationships/image" Target="../media/image131.png"/><Relationship Id="rId461" Type="http://schemas.openxmlformats.org/officeDocument/2006/relationships/hyperlink" Target="../../&#49888;&#50557;PPT/62%20&#50836;&#54620;&#51068;&#49436;/&#50836;&#54620;&#51068;&#49436;.pptx" TargetMode="External"/><Relationship Id="rId60" Type="http://schemas.openxmlformats.org/officeDocument/2006/relationships/image" Target="../media/image13.png"/><Relationship Id="rId156" Type="http://schemas.openxmlformats.org/officeDocument/2006/relationships/image" Target="../media/image61.png"/><Relationship Id="rId198" Type="http://schemas.openxmlformats.org/officeDocument/2006/relationships/image" Target="../media/image82.png"/><Relationship Id="rId321" Type="http://schemas.openxmlformats.org/officeDocument/2006/relationships/hyperlink" Target="&#49884;&#54200;97&#54200;.pptx" TargetMode="External"/><Relationship Id="rId363" Type="http://schemas.openxmlformats.org/officeDocument/2006/relationships/hyperlink" Target="../13&#50669;&#45824;&#49345;/&#50669;&#45824;&#49345;.pptx" TargetMode="External"/><Relationship Id="rId419" Type="http://schemas.openxmlformats.org/officeDocument/2006/relationships/hyperlink" Target="../../&#49888;&#50557;PPT/41%20&#47560;&#44032;&#48373;&#51020;/&#47560;&#44032;&#48373;&#51020;.pptx" TargetMode="External"/><Relationship Id="rId223" Type="http://schemas.openxmlformats.org/officeDocument/2006/relationships/hyperlink" Target="&#49884;&#54200;103&#54200;.pptx" TargetMode="External"/><Relationship Id="rId430" Type="http://schemas.openxmlformats.org/officeDocument/2006/relationships/image" Target="../media/image198.png"/><Relationship Id="rId18" Type="http://schemas.openxmlformats.org/officeDocument/2006/relationships/slide" Target="slide29.xml"/><Relationship Id="rId265" Type="http://schemas.openxmlformats.org/officeDocument/2006/relationships/hyperlink" Target="&#49884;&#54200;59&#54200;.pptx" TargetMode="External"/><Relationship Id="rId472" Type="http://schemas.openxmlformats.org/officeDocument/2006/relationships/image" Target="../media/image254.png"/><Relationship Id="rId125" Type="http://schemas.openxmlformats.org/officeDocument/2006/relationships/hyperlink" Target="&#49884;&#54200;47&#54200;.pptx" TargetMode="External"/><Relationship Id="rId167" Type="http://schemas.openxmlformats.org/officeDocument/2006/relationships/hyperlink" Target="&#49884;&#54200;133&#54200;.pptx" TargetMode="External"/><Relationship Id="rId332" Type="http://schemas.openxmlformats.org/officeDocument/2006/relationships/image" Target="../media/image149.png"/><Relationship Id="rId374" Type="http://schemas.openxmlformats.org/officeDocument/2006/relationships/image" Target="../media/image170.png"/><Relationship Id="rId71" Type="http://schemas.openxmlformats.org/officeDocument/2006/relationships/hyperlink" Target="&#49884;&#54200;34&#54200;.pptx" TargetMode="External"/><Relationship Id="rId234" Type="http://schemas.openxmlformats.org/officeDocument/2006/relationships/image" Target="../media/image100.png"/><Relationship Id="rId2" Type="http://schemas.openxmlformats.org/officeDocument/2006/relationships/slide" Target="slide1.xml"/><Relationship Id="rId29" Type="http://schemas.openxmlformats.org/officeDocument/2006/relationships/slide" Target="slide15.xml"/><Relationship Id="rId276" Type="http://schemas.openxmlformats.org/officeDocument/2006/relationships/image" Target="../media/image121.png"/><Relationship Id="rId441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40" Type="http://schemas.openxmlformats.org/officeDocument/2006/relationships/image" Target="../media/image3.png"/><Relationship Id="rId136" Type="http://schemas.openxmlformats.org/officeDocument/2006/relationships/image" Target="../media/image51.png"/><Relationship Id="rId178" Type="http://schemas.openxmlformats.org/officeDocument/2006/relationships/image" Target="../media/image72.png"/><Relationship Id="rId301" Type="http://schemas.openxmlformats.org/officeDocument/2006/relationships/hyperlink" Target="&#49884;&#54200;69&#54200;.pptx" TargetMode="External"/><Relationship Id="rId343" Type="http://schemas.openxmlformats.org/officeDocument/2006/relationships/hyperlink" Target="../03&#47112;&#50948;&#44592;/&#47112;&#50948;&#44592;.pptx" TargetMode="External"/><Relationship Id="rId82" Type="http://schemas.openxmlformats.org/officeDocument/2006/relationships/image" Target="../media/image24.png"/><Relationship Id="rId203" Type="http://schemas.openxmlformats.org/officeDocument/2006/relationships/hyperlink" Target="&#49884;&#54200;147&#54200;.pptx" TargetMode="External"/><Relationship Id="rId385" Type="http://schemas.openxmlformats.org/officeDocument/2006/relationships/hyperlink" Target="../24&#50696;&#47112;&#48120;&#50556;/&#50696;&#47112;&#48120;&#50556;.pptx" TargetMode="External"/><Relationship Id="rId19" Type="http://schemas.openxmlformats.org/officeDocument/2006/relationships/slide" Target="slide10.xml"/><Relationship Id="rId224" Type="http://schemas.openxmlformats.org/officeDocument/2006/relationships/image" Target="../media/image95.png"/><Relationship Id="rId245" Type="http://schemas.openxmlformats.org/officeDocument/2006/relationships/hyperlink" Target="&#49884;&#54200;115&#54200;.pptx" TargetMode="External"/><Relationship Id="rId266" Type="http://schemas.openxmlformats.org/officeDocument/2006/relationships/image" Target="../media/image116.png"/><Relationship Id="rId287" Type="http://schemas.openxmlformats.org/officeDocument/2006/relationships/hyperlink" Target="&#49884;&#54200;81&#54200;.pptx" TargetMode="External"/><Relationship Id="rId410" Type="http://schemas.openxmlformats.org/officeDocument/2006/relationships/image" Target="../media/image188.png"/><Relationship Id="rId431" Type="http://schemas.openxmlformats.org/officeDocument/2006/relationships/hyperlink" Target="../../&#49888;&#50557;PPT/47%20&#44256;&#47536;&#46020;&#54980;&#49436;/&#44256;&#47536;&#46020;&#54980;&#49436;.pptx" TargetMode="External"/><Relationship Id="rId452" Type="http://schemas.openxmlformats.org/officeDocument/2006/relationships/image" Target="../media/image209.png"/><Relationship Id="rId30" Type="http://schemas.openxmlformats.org/officeDocument/2006/relationships/slide" Target="slide35.xml"/><Relationship Id="rId105" Type="http://schemas.openxmlformats.org/officeDocument/2006/relationships/hyperlink" Target="&#49884;&#54200;56&#54200;.pptx" TargetMode="External"/><Relationship Id="rId126" Type="http://schemas.openxmlformats.org/officeDocument/2006/relationships/image" Target="../media/image46.png"/><Relationship Id="rId147" Type="http://schemas.openxmlformats.org/officeDocument/2006/relationships/hyperlink" Target="&#49884;&#54200;68&#54200;.pptx" TargetMode="External"/><Relationship Id="rId168" Type="http://schemas.openxmlformats.org/officeDocument/2006/relationships/image" Target="../media/image67.png"/><Relationship Id="rId312" Type="http://schemas.openxmlformats.org/officeDocument/2006/relationships/image" Target="../media/image139.png"/><Relationship Id="rId333" Type="http://schemas.openxmlformats.org/officeDocument/2006/relationships/hyperlink" Target="&#49884;&#54200;91&#54200;.pptx" TargetMode="External"/><Relationship Id="rId354" Type="http://schemas.openxmlformats.org/officeDocument/2006/relationships/image" Target="../media/image160.png"/><Relationship Id="rId51" Type="http://schemas.openxmlformats.org/officeDocument/2006/relationships/hyperlink" Target="&#49884;&#54200;31&#54200;.pptx" TargetMode="External"/><Relationship Id="rId72" Type="http://schemas.openxmlformats.org/officeDocument/2006/relationships/image" Target="../media/image19.png"/><Relationship Id="rId93" Type="http://schemas.openxmlformats.org/officeDocument/2006/relationships/hyperlink" Target="&#49884;&#54200;45&#54200;.pptx" TargetMode="External"/><Relationship Id="rId189" Type="http://schemas.openxmlformats.org/officeDocument/2006/relationships/hyperlink" Target="&#49884;&#54200;145&#54200;.pptx" TargetMode="External"/><Relationship Id="rId375" Type="http://schemas.openxmlformats.org/officeDocument/2006/relationships/hyperlink" Target="../19&#49884;&#54200;/&#49884;&#54200;.pptx" TargetMode="External"/><Relationship Id="rId396" Type="http://schemas.openxmlformats.org/officeDocument/2006/relationships/image" Target="../media/image181.png"/><Relationship Id="rId3" Type="http://schemas.openxmlformats.org/officeDocument/2006/relationships/slide" Target="slide21.xml"/><Relationship Id="rId214" Type="http://schemas.openxmlformats.org/officeDocument/2006/relationships/image" Target="../media/image90.png"/><Relationship Id="rId235" Type="http://schemas.openxmlformats.org/officeDocument/2006/relationships/hyperlink" Target="&#49884;&#54200;108&#54200;.pptx" TargetMode="External"/><Relationship Id="rId256" Type="http://schemas.openxmlformats.org/officeDocument/2006/relationships/image" Target="../media/image111.png"/><Relationship Id="rId277" Type="http://schemas.openxmlformats.org/officeDocument/2006/relationships/hyperlink" Target="&#49884;&#54200;75&#54200;.pptx" TargetMode="External"/><Relationship Id="rId298" Type="http://schemas.openxmlformats.org/officeDocument/2006/relationships/image" Target="../media/image132.png"/><Relationship Id="rId400" Type="http://schemas.openxmlformats.org/officeDocument/2006/relationships/image" Target="../media/image183.png"/><Relationship Id="rId421" Type="http://schemas.openxmlformats.org/officeDocument/2006/relationships/hyperlink" Target="../../&#49888;&#50557;PPT/42%20&#45572;&#44032;&#48373;&#51020;/&#45572;&#44032;&#48373;&#51020;.pptx" TargetMode="External"/><Relationship Id="rId442" Type="http://schemas.openxmlformats.org/officeDocument/2006/relationships/image" Target="../media/image204.png"/><Relationship Id="rId463" Type="http://schemas.openxmlformats.org/officeDocument/2006/relationships/hyperlink" Target="../../&#49888;&#50557;PPT/63%20&#50836;&#54620;&#51060;&#49436;/&#50836;&#54620;&#51060;&#49436;1&#51109;.pptx" TargetMode="External"/><Relationship Id="rId116" Type="http://schemas.openxmlformats.org/officeDocument/2006/relationships/image" Target="../media/image41.png"/><Relationship Id="rId137" Type="http://schemas.openxmlformats.org/officeDocument/2006/relationships/hyperlink" Target="&#49884;&#54200;65&#54200;.pptx" TargetMode="External"/><Relationship Id="rId158" Type="http://schemas.openxmlformats.org/officeDocument/2006/relationships/image" Target="../media/image62.png"/><Relationship Id="rId302" Type="http://schemas.openxmlformats.org/officeDocument/2006/relationships/image" Target="../media/image134.png"/><Relationship Id="rId323" Type="http://schemas.openxmlformats.org/officeDocument/2006/relationships/hyperlink" Target="&#49884;&#54200;96&#54200;.pptx" TargetMode="External"/><Relationship Id="rId344" Type="http://schemas.openxmlformats.org/officeDocument/2006/relationships/image" Target="../media/image155.png"/><Relationship Id="rId20" Type="http://schemas.openxmlformats.org/officeDocument/2006/relationships/slide" Target="slide30.xml"/><Relationship Id="rId41" Type="http://schemas.openxmlformats.org/officeDocument/2006/relationships/hyperlink" Target="&#49884;&#54200;21&#54200;.pptx" TargetMode="External"/><Relationship Id="rId62" Type="http://schemas.openxmlformats.org/officeDocument/2006/relationships/image" Target="../media/image14.png"/><Relationship Id="rId83" Type="http://schemas.openxmlformats.org/officeDocument/2006/relationships/hyperlink" Target="&#49884;&#54200;52&#54200;.pptx" TargetMode="External"/><Relationship Id="rId179" Type="http://schemas.openxmlformats.org/officeDocument/2006/relationships/hyperlink" Target="&#49884;&#54200;143&#54200;.pptx" TargetMode="External"/><Relationship Id="rId365" Type="http://schemas.openxmlformats.org/officeDocument/2006/relationships/hyperlink" Target="../14&#50669;&#45824;&#54616;/&#50669;&#45824;&#54616;.pptx" TargetMode="External"/><Relationship Id="rId386" Type="http://schemas.openxmlformats.org/officeDocument/2006/relationships/image" Target="../media/image176.png"/><Relationship Id="rId190" Type="http://schemas.openxmlformats.org/officeDocument/2006/relationships/image" Target="../media/image78.png"/><Relationship Id="rId204" Type="http://schemas.openxmlformats.org/officeDocument/2006/relationships/image" Target="../media/image85.png"/><Relationship Id="rId225" Type="http://schemas.openxmlformats.org/officeDocument/2006/relationships/hyperlink" Target="&#49884;&#54200;104&#54200;.pptx" TargetMode="External"/><Relationship Id="rId246" Type="http://schemas.openxmlformats.org/officeDocument/2006/relationships/image" Target="../media/image106.png"/><Relationship Id="rId267" Type="http://schemas.openxmlformats.org/officeDocument/2006/relationships/hyperlink" Target="&#49884;&#54200;77&#54200;.pptx" TargetMode="External"/><Relationship Id="rId288" Type="http://schemas.openxmlformats.org/officeDocument/2006/relationships/image" Target="../media/image127.png"/><Relationship Id="rId411" Type="http://schemas.openxmlformats.org/officeDocument/2006/relationships/hyperlink" Target="../37&#54617;&#44060;/&#54617;&#44060;.pptx" TargetMode="External"/><Relationship Id="rId432" Type="http://schemas.openxmlformats.org/officeDocument/2006/relationships/image" Target="../media/image199.png"/><Relationship Id="rId453" Type="http://schemas.openxmlformats.org/officeDocument/2006/relationships/hyperlink" Target="../../&#49888;&#50557;PPT/58%20&#55176;&#48652;&#47532;&#49436;/&#55176;&#48652;&#47532;&#49436;.pptx" TargetMode="External"/><Relationship Id="rId106" Type="http://schemas.openxmlformats.org/officeDocument/2006/relationships/image" Target="../media/image36.png"/><Relationship Id="rId127" Type="http://schemas.openxmlformats.org/officeDocument/2006/relationships/hyperlink" Target="&#49884;&#54200;37&#54200;.pptx" TargetMode="External"/><Relationship Id="rId313" Type="http://schemas.openxmlformats.org/officeDocument/2006/relationships/hyperlink" Target="&#49884;&#54200;101&#54200;.pptx" TargetMode="External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image" Target="../media/image9.png"/><Relationship Id="rId73" Type="http://schemas.openxmlformats.org/officeDocument/2006/relationships/hyperlink" Target="&#49884;&#54200;14&#54200;.pptx" TargetMode="External"/><Relationship Id="rId94" Type="http://schemas.openxmlformats.org/officeDocument/2006/relationships/image" Target="../media/image30.png"/><Relationship Id="rId148" Type="http://schemas.openxmlformats.org/officeDocument/2006/relationships/image" Target="../media/image57.png"/><Relationship Id="rId169" Type="http://schemas.openxmlformats.org/officeDocument/2006/relationships/hyperlink" Target="&#49884;&#54200;132&#54200;.pptx" TargetMode="External"/><Relationship Id="rId334" Type="http://schemas.openxmlformats.org/officeDocument/2006/relationships/image" Target="../media/image150.png"/><Relationship Id="rId355" Type="http://schemas.openxmlformats.org/officeDocument/2006/relationships/hyperlink" Target="../09&#49324;&#47924;&#50648;&#49345;/&#49324;&#47924;&#50648;&#49345;.pptx" TargetMode="External"/><Relationship Id="rId376" Type="http://schemas.openxmlformats.org/officeDocument/2006/relationships/image" Target="../media/image171.png"/><Relationship Id="rId397" Type="http://schemas.openxmlformats.org/officeDocument/2006/relationships/hyperlink" Target="../30&#50500;&#47784;&#49828;/&#50500;&#47784;&#49828;.pptx" TargetMode="External"/><Relationship Id="rId4" Type="http://schemas.openxmlformats.org/officeDocument/2006/relationships/slide" Target="slide2.xml"/><Relationship Id="rId180" Type="http://schemas.openxmlformats.org/officeDocument/2006/relationships/image" Target="../media/image73.png"/><Relationship Id="rId215" Type="http://schemas.openxmlformats.org/officeDocument/2006/relationships/hyperlink" Target="&#49884;&#54200;149&#54200;.pptx" TargetMode="External"/><Relationship Id="rId236" Type="http://schemas.openxmlformats.org/officeDocument/2006/relationships/image" Target="../media/image101.png"/><Relationship Id="rId257" Type="http://schemas.openxmlformats.org/officeDocument/2006/relationships/hyperlink" Target="&#49884;&#54200;19&#54200;.pptx" TargetMode="External"/><Relationship Id="rId278" Type="http://schemas.openxmlformats.org/officeDocument/2006/relationships/image" Target="../media/image122.png"/><Relationship Id="rId401" Type="http://schemas.openxmlformats.org/officeDocument/2006/relationships/hyperlink" Target="../32&#50836;&#45208;/&#50836;&#45208;.pptx" TargetMode="External"/><Relationship Id="rId422" Type="http://schemas.openxmlformats.org/officeDocument/2006/relationships/image" Target="../media/image194.png"/><Relationship Id="rId443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464" Type="http://schemas.openxmlformats.org/officeDocument/2006/relationships/image" Target="../media/image215.png"/><Relationship Id="rId303" Type="http://schemas.openxmlformats.org/officeDocument/2006/relationships/hyperlink" Target="&#49884;&#54200;79&#54200;.pptx" TargetMode="External"/><Relationship Id="rId42" Type="http://schemas.openxmlformats.org/officeDocument/2006/relationships/image" Target="../media/image4.png"/><Relationship Id="rId84" Type="http://schemas.openxmlformats.org/officeDocument/2006/relationships/image" Target="../media/image25.png"/><Relationship Id="rId138" Type="http://schemas.openxmlformats.org/officeDocument/2006/relationships/image" Target="../media/image52.png"/><Relationship Id="rId345" Type="http://schemas.openxmlformats.org/officeDocument/2006/relationships/hyperlink" Target="../04&#48124;&#49688;&#44592;/&#48124;&#49688;&#44592;.pptx" TargetMode="External"/><Relationship Id="rId387" Type="http://schemas.openxmlformats.org/officeDocument/2006/relationships/hyperlink" Target="../25&#50696;&#47112;&#48120;&#50556;&#50528;&#44032;/&#50696;&#47112;&#48120;&#50556;&#50528;&#44032;.pptx" TargetMode="External"/><Relationship Id="rId191" Type="http://schemas.openxmlformats.org/officeDocument/2006/relationships/hyperlink" Target="&#49884;&#54200;130&#54200;.pptx" TargetMode="External"/><Relationship Id="rId205" Type="http://schemas.openxmlformats.org/officeDocument/2006/relationships/hyperlink" Target="&#49884;&#54200;137&#54200;.pptx" TargetMode="External"/><Relationship Id="rId247" Type="http://schemas.openxmlformats.org/officeDocument/2006/relationships/hyperlink" Target="&#49884;&#54200;120&#54200;.pptx" TargetMode="External"/><Relationship Id="rId412" Type="http://schemas.openxmlformats.org/officeDocument/2006/relationships/image" Target="../media/image189.png"/><Relationship Id="rId107" Type="http://schemas.openxmlformats.org/officeDocument/2006/relationships/hyperlink" Target="&#49884;&#54200;06&#54200;.pptx" TargetMode="External"/><Relationship Id="rId289" Type="http://schemas.openxmlformats.org/officeDocument/2006/relationships/hyperlink" Target="&#49884;&#54200;82&#54200;.pptx" TargetMode="External"/><Relationship Id="rId454" Type="http://schemas.openxmlformats.org/officeDocument/2006/relationships/image" Target="../media/image210.png"/><Relationship Id="rId11" Type="http://schemas.openxmlformats.org/officeDocument/2006/relationships/slide" Target="slide25.xml"/><Relationship Id="rId53" Type="http://schemas.openxmlformats.org/officeDocument/2006/relationships/hyperlink" Target="&#49884;&#54200;32&#54200;.pptx" TargetMode="External"/><Relationship Id="rId149" Type="http://schemas.openxmlformats.org/officeDocument/2006/relationships/hyperlink" Target="&#49884;&#54200;58&#54200;.pptx" TargetMode="External"/><Relationship Id="rId314" Type="http://schemas.openxmlformats.org/officeDocument/2006/relationships/image" Target="../media/image140.png"/><Relationship Id="rId356" Type="http://schemas.openxmlformats.org/officeDocument/2006/relationships/image" Target="../media/image161.png"/><Relationship Id="rId398" Type="http://schemas.openxmlformats.org/officeDocument/2006/relationships/image" Target="../media/image182.png"/><Relationship Id="rId95" Type="http://schemas.openxmlformats.org/officeDocument/2006/relationships/hyperlink" Target="&#49884;&#54200;10&#54200;.pptx" TargetMode="External"/><Relationship Id="rId160" Type="http://schemas.openxmlformats.org/officeDocument/2006/relationships/image" Target="../media/image63.png"/><Relationship Id="rId216" Type="http://schemas.openxmlformats.org/officeDocument/2006/relationships/image" Target="../media/image91.png"/><Relationship Id="rId423" Type="http://schemas.openxmlformats.org/officeDocument/2006/relationships/hyperlink" Target="../../&#49888;&#50557;PPT/43%20&#50836;&#54620;&#48373;&#51020;/&#50836;&#54620;&#48373;&#51020;.pptx" TargetMode="External"/><Relationship Id="rId258" Type="http://schemas.openxmlformats.org/officeDocument/2006/relationships/image" Target="../media/image112.png"/><Relationship Id="rId465" Type="http://schemas.openxmlformats.org/officeDocument/2006/relationships/hyperlink" Target="../../&#49888;&#50557;PPT/64%20&#50836;&#54620;&#49340;&#49436;/&#50836;&#54620;&#49340;&#49436;1&#51109;.pptx" TargetMode="External"/><Relationship Id="rId22" Type="http://schemas.openxmlformats.org/officeDocument/2006/relationships/slide" Target="slide31.xml"/><Relationship Id="rId64" Type="http://schemas.openxmlformats.org/officeDocument/2006/relationships/image" Target="../media/image15.png"/><Relationship Id="rId118" Type="http://schemas.openxmlformats.org/officeDocument/2006/relationships/image" Target="../media/image42.png"/><Relationship Id="rId325" Type="http://schemas.openxmlformats.org/officeDocument/2006/relationships/hyperlink" Target="&#49884;&#54200;95&#54200;.pptx" TargetMode="External"/><Relationship Id="rId367" Type="http://schemas.openxmlformats.org/officeDocument/2006/relationships/hyperlink" Target="../15&#50640;&#49828;&#46972;/&#50640;&#49828;&#46972;.pptx" TargetMode="External"/><Relationship Id="rId171" Type="http://schemas.openxmlformats.org/officeDocument/2006/relationships/hyperlink" Target="&#49884;&#54200;131&#54200;.pptx" TargetMode="External"/><Relationship Id="rId227" Type="http://schemas.openxmlformats.org/officeDocument/2006/relationships/hyperlink" Target="&#49884;&#54200;105&#54200;.pptx" TargetMode="External"/><Relationship Id="rId269" Type="http://schemas.openxmlformats.org/officeDocument/2006/relationships/hyperlink" Target="&#49884;&#54200;71&#54200;.pptx" TargetMode="External"/><Relationship Id="rId434" Type="http://schemas.openxmlformats.org/officeDocument/2006/relationships/image" Target="../media/image200.png"/><Relationship Id="rId33" Type="http://schemas.openxmlformats.org/officeDocument/2006/relationships/slide" Target="slide18.xml"/><Relationship Id="rId129" Type="http://schemas.openxmlformats.org/officeDocument/2006/relationships/hyperlink" Target="&#49884;&#54200;27&#54200;.pptx" TargetMode="External"/><Relationship Id="rId280" Type="http://schemas.openxmlformats.org/officeDocument/2006/relationships/image" Target="../media/image123.png"/><Relationship Id="rId336" Type="http://schemas.openxmlformats.org/officeDocument/2006/relationships/image" Target="../media/image151.png"/><Relationship Id="rId75" Type="http://schemas.openxmlformats.org/officeDocument/2006/relationships/hyperlink" Target="&#49884;&#54200;24&#54200;.pptx" TargetMode="External"/><Relationship Id="rId140" Type="http://schemas.openxmlformats.org/officeDocument/2006/relationships/image" Target="../media/image53.png"/><Relationship Id="rId182" Type="http://schemas.openxmlformats.org/officeDocument/2006/relationships/image" Target="../media/image74.png"/><Relationship Id="rId378" Type="http://schemas.openxmlformats.org/officeDocument/2006/relationships/image" Target="../media/image172.png"/><Relationship Id="rId403" Type="http://schemas.openxmlformats.org/officeDocument/2006/relationships/hyperlink" Target="../33&#48120;&#44032;/&#48120;&#44032;.pptx" TargetMode="External"/><Relationship Id="rId6" Type="http://schemas.openxmlformats.org/officeDocument/2006/relationships/slide" Target="slide3.xml"/><Relationship Id="rId238" Type="http://schemas.openxmlformats.org/officeDocument/2006/relationships/image" Target="../media/image102.png"/><Relationship Id="rId445" Type="http://schemas.openxmlformats.org/officeDocument/2006/relationships/hyperlink" Target="../../&#49888;&#50557;PPT/54%20&#46356;&#47784;&#45936;&#51204;&#49436;/&#46356;&#47784;&#45936;&#51204;&#49436;.pptx" TargetMode="External"/><Relationship Id="rId291" Type="http://schemas.openxmlformats.org/officeDocument/2006/relationships/hyperlink" Target="&#49884;&#54200;83&#54200;.pptx" TargetMode="External"/><Relationship Id="rId305" Type="http://schemas.openxmlformats.org/officeDocument/2006/relationships/hyperlink" Target="&#49884;&#54200;80&#54200;.pptx" TargetMode="External"/><Relationship Id="rId347" Type="http://schemas.openxmlformats.org/officeDocument/2006/relationships/hyperlink" Target="../05&#49888;&#47749;&#44592;/&#49888;&#47749;&#44592;.pptx" TargetMode="External"/><Relationship Id="rId44" Type="http://schemas.openxmlformats.org/officeDocument/2006/relationships/image" Target="../media/image5.png"/><Relationship Id="rId86" Type="http://schemas.openxmlformats.org/officeDocument/2006/relationships/image" Target="../media/image26.png"/><Relationship Id="rId151" Type="http://schemas.openxmlformats.org/officeDocument/2006/relationships/hyperlink" Target="&#49884;&#54200;48&#54200;.pptx" TargetMode="External"/><Relationship Id="rId389" Type="http://schemas.openxmlformats.org/officeDocument/2006/relationships/hyperlink" Target="../26&#50640;&#49828;&#44180;/&#50640;&#49828;&#44180;.pptx" TargetMode="External"/><Relationship Id="rId193" Type="http://schemas.openxmlformats.org/officeDocument/2006/relationships/hyperlink" Target="&#49884;&#54200;140&#54200;.pptx" TargetMode="External"/><Relationship Id="rId207" Type="http://schemas.openxmlformats.org/officeDocument/2006/relationships/hyperlink" Target="&#49884;&#54200;127&#54200;.pptx" TargetMode="External"/><Relationship Id="rId249" Type="http://schemas.openxmlformats.org/officeDocument/2006/relationships/hyperlink" Target="&#49884;&#54200;116&#54200;.pptx" TargetMode="External"/><Relationship Id="rId414" Type="http://schemas.openxmlformats.org/officeDocument/2006/relationships/image" Target="../media/image190.png"/><Relationship Id="rId456" Type="http://schemas.openxmlformats.org/officeDocument/2006/relationships/image" Target="../media/image211.png"/><Relationship Id="rId13" Type="http://schemas.openxmlformats.org/officeDocument/2006/relationships/slide" Target="slide26.xml"/><Relationship Id="rId109" Type="http://schemas.openxmlformats.org/officeDocument/2006/relationships/hyperlink" Target="&#49884;&#54200;16&#54200;.pptx" TargetMode="External"/><Relationship Id="rId260" Type="http://schemas.openxmlformats.org/officeDocument/2006/relationships/image" Target="../media/image113.png"/><Relationship Id="rId316" Type="http://schemas.openxmlformats.org/officeDocument/2006/relationships/image" Target="../media/image141.png"/><Relationship Id="rId55" Type="http://schemas.openxmlformats.org/officeDocument/2006/relationships/hyperlink" Target="&#49884;&#54200;03&#54200;.pptx" TargetMode="External"/><Relationship Id="rId97" Type="http://schemas.openxmlformats.org/officeDocument/2006/relationships/hyperlink" Target="&#49884;&#54200;20&#54200;.pptx" TargetMode="External"/><Relationship Id="rId120" Type="http://schemas.openxmlformats.org/officeDocument/2006/relationships/image" Target="../media/image43.png"/><Relationship Id="rId358" Type="http://schemas.openxmlformats.org/officeDocument/2006/relationships/image" Target="../media/image162.png"/><Relationship Id="rId162" Type="http://schemas.openxmlformats.org/officeDocument/2006/relationships/image" Target="../media/image64.png"/><Relationship Id="rId218" Type="http://schemas.openxmlformats.org/officeDocument/2006/relationships/image" Target="../media/image92.png"/><Relationship Id="rId425" Type="http://schemas.openxmlformats.org/officeDocument/2006/relationships/hyperlink" Target="../../&#49888;&#50557;PPT/44%20&#49324;&#46020;&#54665;&#51204;/&#49324;&#46020;&#54665;&#51204;.pptx" TargetMode="External"/><Relationship Id="rId467" Type="http://schemas.openxmlformats.org/officeDocument/2006/relationships/hyperlink" Target="../../&#49888;&#50557;PPT/65%20&#50976;&#45796;&#49436;/&#50976;&#45796;&#49436;1&#51109;.pptx" TargetMode="External"/><Relationship Id="rId271" Type="http://schemas.openxmlformats.org/officeDocument/2006/relationships/hyperlink" Target="&#49884;&#54200;72&#54200;.pptx" TargetMode="External"/><Relationship Id="rId24" Type="http://schemas.openxmlformats.org/officeDocument/2006/relationships/slide" Target="slide32.xml"/><Relationship Id="rId66" Type="http://schemas.openxmlformats.org/officeDocument/2006/relationships/image" Target="../media/image16.png"/><Relationship Id="rId131" Type="http://schemas.openxmlformats.org/officeDocument/2006/relationships/hyperlink" Target="&#49884;&#54200;17&#54200;.pptx" TargetMode="External"/><Relationship Id="rId327" Type="http://schemas.openxmlformats.org/officeDocument/2006/relationships/hyperlink" Target="&#49884;&#54200;94&#54200;.pptx" TargetMode="External"/><Relationship Id="rId369" Type="http://schemas.openxmlformats.org/officeDocument/2006/relationships/hyperlink" Target="../16&#45712;&#54756;&#48120;&#50556;/&#45712;&#54756;&#48120;&#50556;.pptx" TargetMode="External"/><Relationship Id="rId173" Type="http://schemas.openxmlformats.org/officeDocument/2006/relationships/hyperlink" Target="&#49884;&#54200;134&#54200;.pptx" TargetMode="External"/><Relationship Id="rId229" Type="http://schemas.openxmlformats.org/officeDocument/2006/relationships/hyperlink" Target="&#49884;&#54200;110&#54200;.pptx" TargetMode="External"/><Relationship Id="rId380" Type="http://schemas.openxmlformats.org/officeDocument/2006/relationships/image" Target="../media/image173.png"/><Relationship Id="rId436" Type="http://schemas.openxmlformats.org/officeDocument/2006/relationships/image" Target="../media/image201.png"/><Relationship Id="rId240" Type="http://schemas.openxmlformats.org/officeDocument/2006/relationships/image" Target="../media/image103.png"/><Relationship Id="rId35" Type="http://schemas.openxmlformats.org/officeDocument/2006/relationships/slide" Target="slide20.xml"/><Relationship Id="rId77" Type="http://schemas.openxmlformats.org/officeDocument/2006/relationships/hyperlink" Target="&#49884;&#54200;54&#54200;.pptx" TargetMode="External"/><Relationship Id="rId100" Type="http://schemas.openxmlformats.org/officeDocument/2006/relationships/image" Target="../media/image33.png"/><Relationship Id="rId282" Type="http://schemas.openxmlformats.org/officeDocument/2006/relationships/image" Target="../media/image124.png"/><Relationship Id="rId338" Type="http://schemas.openxmlformats.org/officeDocument/2006/relationships/image" Target="../media/image152.png"/><Relationship Id="rId8" Type="http://schemas.openxmlformats.org/officeDocument/2006/relationships/slide" Target="slide4.xml"/><Relationship Id="rId142" Type="http://schemas.openxmlformats.org/officeDocument/2006/relationships/image" Target="../media/image54.png"/><Relationship Id="rId184" Type="http://schemas.openxmlformats.org/officeDocument/2006/relationships/image" Target="../media/image75.png"/><Relationship Id="rId391" Type="http://schemas.openxmlformats.org/officeDocument/2006/relationships/hyperlink" Target="../27&#45796;&#45768;&#50648;/&#45796;&#45768;&#50648;.pptx" TargetMode="External"/><Relationship Id="rId405" Type="http://schemas.openxmlformats.org/officeDocument/2006/relationships/hyperlink" Target="../34&#45208;&#54996;/&#45208;&#54996;.pptx" TargetMode="External"/><Relationship Id="rId447" Type="http://schemas.openxmlformats.org/officeDocument/2006/relationships/hyperlink" Target="../../&#49888;&#50557;PPT/55%20&#46356;&#47784;&#45936;&#54980;&#49436;/&#46356;&#47784;&#45936;&#54980;&#49436;.pptx" TargetMode="External"/><Relationship Id="rId251" Type="http://schemas.openxmlformats.org/officeDocument/2006/relationships/hyperlink" Target="&#49884;&#54200;117&#54200;.pptx" TargetMode="External"/><Relationship Id="rId46" Type="http://schemas.openxmlformats.org/officeDocument/2006/relationships/image" Target="../media/image6.png"/><Relationship Id="rId293" Type="http://schemas.openxmlformats.org/officeDocument/2006/relationships/hyperlink" Target="&#49884;&#54200;84&#54200;.pptx" TargetMode="External"/><Relationship Id="rId307" Type="http://schemas.openxmlformats.org/officeDocument/2006/relationships/hyperlink" Target="&#49884;&#54200;90&#54200;.pptx" TargetMode="External"/><Relationship Id="rId349" Type="http://schemas.openxmlformats.org/officeDocument/2006/relationships/hyperlink" Target="../06&#50668;&#54840;&#49688;&#50500;/&#50668;&#54840;&#49688;&#50500;.pptx" TargetMode="External"/><Relationship Id="rId88" Type="http://schemas.openxmlformats.org/officeDocument/2006/relationships/image" Target="../media/image27.png"/><Relationship Id="rId111" Type="http://schemas.openxmlformats.org/officeDocument/2006/relationships/hyperlink" Target="&#49884;&#54200;26&#54200;.pptx" TargetMode="External"/><Relationship Id="rId153" Type="http://schemas.openxmlformats.org/officeDocument/2006/relationships/hyperlink" Target="&#49884;&#54200;38&#54200;.pptx" TargetMode="External"/><Relationship Id="rId195" Type="http://schemas.openxmlformats.org/officeDocument/2006/relationships/hyperlink" Target="&#49884;&#54200;150&#54200;.pptx" TargetMode="External"/><Relationship Id="rId209" Type="http://schemas.openxmlformats.org/officeDocument/2006/relationships/hyperlink" Target="&#49884;&#54200;128&#54200;.pptx" TargetMode="External"/><Relationship Id="rId360" Type="http://schemas.openxmlformats.org/officeDocument/2006/relationships/image" Target="../media/image163.png"/><Relationship Id="rId416" Type="http://schemas.openxmlformats.org/officeDocument/2006/relationships/image" Target="../media/image191.png"/><Relationship Id="rId220" Type="http://schemas.openxmlformats.org/officeDocument/2006/relationships/image" Target="../media/image93.png"/><Relationship Id="rId458" Type="http://schemas.openxmlformats.org/officeDocument/2006/relationships/image" Target="../media/image212.png"/><Relationship Id="rId15" Type="http://schemas.openxmlformats.org/officeDocument/2006/relationships/slide" Target="slide27.xml"/><Relationship Id="rId57" Type="http://schemas.openxmlformats.org/officeDocument/2006/relationships/hyperlink" Target="&#49884;&#54200;13&#54200;.pptx" TargetMode="External"/><Relationship Id="rId262" Type="http://schemas.openxmlformats.org/officeDocument/2006/relationships/image" Target="../media/image114.png"/><Relationship Id="rId318" Type="http://schemas.openxmlformats.org/officeDocument/2006/relationships/image" Target="../media/image142.png"/><Relationship Id="rId99" Type="http://schemas.openxmlformats.org/officeDocument/2006/relationships/hyperlink" Target="&#49884;&#54200;30&#54200;.pptx" TargetMode="External"/><Relationship Id="rId122" Type="http://schemas.openxmlformats.org/officeDocument/2006/relationships/image" Target="../media/image44.png"/><Relationship Id="rId164" Type="http://schemas.openxmlformats.org/officeDocument/2006/relationships/image" Target="../media/image65.png"/><Relationship Id="rId371" Type="http://schemas.openxmlformats.org/officeDocument/2006/relationships/hyperlink" Target="../17&#50640;&#49828;&#45908;/&#50640;&#49828;&#45908;.pptx" TargetMode="External"/><Relationship Id="rId427" Type="http://schemas.openxmlformats.org/officeDocument/2006/relationships/hyperlink" Target="../../&#49888;&#50557;PPT/45%20&#47196;&#47560;&#49436;/&#47196;&#47560;&#49436;.pptx" TargetMode="External"/><Relationship Id="rId469" Type="http://schemas.openxmlformats.org/officeDocument/2006/relationships/hyperlink" Target="../../&#49888;&#50557;PPT/66%20&#50836;&#54620;&#44228;&#49884;&#47197;/&#50836;&#54620;&#44228;&#49884;&#47197;.pptx" TargetMode="External"/><Relationship Id="rId26" Type="http://schemas.openxmlformats.org/officeDocument/2006/relationships/slide" Target="slide33.xml"/><Relationship Id="rId231" Type="http://schemas.openxmlformats.org/officeDocument/2006/relationships/hyperlink" Target="&#49884;&#54200;107&#54200;.pptx" TargetMode="External"/><Relationship Id="rId273" Type="http://schemas.openxmlformats.org/officeDocument/2006/relationships/hyperlink" Target="&#49884;&#54200;73&#54200;.pptx" TargetMode="External"/><Relationship Id="rId329" Type="http://schemas.openxmlformats.org/officeDocument/2006/relationships/hyperlink" Target="&#49884;&#54200;93&#54200;.pptx" TargetMode="External"/><Relationship Id="rId68" Type="http://schemas.openxmlformats.org/officeDocument/2006/relationships/image" Target="../media/image17.png"/><Relationship Id="rId133" Type="http://schemas.openxmlformats.org/officeDocument/2006/relationships/hyperlink" Target="&#49884;&#54200;66&#54200;.pptx" TargetMode="External"/><Relationship Id="rId175" Type="http://schemas.openxmlformats.org/officeDocument/2006/relationships/hyperlink" Target="&#49884;&#54200;144&#54200;.pptx" TargetMode="External"/><Relationship Id="rId340" Type="http://schemas.openxmlformats.org/officeDocument/2006/relationships/image" Target="../media/image153.png"/><Relationship Id="rId200" Type="http://schemas.openxmlformats.org/officeDocument/2006/relationships/image" Target="../media/image83.png"/><Relationship Id="rId382" Type="http://schemas.openxmlformats.org/officeDocument/2006/relationships/image" Target="../media/image174.png"/><Relationship Id="rId438" Type="http://schemas.openxmlformats.org/officeDocument/2006/relationships/image" Target="../media/image202.png"/><Relationship Id="rId242" Type="http://schemas.openxmlformats.org/officeDocument/2006/relationships/image" Target="../media/image104.png"/><Relationship Id="rId284" Type="http://schemas.openxmlformats.org/officeDocument/2006/relationships/image" Target="../media/image125.png"/><Relationship Id="rId37" Type="http://schemas.openxmlformats.org/officeDocument/2006/relationships/hyperlink" Target="&#49884;&#54200;12&#54200;.pptx" TargetMode="External"/><Relationship Id="rId79" Type="http://schemas.openxmlformats.org/officeDocument/2006/relationships/hyperlink" Target="&#49884;&#54200;55&#54200;.pptx" TargetMode="External"/><Relationship Id="rId102" Type="http://schemas.openxmlformats.org/officeDocument/2006/relationships/image" Target="../media/image34.png"/><Relationship Id="rId144" Type="http://schemas.openxmlformats.org/officeDocument/2006/relationships/image" Target="../media/image55.png"/><Relationship Id="rId90" Type="http://schemas.openxmlformats.org/officeDocument/2006/relationships/image" Target="../media/image28.png"/><Relationship Id="rId186" Type="http://schemas.openxmlformats.org/officeDocument/2006/relationships/image" Target="../media/image76.png"/><Relationship Id="rId351" Type="http://schemas.openxmlformats.org/officeDocument/2006/relationships/hyperlink" Target="../07&#49324;&#49324;&#44592;/&#49324;&#49324;&#44592;.pptx" TargetMode="External"/><Relationship Id="rId393" Type="http://schemas.openxmlformats.org/officeDocument/2006/relationships/hyperlink" Target="../28&#54840;&#49464;&#50500;/&#54840;&#49464;&#50500;.pptx" TargetMode="External"/><Relationship Id="rId407" Type="http://schemas.openxmlformats.org/officeDocument/2006/relationships/hyperlink" Target="../35&#54616;&#48149;&#44397;/&#54616;&#48149;&#44397;.pptx" TargetMode="External"/><Relationship Id="rId449" Type="http://schemas.openxmlformats.org/officeDocument/2006/relationships/hyperlink" Target="../../&#49888;&#50557;PPT/56%20&#46356;&#46020;&#49436;/&#46356;&#46020;&#49436;.pptx" TargetMode="External"/><Relationship Id="rId211" Type="http://schemas.openxmlformats.org/officeDocument/2006/relationships/hyperlink" Target="&#49884;&#54200;138&#54200;.pptx" TargetMode="External"/><Relationship Id="rId253" Type="http://schemas.openxmlformats.org/officeDocument/2006/relationships/hyperlink" Target="&#49884;&#54200;118&#54200;.pptx" TargetMode="External"/><Relationship Id="rId295" Type="http://schemas.openxmlformats.org/officeDocument/2006/relationships/hyperlink" Target="&#49884;&#54200;85&#54200;.pptx" TargetMode="External"/><Relationship Id="rId309" Type="http://schemas.openxmlformats.org/officeDocument/2006/relationships/hyperlink" Target="&#49884;&#54200;89&#54200;.pptx" TargetMode="External"/><Relationship Id="rId460" Type="http://schemas.openxmlformats.org/officeDocument/2006/relationships/image" Target="../media/image213.png"/><Relationship Id="rId48" Type="http://schemas.openxmlformats.org/officeDocument/2006/relationships/image" Target="../media/image7.png"/><Relationship Id="rId113" Type="http://schemas.openxmlformats.org/officeDocument/2006/relationships/hyperlink" Target="&#49884;&#54200;35&#54200;.pptx" TargetMode="External"/><Relationship Id="rId320" Type="http://schemas.openxmlformats.org/officeDocument/2006/relationships/image" Target="../media/image143.png"/><Relationship Id="rId155" Type="http://schemas.openxmlformats.org/officeDocument/2006/relationships/hyperlink" Target="&#49884;&#54200;28&#54200;.pptx" TargetMode="External"/><Relationship Id="rId197" Type="http://schemas.openxmlformats.org/officeDocument/2006/relationships/hyperlink" Target="&#49884;&#54200;126&#54200;.pptx" TargetMode="External"/><Relationship Id="rId362" Type="http://schemas.openxmlformats.org/officeDocument/2006/relationships/image" Target="../media/image164.png"/><Relationship Id="rId418" Type="http://schemas.openxmlformats.org/officeDocument/2006/relationships/image" Target="../media/image192.png"/><Relationship Id="rId222" Type="http://schemas.openxmlformats.org/officeDocument/2006/relationships/image" Target="../media/image94.png"/><Relationship Id="rId264" Type="http://schemas.openxmlformats.org/officeDocument/2006/relationships/image" Target="../media/image115.png"/><Relationship Id="rId471" Type="http://schemas.openxmlformats.org/officeDocument/2006/relationships/image" Target="../media/image219.png"/><Relationship Id="rId17" Type="http://schemas.openxmlformats.org/officeDocument/2006/relationships/slide" Target="slide9.xml"/><Relationship Id="rId59" Type="http://schemas.openxmlformats.org/officeDocument/2006/relationships/hyperlink" Target="&#49884;&#54200;23&#54200;.pptx" TargetMode="External"/><Relationship Id="rId124" Type="http://schemas.openxmlformats.org/officeDocument/2006/relationships/image" Target="../media/image45.png"/><Relationship Id="rId70" Type="http://schemas.openxmlformats.org/officeDocument/2006/relationships/image" Target="../media/image18.png"/><Relationship Id="rId166" Type="http://schemas.openxmlformats.org/officeDocument/2006/relationships/image" Target="../media/image66.png"/><Relationship Id="rId331" Type="http://schemas.openxmlformats.org/officeDocument/2006/relationships/hyperlink" Target="&#49884;&#54200;92&#54200;.pptx" TargetMode="External"/><Relationship Id="rId373" Type="http://schemas.openxmlformats.org/officeDocument/2006/relationships/hyperlink" Target="../18&#50853;&#44592;/&#50853;&#44592;.pptx" TargetMode="External"/><Relationship Id="rId429" Type="http://schemas.openxmlformats.org/officeDocument/2006/relationships/hyperlink" Target="../../&#49888;&#50557;PPT/46%20&#44256;&#47536;&#46020;&#51204;&#49436;/&#44256;&#47536;&#46020;&#51204;&#49436;.pptx" TargetMode="External"/><Relationship Id="rId1" Type="http://schemas.openxmlformats.org/officeDocument/2006/relationships/slideLayout" Target="../slideLayouts/slideLayout6.xml"/><Relationship Id="rId233" Type="http://schemas.openxmlformats.org/officeDocument/2006/relationships/hyperlink" Target="&#49884;&#54200;106&#54200;.pptx" TargetMode="External"/><Relationship Id="rId440" Type="http://schemas.openxmlformats.org/officeDocument/2006/relationships/image" Target="../media/image203.png"/><Relationship Id="rId28" Type="http://schemas.openxmlformats.org/officeDocument/2006/relationships/slide" Target="slide34.xml"/><Relationship Id="rId275" Type="http://schemas.openxmlformats.org/officeDocument/2006/relationships/hyperlink" Target="&#49884;&#54200;74&#54200;.pptx" TargetMode="External"/><Relationship Id="rId300" Type="http://schemas.openxmlformats.org/officeDocument/2006/relationships/image" Target="../media/image133.png"/><Relationship Id="rId81" Type="http://schemas.openxmlformats.org/officeDocument/2006/relationships/hyperlink" Target="&#49884;&#54200;51&#54200;.pptx" TargetMode="External"/><Relationship Id="rId135" Type="http://schemas.openxmlformats.org/officeDocument/2006/relationships/hyperlink" Target="&#49884;&#54200;61&#54200;.pptx" TargetMode="External"/><Relationship Id="rId177" Type="http://schemas.openxmlformats.org/officeDocument/2006/relationships/hyperlink" Target="&#49884;&#54200;124&#54200;.pptx" TargetMode="External"/><Relationship Id="rId342" Type="http://schemas.openxmlformats.org/officeDocument/2006/relationships/image" Target="../media/image154.png"/><Relationship Id="rId384" Type="http://schemas.openxmlformats.org/officeDocument/2006/relationships/image" Target="../media/image175.png"/><Relationship Id="rId202" Type="http://schemas.openxmlformats.org/officeDocument/2006/relationships/image" Target="../media/image84.png"/><Relationship Id="rId244" Type="http://schemas.openxmlformats.org/officeDocument/2006/relationships/image" Target="../media/image105.png"/><Relationship Id="rId39" Type="http://schemas.openxmlformats.org/officeDocument/2006/relationships/hyperlink" Target="&#49884;&#54200;22&#54200;.pptx" TargetMode="External"/><Relationship Id="rId286" Type="http://schemas.openxmlformats.org/officeDocument/2006/relationships/image" Target="../media/image126.png"/><Relationship Id="rId451" Type="http://schemas.openxmlformats.org/officeDocument/2006/relationships/hyperlink" Target="../../&#49888;&#50557;PPT/57%20&#48716;&#47112;&#47788;&#49436;/&#48716;&#47112;&#47788;&#49436;1&#51109;.pptx" TargetMode="External"/><Relationship Id="rId50" Type="http://schemas.openxmlformats.org/officeDocument/2006/relationships/image" Target="../media/image8.png"/><Relationship Id="rId104" Type="http://schemas.openxmlformats.org/officeDocument/2006/relationships/image" Target="../media/image35.png"/><Relationship Id="rId146" Type="http://schemas.openxmlformats.org/officeDocument/2006/relationships/image" Target="../media/image56.png"/><Relationship Id="rId188" Type="http://schemas.openxmlformats.org/officeDocument/2006/relationships/image" Target="../media/image77.png"/><Relationship Id="rId311" Type="http://schemas.openxmlformats.org/officeDocument/2006/relationships/hyperlink" Target="&#49884;&#54200;100&#54200;.pptx" TargetMode="External"/><Relationship Id="rId353" Type="http://schemas.openxmlformats.org/officeDocument/2006/relationships/hyperlink" Target="../08&#47355;&#44592;/&#47355;&#44592;.pptx" TargetMode="External"/><Relationship Id="rId395" Type="http://schemas.openxmlformats.org/officeDocument/2006/relationships/hyperlink" Target="../29&#50836;&#50648;/&#50836;&#50648;.pptx" TargetMode="External"/><Relationship Id="rId409" Type="http://schemas.openxmlformats.org/officeDocument/2006/relationships/hyperlink" Target="../36&#49828;&#48148;&#45264;/&#49828;&#48148;&#45264;.pptx" TargetMode="External"/><Relationship Id="rId92" Type="http://schemas.openxmlformats.org/officeDocument/2006/relationships/image" Target="../media/image29.png"/><Relationship Id="rId213" Type="http://schemas.openxmlformats.org/officeDocument/2006/relationships/hyperlink" Target="&#49884;&#54200;148&#54200;.pptx" TargetMode="External"/><Relationship Id="rId420" Type="http://schemas.openxmlformats.org/officeDocument/2006/relationships/image" Target="../media/image193.png"/><Relationship Id="rId255" Type="http://schemas.openxmlformats.org/officeDocument/2006/relationships/hyperlink" Target="&#49884;&#54200;119&#54200;.pptx" TargetMode="External"/><Relationship Id="rId297" Type="http://schemas.openxmlformats.org/officeDocument/2006/relationships/hyperlink" Target="&#49884;&#54200;86&#54200;.pptx" TargetMode="External"/><Relationship Id="rId462" Type="http://schemas.openxmlformats.org/officeDocument/2006/relationships/image" Target="../media/image214.png"/><Relationship Id="rId115" Type="http://schemas.openxmlformats.org/officeDocument/2006/relationships/hyperlink" Target="&#49884;&#54200;36&#54200;.pptx" TargetMode="External"/><Relationship Id="rId157" Type="http://schemas.openxmlformats.org/officeDocument/2006/relationships/hyperlink" Target="&#49884;&#54200;18&#54200;.pptx" TargetMode="External"/><Relationship Id="rId322" Type="http://schemas.openxmlformats.org/officeDocument/2006/relationships/image" Target="../media/image144.png"/><Relationship Id="rId364" Type="http://schemas.openxmlformats.org/officeDocument/2006/relationships/image" Target="../media/image165.png"/><Relationship Id="rId61" Type="http://schemas.openxmlformats.org/officeDocument/2006/relationships/hyperlink" Target="&#49884;&#54200;44&#54200;.pptx" TargetMode="External"/><Relationship Id="rId199" Type="http://schemas.openxmlformats.org/officeDocument/2006/relationships/hyperlink" Target="&#49884;&#54200;136&#54200;.pptx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AutoShape 109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1</a:t>
            </a:r>
          </a:p>
        </p:txBody>
      </p:sp>
      <p:sp>
        <p:nvSpPr>
          <p:cNvPr id="2051" name="AutoShape 110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052" name="AutoShape 111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053" name="AutoShape 112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054" name="AutoShape 113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055" name="AutoShape 114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056" name="AutoShape 115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057" name="AutoShape 116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058" name="AutoShape 117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059" name="AutoShape 118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060" name="AutoShape 119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061" name="AutoShape 120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062" name="AutoShape 121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063" name="AutoShape 122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064" name="AutoShape 123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2065" name="AutoShape 124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066" name="AutoShape 125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067" name="AutoShape 126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068" name="AutoShape 127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069" name="AutoShape 128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070" name="AutoShape 129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071" name="AutoShape 130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072" name="AutoShape 131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073" name="AutoShape 132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074" name="AutoShape 133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075" name="AutoShape 134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076" name="AutoShape 135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077" name="AutoShape 136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078" name="AutoShape 137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079" name="AutoShape 138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080" name="AutoShape 139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081" name="AutoShape 141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082" name="AutoShape 143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9191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083" name="AutoShape 145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623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084" name="AutoShape 14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10056814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grpSp>
        <p:nvGrpSpPr>
          <p:cNvPr id="3" name="그룹 2"/>
          <p:cNvGrpSpPr/>
          <p:nvPr/>
        </p:nvGrpSpPr>
        <p:grpSpPr>
          <a:xfrm>
            <a:off x="145462" y="0"/>
            <a:ext cx="12013518" cy="5940889"/>
            <a:chOff x="145462" y="0"/>
            <a:chExt cx="12013518" cy="5940889"/>
          </a:xfrm>
        </p:grpSpPr>
        <p:grpSp>
          <p:nvGrpSpPr>
            <p:cNvPr id="480" name="그룹 47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82" name="그룹 48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50" name="그림 310" descr="1.png">
                  <a:hlinkClick r:id="rId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312" descr="1.png">
                  <a:hlinkClick r:id="rId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313" descr="1.png">
                  <a:hlinkClick r:id="rId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314" descr="1.png">
                  <a:hlinkClick r:id="rId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315" descr="1.png">
                  <a:hlinkClick r:id="rId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316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320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32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32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32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0" name="그림 32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27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288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289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290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291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292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293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00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01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02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03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304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305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306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307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308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309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1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578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579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580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581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582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583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34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4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4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4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342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343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344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347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35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355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56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57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58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33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3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3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3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3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39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4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202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203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204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205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206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207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209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11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17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18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319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321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322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94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95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96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97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298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299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0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2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13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4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325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326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36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36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36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36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6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67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219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220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221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223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224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225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641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19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20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21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322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359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360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17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2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308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286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287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11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3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61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68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218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26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7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228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29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30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231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46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4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4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35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35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352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353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36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01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08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210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211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212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213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214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215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216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23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3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3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36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37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316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317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318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35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38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9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40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41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42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43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244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245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246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165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83" name="그룹 48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84" name="그림 85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5" name="그림 86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6" name="그림 87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7" name="그림 88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8" name="그림 89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9" name="그림 90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0" name="그림 91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1" name="그림 92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2" name="그림 93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3" name="그림 94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4" name="그림 95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96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97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98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99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100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101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102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103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104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105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106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107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108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109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10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11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12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13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14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15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16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17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18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19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20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21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22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23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522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523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524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525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526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527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528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529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530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531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2" name="그림 1"/>
            <p:cNvPicPr>
              <a:picLocks noChangeAspect="1"/>
            </p:cNvPicPr>
            <p:nvPr/>
          </p:nvPicPr>
          <p:blipFill>
            <a:blip r:embed="rId47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5462" y="404814"/>
              <a:ext cx="962025" cy="390525"/>
            </a:xfrm>
            <a:prstGeom prst="rect">
              <a:avLst/>
            </a:prstGeom>
          </p:spPr>
        </p:pic>
      </p:grpSp>
      <p:cxnSp>
        <p:nvCxnSpPr>
          <p:cNvPr id="260" name="직선 연결선 25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61" name="직선 연결선 260"/>
          <p:cNvCxnSpPr/>
          <p:nvPr/>
        </p:nvCxnSpPr>
        <p:spPr>
          <a:xfrm>
            <a:off x="0" y="6309320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5" name="그림 4"/>
          <p:cNvPicPr>
            <a:picLocks noChangeAspect="1"/>
          </p:cNvPicPr>
          <p:nvPr/>
        </p:nvPicPr>
        <p:blipFill>
          <a:blip r:embed="rId4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AutoShape 308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075" name="AutoShape 309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076" name="AutoShape 310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2</a:t>
            </a:r>
          </a:p>
        </p:txBody>
      </p:sp>
      <p:sp>
        <p:nvSpPr>
          <p:cNvPr id="3077" name="AutoShape 311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078" name="AutoShape 312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079" name="AutoShape 313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080" name="AutoShape 314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081" name="AutoShape 315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082" name="AutoShape 316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083" name="AutoShape 317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084" name="AutoShape 318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085" name="AutoShape 319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086" name="AutoShape 320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087" name="AutoShape 321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088" name="AutoShape 323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089" name="AutoShape 324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090" name="AutoShape 325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091" name="AutoShape 326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092" name="AutoShape 327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093" name="AutoShape 328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094" name="AutoShape 329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095" name="AutoShape 330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096" name="AutoShape 331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097" name="AutoShape 332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098" name="AutoShape 333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099" name="AutoShape 334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100" name="AutoShape 335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101" name="AutoShape 336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102" name="AutoShape 337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103" name="AutoShape 338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104" name="AutoShape 340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7598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105" name="AutoShape 342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9191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106" name="AutoShape 344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9623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107" name="AutoShape 346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10056814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108" name="AutoShape 397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4873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79" name="그룹 478"/>
          <p:cNvGrpSpPr/>
          <p:nvPr/>
        </p:nvGrpSpPr>
        <p:grpSpPr>
          <a:xfrm>
            <a:off x="145462" y="0"/>
            <a:ext cx="12013518" cy="5940889"/>
            <a:chOff x="145462" y="0"/>
            <a:chExt cx="12013518" cy="5940889"/>
          </a:xfrm>
        </p:grpSpPr>
        <p:grpSp>
          <p:nvGrpSpPr>
            <p:cNvPr id="480" name="그룹 47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82" name="그룹 48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50" name="그림 310" descr="1.png">
                  <a:hlinkClick r:id="rId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312" descr="1.png">
                  <a:hlinkClick r:id="rId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313" descr="1.png">
                  <a:hlinkClick r:id="rId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314" descr="1.png">
                  <a:hlinkClick r:id="rId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315" descr="1.png">
                  <a:hlinkClick r:id="rId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316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320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32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32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32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0" name="그림 32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27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288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289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290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291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292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293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00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01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02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03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304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305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306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307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308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309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1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578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579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580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581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582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583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34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4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4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4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342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343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344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347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35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355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56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57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58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33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3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3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3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3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39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4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202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203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204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205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206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207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209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11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17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18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319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321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322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94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95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96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97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298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299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0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2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13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4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325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326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36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36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36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36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6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67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219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220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221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223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224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225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641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19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20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21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322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359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360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17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2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308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286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287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11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3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61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68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218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26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7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228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29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30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231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46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4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4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35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35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352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353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36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01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08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210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211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212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213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214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215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216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23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3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3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36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37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316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317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318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35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38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9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40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41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42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43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244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245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246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165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83" name="그룹 48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84" name="그림 85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5" name="그림 86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6" name="그림 87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7" name="그림 88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8" name="그림 89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9" name="그림 90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0" name="그림 91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1" name="그림 92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2" name="그림 93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3" name="그림 94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4" name="그림 95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96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97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98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99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100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101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102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103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104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105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106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107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108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109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10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11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12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13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14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15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16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17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18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19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20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21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22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23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522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523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524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525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526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527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528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529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530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531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81" name="그림 480"/>
            <p:cNvPicPr>
              <a:picLocks noChangeAspect="1"/>
            </p:cNvPicPr>
            <p:nvPr/>
          </p:nvPicPr>
          <p:blipFill>
            <a:blip r:embed="rId47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5462" y="404814"/>
              <a:ext cx="962025" cy="390525"/>
            </a:xfrm>
            <a:prstGeom prst="rect">
              <a:avLst/>
            </a:prstGeom>
          </p:spPr>
        </p:pic>
      </p:grpSp>
      <p:cxnSp>
        <p:nvCxnSpPr>
          <p:cNvPr id="260" name="직선 연결선 25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61" name="직선 연결선 260"/>
          <p:cNvCxnSpPr/>
          <p:nvPr/>
        </p:nvCxnSpPr>
        <p:spPr>
          <a:xfrm>
            <a:off x="0" y="6309320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4099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100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101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102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3</a:t>
            </a:r>
          </a:p>
        </p:txBody>
      </p:sp>
      <p:sp>
        <p:nvSpPr>
          <p:cNvPr id="4103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104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105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106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107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108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109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110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111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112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113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114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115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116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117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118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119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120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121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122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123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124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125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126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127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128" name="AutoShape 1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7598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129" name="AutoShape 139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9191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130" name="AutoShape 141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9623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131" name="AutoShape 143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10056814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132" name="AutoShape 194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4873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79" name="그룹 478"/>
          <p:cNvGrpSpPr/>
          <p:nvPr/>
        </p:nvGrpSpPr>
        <p:grpSpPr>
          <a:xfrm>
            <a:off x="145462" y="0"/>
            <a:ext cx="12013518" cy="5940889"/>
            <a:chOff x="145462" y="0"/>
            <a:chExt cx="12013518" cy="5940889"/>
          </a:xfrm>
        </p:grpSpPr>
        <p:grpSp>
          <p:nvGrpSpPr>
            <p:cNvPr id="480" name="그룹 47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82" name="그룹 48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50" name="그림 310" descr="1.png">
                  <a:hlinkClick r:id="rId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312" descr="1.png">
                  <a:hlinkClick r:id="rId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313" descr="1.png">
                  <a:hlinkClick r:id="rId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314" descr="1.png">
                  <a:hlinkClick r:id="rId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315" descr="1.png">
                  <a:hlinkClick r:id="rId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316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320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32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32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32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0" name="그림 32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27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288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289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290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291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292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293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00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01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02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03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304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305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306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307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308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309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1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578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579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580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581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582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583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34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4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4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4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342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343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344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347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35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355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56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57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58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33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3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3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3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3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39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4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202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203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204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205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206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207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209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11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17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18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319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321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322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94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95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96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97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298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299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0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2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13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4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325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326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36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36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36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36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6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67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219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220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221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223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224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225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641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19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20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21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322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359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360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17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2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308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286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287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11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3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61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68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218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26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7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228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29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30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231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46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4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4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35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35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352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353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36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01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08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210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211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212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213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214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215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216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23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3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3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36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37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316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317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318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35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38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9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40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41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42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43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244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245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246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165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83" name="그룹 48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84" name="그림 85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5" name="그림 86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6" name="그림 87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7" name="그림 88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8" name="그림 89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9" name="그림 90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0" name="그림 91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1" name="그림 92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2" name="그림 93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3" name="그림 94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4" name="그림 95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96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97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98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99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100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101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102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103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104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105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106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107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108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109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10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11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12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13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14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15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16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17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18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19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20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21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22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23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522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523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524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525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526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527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528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529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530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531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81" name="그림 480"/>
            <p:cNvPicPr>
              <a:picLocks noChangeAspect="1"/>
            </p:cNvPicPr>
            <p:nvPr/>
          </p:nvPicPr>
          <p:blipFill>
            <a:blip r:embed="rId47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5462" y="404814"/>
              <a:ext cx="962025" cy="390525"/>
            </a:xfrm>
            <a:prstGeom prst="rect">
              <a:avLst/>
            </a:prstGeom>
          </p:spPr>
        </p:pic>
      </p:grpSp>
      <p:cxnSp>
        <p:nvCxnSpPr>
          <p:cNvPr id="260" name="직선 연결선 25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61" name="직선 연결선 260"/>
          <p:cNvCxnSpPr/>
          <p:nvPr/>
        </p:nvCxnSpPr>
        <p:spPr>
          <a:xfrm>
            <a:off x="0" y="6309320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5123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5124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5125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5126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5127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5128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4</a:t>
            </a:r>
          </a:p>
        </p:txBody>
      </p:sp>
      <p:sp>
        <p:nvSpPr>
          <p:cNvPr id="5129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5130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5131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5132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5133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5134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5135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5136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5137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5138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5139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5140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5141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5142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5143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5144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5145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5146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5147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5148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5149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5150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5151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5152" name="AutoShape 1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7598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5153" name="AutoShape 139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9191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5154" name="AutoShape 141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9623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5155" name="AutoShape 143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10056814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5156" name="AutoShape 194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4873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79" name="그룹 478"/>
          <p:cNvGrpSpPr/>
          <p:nvPr/>
        </p:nvGrpSpPr>
        <p:grpSpPr>
          <a:xfrm>
            <a:off x="145462" y="0"/>
            <a:ext cx="12013518" cy="5940889"/>
            <a:chOff x="145462" y="0"/>
            <a:chExt cx="12013518" cy="5940889"/>
          </a:xfrm>
        </p:grpSpPr>
        <p:grpSp>
          <p:nvGrpSpPr>
            <p:cNvPr id="480" name="그룹 47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82" name="그룹 48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50" name="그림 310" descr="1.png">
                  <a:hlinkClick r:id="rId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312" descr="1.png">
                  <a:hlinkClick r:id="rId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313" descr="1.png">
                  <a:hlinkClick r:id="rId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314" descr="1.png">
                  <a:hlinkClick r:id="rId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315" descr="1.png">
                  <a:hlinkClick r:id="rId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316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320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32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32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32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0" name="그림 32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27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288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289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290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291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292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293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00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01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02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03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304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305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306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307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308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309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1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578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579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580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581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582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583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34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4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4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4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342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343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344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347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35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355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56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57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58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33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3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3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3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3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39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4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202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203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204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205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206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207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209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11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17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18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319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321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322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94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95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96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97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298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299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0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2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13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4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325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326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36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36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36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36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6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67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219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220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221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223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224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225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641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19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20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21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322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359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360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17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2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308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286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287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11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3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61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68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218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26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7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228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29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30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231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46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4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4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35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35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352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353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36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01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08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210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211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212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213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214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215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216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23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3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3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36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37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316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317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318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35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38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9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40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41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42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43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244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245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246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165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83" name="그룹 48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84" name="그림 85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5" name="그림 86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6" name="그림 87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7" name="그림 88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8" name="그림 89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9" name="그림 90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0" name="그림 91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1" name="그림 92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2" name="그림 93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3" name="그림 94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4" name="그림 95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96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97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98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99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100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101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102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103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104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105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106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107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108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109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10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11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12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13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14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15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16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17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18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19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20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21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22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23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522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523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524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525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526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527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528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529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530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531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81" name="그림 480"/>
            <p:cNvPicPr>
              <a:picLocks noChangeAspect="1"/>
            </p:cNvPicPr>
            <p:nvPr/>
          </p:nvPicPr>
          <p:blipFill>
            <a:blip r:embed="rId47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5462" y="404814"/>
              <a:ext cx="962025" cy="390525"/>
            </a:xfrm>
            <a:prstGeom prst="rect">
              <a:avLst/>
            </a:prstGeom>
          </p:spPr>
        </p:pic>
      </p:grpSp>
      <p:cxnSp>
        <p:nvCxnSpPr>
          <p:cNvPr id="260" name="직선 연결선 25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61" name="직선 연결선 260"/>
          <p:cNvCxnSpPr/>
          <p:nvPr/>
        </p:nvCxnSpPr>
        <p:spPr>
          <a:xfrm>
            <a:off x="0" y="6309320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6147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6148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6149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6150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6151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6152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6153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6154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5</a:t>
            </a:r>
          </a:p>
        </p:txBody>
      </p:sp>
      <p:sp>
        <p:nvSpPr>
          <p:cNvPr id="6155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6156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6157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6158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6159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6160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6161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6162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6163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6164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6165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6166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6167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6168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6169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6170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6171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6172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6173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6174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6175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6176" name="AutoShape 1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7598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6177" name="AutoShape 139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9191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6178" name="AutoShape 141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9623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6179" name="AutoShape 143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10056814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6180" name="AutoShape 194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4873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79" name="그룹 478"/>
          <p:cNvGrpSpPr/>
          <p:nvPr/>
        </p:nvGrpSpPr>
        <p:grpSpPr>
          <a:xfrm>
            <a:off x="145462" y="0"/>
            <a:ext cx="12013518" cy="5940889"/>
            <a:chOff x="145462" y="0"/>
            <a:chExt cx="12013518" cy="5940889"/>
          </a:xfrm>
        </p:grpSpPr>
        <p:grpSp>
          <p:nvGrpSpPr>
            <p:cNvPr id="480" name="그룹 47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82" name="그룹 48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50" name="그림 310" descr="1.png">
                  <a:hlinkClick r:id="rId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312" descr="1.png">
                  <a:hlinkClick r:id="rId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313" descr="1.png">
                  <a:hlinkClick r:id="rId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314" descr="1.png">
                  <a:hlinkClick r:id="rId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315" descr="1.png">
                  <a:hlinkClick r:id="rId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316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320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32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32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32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0" name="그림 32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27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288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289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290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291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292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293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00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01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02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03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304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305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306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307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308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309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1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578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579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580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581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582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583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34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4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4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4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342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343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344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347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35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355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56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57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58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33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3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3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3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3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39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4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202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203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204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205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206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207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209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11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17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18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319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321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322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94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95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96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97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298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299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0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2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13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4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325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326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36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36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36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36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6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67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219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220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221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223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224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225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641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19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20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21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322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359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360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17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2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308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286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287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11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3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61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68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218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26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7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228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29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30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231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46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4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4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35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35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352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353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36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01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08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210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211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212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213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214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215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216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23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3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3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36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37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316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317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318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35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38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9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40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41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42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43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244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245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246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165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83" name="그룹 48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84" name="그림 85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5" name="그림 86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6" name="그림 87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7" name="그림 88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8" name="그림 89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9" name="그림 90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0" name="그림 91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1" name="그림 92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2" name="그림 93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3" name="그림 94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4" name="그림 95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96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97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98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99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100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101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102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103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104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105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106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107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108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109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10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11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12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13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14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15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16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17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18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19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20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21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22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23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522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523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524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525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526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527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528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529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530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531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81" name="그림 480"/>
            <p:cNvPicPr>
              <a:picLocks noChangeAspect="1"/>
            </p:cNvPicPr>
            <p:nvPr/>
          </p:nvPicPr>
          <p:blipFill>
            <a:blip r:embed="rId47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5462" y="404814"/>
              <a:ext cx="962025" cy="390525"/>
            </a:xfrm>
            <a:prstGeom prst="rect">
              <a:avLst/>
            </a:prstGeom>
          </p:spPr>
        </p:pic>
      </p:grpSp>
      <p:cxnSp>
        <p:nvCxnSpPr>
          <p:cNvPr id="260" name="직선 연결선 25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61" name="직선 연결선 260"/>
          <p:cNvCxnSpPr/>
          <p:nvPr/>
        </p:nvCxnSpPr>
        <p:spPr>
          <a:xfrm>
            <a:off x="0" y="6309320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7171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7172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7173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7174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7175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7176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7177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7178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7179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7180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6</a:t>
            </a:r>
          </a:p>
        </p:txBody>
      </p:sp>
      <p:sp>
        <p:nvSpPr>
          <p:cNvPr id="7181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7182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7183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7184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7185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7186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7187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7188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7189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7190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7191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7192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7193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7194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7195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7196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7197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7198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7199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7200" name="AutoShape 1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7598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7201" name="AutoShape 139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9191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7202" name="AutoShape 141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9623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7203" name="AutoShape 143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10056814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7204" name="AutoShape 194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4873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79" name="그룹 478"/>
          <p:cNvGrpSpPr/>
          <p:nvPr/>
        </p:nvGrpSpPr>
        <p:grpSpPr>
          <a:xfrm>
            <a:off x="145462" y="0"/>
            <a:ext cx="12013518" cy="5940889"/>
            <a:chOff x="145462" y="0"/>
            <a:chExt cx="12013518" cy="5940889"/>
          </a:xfrm>
        </p:grpSpPr>
        <p:grpSp>
          <p:nvGrpSpPr>
            <p:cNvPr id="480" name="그룹 47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82" name="그룹 48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50" name="그림 310" descr="1.png">
                  <a:hlinkClick r:id="rId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312" descr="1.png">
                  <a:hlinkClick r:id="rId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313" descr="1.png">
                  <a:hlinkClick r:id="rId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314" descr="1.png">
                  <a:hlinkClick r:id="rId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315" descr="1.png">
                  <a:hlinkClick r:id="rId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316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320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32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32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32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0" name="그림 32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27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288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289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290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291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292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293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00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01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02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03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304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305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306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307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308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309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1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578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579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580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581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582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583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34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4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4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4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342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343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344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347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35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355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56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57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58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33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3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3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3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3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39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4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202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203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204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205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206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207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209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11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17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18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319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321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322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94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95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96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97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298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299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0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2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13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4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325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326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36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36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36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36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6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67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219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220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221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223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224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225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641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19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20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21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322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359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360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17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2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308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286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287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11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3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61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68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218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26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7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228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29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30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231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46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4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4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35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35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352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353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36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01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08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210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211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212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213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214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215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216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23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3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3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36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37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316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317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318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35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38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9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40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41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42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43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244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245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246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165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83" name="그룹 48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84" name="그림 85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5" name="그림 86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6" name="그림 87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7" name="그림 88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8" name="그림 89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9" name="그림 90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0" name="그림 91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1" name="그림 92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2" name="그림 93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3" name="그림 94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4" name="그림 95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96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97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98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99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100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101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102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103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104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105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106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107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108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109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10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11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12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13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14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15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16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17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18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19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20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21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22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23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522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523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524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525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526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527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528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529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530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531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81" name="그림 480"/>
            <p:cNvPicPr>
              <a:picLocks noChangeAspect="1"/>
            </p:cNvPicPr>
            <p:nvPr/>
          </p:nvPicPr>
          <p:blipFill>
            <a:blip r:embed="rId47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5462" y="404814"/>
              <a:ext cx="962025" cy="390525"/>
            </a:xfrm>
            <a:prstGeom prst="rect">
              <a:avLst/>
            </a:prstGeom>
          </p:spPr>
        </p:pic>
      </p:grpSp>
      <p:cxnSp>
        <p:nvCxnSpPr>
          <p:cNvPr id="260" name="직선 연결선 25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61" name="직선 연결선 260"/>
          <p:cNvCxnSpPr/>
          <p:nvPr/>
        </p:nvCxnSpPr>
        <p:spPr>
          <a:xfrm>
            <a:off x="0" y="6309320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8195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8196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8197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8198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8199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8200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8201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8202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8203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8204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8205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8206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7</a:t>
            </a:r>
          </a:p>
        </p:txBody>
      </p:sp>
      <p:sp>
        <p:nvSpPr>
          <p:cNvPr id="8207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8208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8209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8210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8211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8212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8213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8214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8215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8216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8217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8218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8219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8220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8221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8222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8223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8224" name="AutoShape 1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7598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8225" name="AutoShape 139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9191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8226" name="AutoShape 141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9623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8227" name="AutoShape 143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10056814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8228" name="AutoShape 194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4873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79" name="그룹 478"/>
          <p:cNvGrpSpPr/>
          <p:nvPr/>
        </p:nvGrpSpPr>
        <p:grpSpPr>
          <a:xfrm>
            <a:off x="145462" y="0"/>
            <a:ext cx="12013518" cy="5940889"/>
            <a:chOff x="145462" y="0"/>
            <a:chExt cx="12013518" cy="5940889"/>
          </a:xfrm>
        </p:grpSpPr>
        <p:grpSp>
          <p:nvGrpSpPr>
            <p:cNvPr id="480" name="그룹 47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82" name="그룹 48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50" name="그림 310" descr="1.png">
                  <a:hlinkClick r:id="rId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312" descr="1.png">
                  <a:hlinkClick r:id="rId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313" descr="1.png">
                  <a:hlinkClick r:id="rId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314" descr="1.png">
                  <a:hlinkClick r:id="rId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315" descr="1.png">
                  <a:hlinkClick r:id="rId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316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320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32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32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32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0" name="그림 32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27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288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289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290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291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292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293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00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01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02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03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304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305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306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307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308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309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1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578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579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580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581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582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583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34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4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4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4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342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343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344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347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35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355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56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57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58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33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3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3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3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3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39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4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202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203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204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205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206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207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209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11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17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18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319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321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322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94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95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96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97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298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299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0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2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13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4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325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326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36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36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36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36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6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67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219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220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221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223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224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225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641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19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20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21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322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359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360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17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2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308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286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287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11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3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61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68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218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26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7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228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29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30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231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46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4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4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35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35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352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353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36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01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08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210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211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212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213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214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215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216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23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3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3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36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37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316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317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318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35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38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9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40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41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42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43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244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245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246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165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83" name="그룹 48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84" name="그림 85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5" name="그림 86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6" name="그림 87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7" name="그림 88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8" name="그림 89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9" name="그림 90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0" name="그림 91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1" name="그림 92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2" name="그림 93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3" name="그림 94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4" name="그림 95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96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97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98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99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100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101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102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103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104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105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106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107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108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109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10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11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12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13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14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15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16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17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18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19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20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21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22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23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522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523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524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525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526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527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528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529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530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531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81" name="그림 480"/>
            <p:cNvPicPr>
              <a:picLocks noChangeAspect="1"/>
            </p:cNvPicPr>
            <p:nvPr/>
          </p:nvPicPr>
          <p:blipFill>
            <a:blip r:embed="rId47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5462" y="404814"/>
              <a:ext cx="962025" cy="390525"/>
            </a:xfrm>
            <a:prstGeom prst="rect">
              <a:avLst/>
            </a:prstGeom>
          </p:spPr>
        </p:pic>
      </p:grpSp>
      <p:cxnSp>
        <p:nvCxnSpPr>
          <p:cNvPr id="260" name="직선 연결선 25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61" name="직선 연결선 260"/>
          <p:cNvCxnSpPr/>
          <p:nvPr/>
        </p:nvCxnSpPr>
        <p:spPr>
          <a:xfrm>
            <a:off x="0" y="6309320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9219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9220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9221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9222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9223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9224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9225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9226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9227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9228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9229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9230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9231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9232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9233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9234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9235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9236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9237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9238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9239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9240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9241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9242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9243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9244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9245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9246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9247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9248" name="AutoShape 1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7598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9249" name="AutoShape 139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9191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9250" name="AutoShape 141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9623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9251" name="AutoShape 143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10056814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9252" name="AutoShape 194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4873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8</a:t>
            </a:r>
          </a:p>
        </p:txBody>
      </p:sp>
      <p:grpSp>
        <p:nvGrpSpPr>
          <p:cNvPr id="479" name="그룹 478"/>
          <p:cNvGrpSpPr/>
          <p:nvPr/>
        </p:nvGrpSpPr>
        <p:grpSpPr>
          <a:xfrm>
            <a:off x="145462" y="0"/>
            <a:ext cx="12013518" cy="5940889"/>
            <a:chOff x="145462" y="0"/>
            <a:chExt cx="12013518" cy="5940889"/>
          </a:xfrm>
        </p:grpSpPr>
        <p:grpSp>
          <p:nvGrpSpPr>
            <p:cNvPr id="480" name="그룹 47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82" name="그룹 48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50" name="그림 310" descr="1.png">
                  <a:hlinkClick r:id="rId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312" descr="1.png">
                  <a:hlinkClick r:id="rId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313" descr="1.png">
                  <a:hlinkClick r:id="rId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314" descr="1.png">
                  <a:hlinkClick r:id="rId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315" descr="1.png">
                  <a:hlinkClick r:id="rId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316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320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32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32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32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0" name="그림 32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27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288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289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290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291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292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293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00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01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02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03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304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305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306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307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308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309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1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578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579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580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581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582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583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34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4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4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4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342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343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344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347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35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355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56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57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58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33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3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3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3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3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39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4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202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203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204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205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206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207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209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11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17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18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319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321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322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94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95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96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97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298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299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0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2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13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4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325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326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36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36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36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36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6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67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219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220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221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223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224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225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641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19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20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21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322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359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360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17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2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308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286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287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11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3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61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68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218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26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7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228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29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30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231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46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4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4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35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35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352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353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36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01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08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210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211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212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213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214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215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216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23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3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3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36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37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316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317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318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35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38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9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40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41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42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43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244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245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246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165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83" name="그룹 48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84" name="그림 85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5" name="그림 86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6" name="그림 87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7" name="그림 88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8" name="그림 89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9" name="그림 90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0" name="그림 91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1" name="그림 92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2" name="그림 93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3" name="그림 94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4" name="그림 95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96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97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98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99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100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101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102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103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104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105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106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107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108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109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10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11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12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13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14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15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16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17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18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19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20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21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22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23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522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523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524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525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526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527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528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529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530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531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81" name="그림 480"/>
            <p:cNvPicPr>
              <a:picLocks noChangeAspect="1"/>
            </p:cNvPicPr>
            <p:nvPr/>
          </p:nvPicPr>
          <p:blipFill>
            <a:blip r:embed="rId47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5462" y="404814"/>
              <a:ext cx="962025" cy="390525"/>
            </a:xfrm>
            <a:prstGeom prst="rect">
              <a:avLst/>
            </a:prstGeom>
          </p:spPr>
        </p:pic>
      </p:grpSp>
      <p:cxnSp>
        <p:nvCxnSpPr>
          <p:cNvPr id="260" name="직선 연결선 25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61" name="직선 연결선 260"/>
          <p:cNvCxnSpPr/>
          <p:nvPr/>
        </p:nvCxnSpPr>
        <p:spPr>
          <a:xfrm>
            <a:off x="0" y="6309320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0243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0244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0245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0246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0247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0248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0249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0250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0251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0252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0253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0254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0255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0256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0257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9</a:t>
            </a:r>
          </a:p>
        </p:txBody>
      </p:sp>
      <p:sp>
        <p:nvSpPr>
          <p:cNvPr id="10258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0259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0260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0261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0262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0263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0264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0265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0266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0267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0268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0269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0270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0271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0272" name="AutoShape 1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7598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0273" name="AutoShape 139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9191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0274" name="AutoShape 141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9623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0275" name="AutoShape 143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10056814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0276" name="AutoShape 194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4873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79" name="그룹 478"/>
          <p:cNvGrpSpPr/>
          <p:nvPr/>
        </p:nvGrpSpPr>
        <p:grpSpPr>
          <a:xfrm>
            <a:off x="145462" y="0"/>
            <a:ext cx="12013518" cy="5940889"/>
            <a:chOff x="145462" y="0"/>
            <a:chExt cx="12013518" cy="5940889"/>
          </a:xfrm>
        </p:grpSpPr>
        <p:grpSp>
          <p:nvGrpSpPr>
            <p:cNvPr id="480" name="그룹 47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82" name="그룹 48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50" name="그림 310" descr="1.png">
                  <a:hlinkClick r:id="rId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312" descr="1.png">
                  <a:hlinkClick r:id="rId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313" descr="1.png">
                  <a:hlinkClick r:id="rId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314" descr="1.png">
                  <a:hlinkClick r:id="rId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315" descr="1.png">
                  <a:hlinkClick r:id="rId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316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320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32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32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32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0" name="그림 32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27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288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289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290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291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292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293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00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01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02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03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304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305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306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307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308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309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1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578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579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580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581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582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583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34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4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4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4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342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343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344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347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35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355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56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57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58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33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3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3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3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3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39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4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202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203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204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205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206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207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209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11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17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18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319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321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322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94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95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96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97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298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299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0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2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13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4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325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326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36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36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36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36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6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67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219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220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221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223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224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225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641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19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20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21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322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359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360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17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2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308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286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287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11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3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61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68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218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26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7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228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29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30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231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46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4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4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35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35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352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353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36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01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08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210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211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212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213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214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215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216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23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3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3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36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37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316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317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318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35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38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9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40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41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42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43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244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245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246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165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83" name="그룹 48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84" name="그림 85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5" name="그림 86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6" name="그림 87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7" name="그림 88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8" name="그림 89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9" name="그림 90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0" name="그림 91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1" name="그림 92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2" name="그림 93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3" name="그림 94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4" name="그림 95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96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97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98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99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100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101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102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103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104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105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106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107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108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109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10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11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12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13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14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15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16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17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18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19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20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21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22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23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522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523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524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525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526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527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528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529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530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531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81" name="그림 480"/>
            <p:cNvPicPr>
              <a:picLocks noChangeAspect="1"/>
            </p:cNvPicPr>
            <p:nvPr/>
          </p:nvPicPr>
          <p:blipFill>
            <a:blip r:embed="rId47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5462" y="404814"/>
              <a:ext cx="962025" cy="390525"/>
            </a:xfrm>
            <a:prstGeom prst="rect">
              <a:avLst/>
            </a:prstGeom>
          </p:spPr>
        </p:pic>
      </p:grpSp>
      <p:cxnSp>
        <p:nvCxnSpPr>
          <p:cNvPr id="260" name="직선 연결선 25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61" name="직선 연결선 260"/>
          <p:cNvCxnSpPr/>
          <p:nvPr/>
        </p:nvCxnSpPr>
        <p:spPr>
          <a:xfrm>
            <a:off x="0" y="6309320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1267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1268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1269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1270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1271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1272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1273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1274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1275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1276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1277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1278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1279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1280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1281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1282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1283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10</a:t>
            </a:r>
          </a:p>
        </p:txBody>
      </p:sp>
      <p:sp>
        <p:nvSpPr>
          <p:cNvPr id="11284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1285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1286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1287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1288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1289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1290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1291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1292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1293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1294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1295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1296" name="AutoShape 1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7598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1297" name="AutoShape 139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9191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1298" name="AutoShape 141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9623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1299" name="AutoShape 143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10056814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1300" name="AutoShape 194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4873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79" name="그룹 478"/>
          <p:cNvGrpSpPr/>
          <p:nvPr/>
        </p:nvGrpSpPr>
        <p:grpSpPr>
          <a:xfrm>
            <a:off x="145462" y="0"/>
            <a:ext cx="12013518" cy="5940889"/>
            <a:chOff x="145462" y="0"/>
            <a:chExt cx="12013518" cy="5940889"/>
          </a:xfrm>
        </p:grpSpPr>
        <p:grpSp>
          <p:nvGrpSpPr>
            <p:cNvPr id="480" name="그룹 47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82" name="그룹 48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50" name="그림 310" descr="1.png">
                  <a:hlinkClick r:id="rId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312" descr="1.png">
                  <a:hlinkClick r:id="rId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313" descr="1.png">
                  <a:hlinkClick r:id="rId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314" descr="1.png">
                  <a:hlinkClick r:id="rId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315" descr="1.png">
                  <a:hlinkClick r:id="rId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316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320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32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32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32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0" name="그림 32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27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288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289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290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291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292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293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00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01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02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03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304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305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306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307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308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309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1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578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579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580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581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582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583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34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4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4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4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342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343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344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347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35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355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56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57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58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33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3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3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3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3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39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4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202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203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204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205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206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207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209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11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17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18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319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321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322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94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95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96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97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298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299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0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2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13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4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325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326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36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36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36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36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6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67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219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220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221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223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224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225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641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19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20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21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322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359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360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17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2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308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286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287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11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3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61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68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218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26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7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228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29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30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231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46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4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4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35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35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352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353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36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01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08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210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211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212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213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214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215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216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23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3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3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36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37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316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317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318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35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38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9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40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41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42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43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244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245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246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165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83" name="그룹 48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84" name="그림 85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5" name="그림 86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6" name="그림 87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7" name="그림 88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8" name="그림 89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9" name="그림 90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0" name="그림 91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1" name="그림 92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2" name="그림 93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3" name="그림 94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4" name="그림 95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96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97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98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99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100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101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102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103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104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105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106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107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108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109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10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11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12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13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14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15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16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17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18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19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20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21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22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23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522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523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524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525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526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527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528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529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530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531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81" name="그림 480"/>
            <p:cNvPicPr>
              <a:picLocks noChangeAspect="1"/>
            </p:cNvPicPr>
            <p:nvPr/>
          </p:nvPicPr>
          <p:blipFill>
            <a:blip r:embed="rId47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5462" y="404814"/>
              <a:ext cx="962025" cy="390525"/>
            </a:xfrm>
            <a:prstGeom prst="rect">
              <a:avLst/>
            </a:prstGeom>
          </p:spPr>
        </p:pic>
      </p:grpSp>
      <p:cxnSp>
        <p:nvCxnSpPr>
          <p:cNvPr id="260" name="직선 연결선 25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61" name="직선 연결선 260"/>
          <p:cNvCxnSpPr/>
          <p:nvPr/>
        </p:nvCxnSpPr>
        <p:spPr>
          <a:xfrm>
            <a:off x="0" y="6309320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2291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2292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2293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2294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2295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2296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2297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2298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2299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2300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2301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2302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2303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2304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2305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2306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2307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2308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2309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11</a:t>
            </a:r>
          </a:p>
        </p:txBody>
      </p:sp>
      <p:sp>
        <p:nvSpPr>
          <p:cNvPr id="12310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2311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2312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2313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2314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2315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2316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2317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2318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2319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2320" name="AutoShape 1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7598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2321" name="AutoShape 139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9191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2322" name="AutoShape 141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9623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2323" name="AutoShape 143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10056814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2324" name="AutoShape 194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4873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79" name="그룹 478"/>
          <p:cNvGrpSpPr/>
          <p:nvPr/>
        </p:nvGrpSpPr>
        <p:grpSpPr>
          <a:xfrm>
            <a:off x="145462" y="0"/>
            <a:ext cx="12013518" cy="5940889"/>
            <a:chOff x="145462" y="0"/>
            <a:chExt cx="12013518" cy="5940889"/>
          </a:xfrm>
        </p:grpSpPr>
        <p:grpSp>
          <p:nvGrpSpPr>
            <p:cNvPr id="480" name="그룹 47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82" name="그룹 48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50" name="그림 310" descr="1.png">
                  <a:hlinkClick r:id="rId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312" descr="1.png">
                  <a:hlinkClick r:id="rId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313" descr="1.png">
                  <a:hlinkClick r:id="rId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314" descr="1.png">
                  <a:hlinkClick r:id="rId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315" descr="1.png">
                  <a:hlinkClick r:id="rId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316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320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32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32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32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0" name="그림 32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27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288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289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290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291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292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293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00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01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02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03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304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305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306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307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308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309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1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578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579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580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581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582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583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34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4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4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4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342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343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344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347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35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355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56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57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58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33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3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3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3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3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39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4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202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203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204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205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206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207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209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11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17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18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319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321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322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94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95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96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97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298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299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0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2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13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4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325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326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36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36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36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36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6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67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219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220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221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223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224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225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641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19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20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21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322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359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360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17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2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308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286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287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11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3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61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68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218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26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7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228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29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30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231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46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4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4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35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35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352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353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36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01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08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210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211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212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213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214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215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216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23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3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3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36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37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316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317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318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35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38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9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40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41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42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43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244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245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246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165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83" name="그룹 48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84" name="그림 85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5" name="그림 86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6" name="그림 87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7" name="그림 88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8" name="그림 89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9" name="그림 90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0" name="그림 91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1" name="그림 92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2" name="그림 93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3" name="그림 94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4" name="그림 95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96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97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98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99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100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101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102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103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104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105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106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107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108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109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10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11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12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13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14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15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16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17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18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19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20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21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22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23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522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523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524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525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526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527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528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529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530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531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81" name="그림 480"/>
            <p:cNvPicPr>
              <a:picLocks noChangeAspect="1"/>
            </p:cNvPicPr>
            <p:nvPr/>
          </p:nvPicPr>
          <p:blipFill>
            <a:blip r:embed="rId47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5462" y="404814"/>
              <a:ext cx="962025" cy="390525"/>
            </a:xfrm>
            <a:prstGeom prst="rect">
              <a:avLst/>
            </a:prstGeom>
          </p:spPr>
        </p:pic>
      </p:grpSp>
      <p:cxnSp>
        <p:nvCxnSpPr>
          <p:cNvPr id="260" name="직선 연결선 25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61" name="직선 연결선 260"/>
          <p:cNvCxnSpPr/>
          <p:nvPr/>
        </p:nvCxnSpPr>
        <p:spPr>
          <a:xfrm>
            <a:off x="0" y="6309320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3315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3316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3317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3318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3319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3320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3321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3322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3323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3324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3325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3326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3327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3328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3329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3330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3331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3332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3333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3334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3335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12</a:t>
            </a:r>
          </a:p>
        </p:txBody>
      </p:sp>
      <p:sp>
        <p:nvSpPr>
          <p:cNvPr id="13336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3337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3338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3339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3340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3341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3342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3343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3344" name="AutoShape 1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7598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3345" name="AutoShape 139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9191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3346" name="AutoShape 141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9623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3347" name="AutoShape 143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10056814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3348" name="AutoShape 194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4873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79" name="그룹 478"/>
          <p:cNvGrpSpPr/>
          <p:nvPr/>
        </p:nvGrpSpPr>
        <p:grpSpPr>
          <a:xfrm>
            <a:off x="145462" y="0"/>
            <a:ext cx="12013518" cy="5940889"/>
            <a:chOff x="145462" y="0"/>
            <a:chExt cx="12013518" cy="5940889"/>
          </a:xfrm>
        </p:grpSpPr>
        <p:grpSp>
          <p:nvGrpSpPr>
            <p:cNvPr id="480" name="그룹 47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82" name="그룹 48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50" name="그림 310" descr="1.png">
                  <a:hlinkClick r:id="rId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312" descr="1.png">
                  <a:hlinkClick r:id="rId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313" descr="1.png">
                  <a:hlinkClick r:id="rId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314" descr="1.png">
                  <a:hlinkClick r:id="rId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315" descr="1.png">
                  <a:hlinkClick r:id="rId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316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320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32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32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32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0" name="그림 32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27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288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289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290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291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292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293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00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01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02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03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304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305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306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307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308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309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1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578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579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580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581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582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583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34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4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4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4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342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343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344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347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35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355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56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57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58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33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3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3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3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3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39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4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202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203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204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205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206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207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209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11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17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18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319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321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322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94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95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96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97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298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299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0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2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13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4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325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326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36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36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36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36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6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67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219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220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221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223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224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225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641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19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20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21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322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359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360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17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2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308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286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287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11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3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61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68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218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26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7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228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29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30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231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46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4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4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35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35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352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353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36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01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08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210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211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212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213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214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215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216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23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3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3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36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37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316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317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318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35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38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9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40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41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42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43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244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245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246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165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83" name="그룹 48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84" name="그림 85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5" name="그림 86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6" name="그림 87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7" name="그림 88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8" name="그림 89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9" name="그림 90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0" name="그림 91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1" name="그림 92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2" name="그림 93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3" name="그림 94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4" name="그림 95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96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97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98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99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100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101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102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103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104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105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106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107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108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109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10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11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12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13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14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15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16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17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18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19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20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21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22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23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522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523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524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525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526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527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528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529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530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531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81" name="그림 480"/>
            <p:cNvPicPr>
              <a:picLocks noChangeAspect="1"/>
            </p:cNvPicPr>
            <p:nvPr/>
          </p:nvPicPr>
          <p:blipFill>
            <a:blip r:embed="rId47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5462" y="404814"/>
              <a:ext cx="962025" cy="390525"/>
            </a:xfrm>
            <a:prstGeom prst="rect">
              <a:avLst/>
            </a:prstGeom>
          </p:spPr>
        </p:pic>
      </p:grpSp>
      <p:cxnSp>
        <p:nvCxnSpPr>
          <p:cNvPr id="260" name="직선 연결선 25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61" name="직선 연결선 260"/>
          <p:cNvCxnSpPr/>
          <p:nvPr/>
        </p:nvCxnSpPr>
        <p:spPr>
          <a:xfrm>
            <a:off x="0" y="6309320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4339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4340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4341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4342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4343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4344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4345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4346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4347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4348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4349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4350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4351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4352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4353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4354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4355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4356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4357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4358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4359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4360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4361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13</a:t>
            </a:r>
          </a:p>
        </p:txBody>
      </p:sp>
      <p:sp>
        <p:nvSpPr>
          <p:cNvPr id="14362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4363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4364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4365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4366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4367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4368" name="AutoShape 1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7598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4369" name="AutoShape 139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9191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4370" name="AutoShape 141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9623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4371" name="AutoShape 143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10056814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4372" name="AutoShape 194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4873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79" name="그룹 478"/>
          <p:cNvGrpSpPr/>
          <p:nvPr/>
        </p:nvGrpSpPr>
        <p:grpSpPr>
          <a:xfrm>
            <a:off x="145462" y="0"/>
            <a:ext cx="12013518" cy="5940889"/>
            <a:chOff x="145462" y="0"/>
            <a:chExt cx="12013518" cy="5940889"/>
          </a:xfrm>
        </p:grpSpPr>
        <p:grpSp>
          <p:nvGrpSpPr>
            <p:cNvPr id="480" name="그룹 47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82" name="그룹 48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50" name="그림 310" descr="1.png">
                  <a:hlinkClick r:id="rId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312" descr="1.png">
                  <a:hlinkClick r:id="rId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313" descr="1.png">
                  <a:hlinkClick r:id="rId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314" descr="1.png">
                  <a:hlinkClick r:id="rId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315" descr="1.png">
                  <a:hlinkClick r:id="rId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316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320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32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32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32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0" name="그림 32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27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288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289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290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291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292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293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00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01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02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03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304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305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306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307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308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309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1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578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579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580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581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582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583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34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4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4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4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342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343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344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347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35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355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56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57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58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33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3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3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3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3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39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4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202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203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204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205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206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207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209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11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17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18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319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321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322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94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95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96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97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298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299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0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2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13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4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325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326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36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36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36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36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6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67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219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220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221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223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224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225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641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19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20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21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322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359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360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17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2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308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286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287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11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3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61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68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218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26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7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228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29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30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231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46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4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4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35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35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352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353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36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01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08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210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211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212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213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214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215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216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23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3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3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36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37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316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317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318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35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38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9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40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41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42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43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244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245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246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165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83" name="그룹 48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84" name="그림 85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5" name="그림 86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6" name="그림 87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7" name="그림 88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8" name="그림 89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9" name="그림 90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0" name="그림 91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1" name="그림 92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2" name="그림 93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3" name="그림 94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4" name="그림 95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96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97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98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99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100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101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102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103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104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105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106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107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108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109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10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11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12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13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14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15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16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17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18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19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20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21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22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23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522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523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524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525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526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527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528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529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530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531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81" name="그림 480"/>
            <p:cNvPicPr>
              <a:picLocks noChangeAspect="1"/>
            </p:cNvPicPr>
            <p:nvPr/>
          </p:nvPicPr>
          <p:blipFill>
            <a:blip r:embed="rId47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5462" y="404814"/>
              <a:ext cx="962025" cy="390525"/>
            </a:xfrm>
            <a:prstGeom prst="rect">
              <a:avLst/>
            </a:prstGeom>
          </p:spPr>
        </p:pic>
      </p:grpSp>
      <p:cxnSp>
        <p:nvCxnSpPr>
          <p:cNvPr id="260" name="직선 연결선 25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61" name="직선 연결선 260"/>
          <p:cNvCxnSpPr/>
          <p:nvPr/>
        </p:nvCxnSpPr>
        <p:spPr>
          <a:xfrm>
            <a:off x="0" y="6309320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5363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5364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5365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5366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5367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5368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5369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5370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5371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5372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5373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5374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5375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5376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5377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5378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5379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5380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5381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5382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5383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5384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5385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5386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5387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14</a:t>
            </a:r>
          </a:p>
        </p:txBody>
      </p:sp>
      <p:sp>
        <p:nvSpPr>
          <p:cNvPr id="15388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5389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5390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5391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5392" name="AutoShape 1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7598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5393" name="AutoShape 139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9191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5394" name="AutoShape 141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9623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5395" name="AutoShape 143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10056814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5396" name="AutoShape 194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4873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79" name="그룹 478"/>
          <p:cNvGrpSpPr/>
          <p:nvPr/>
        </p:nvGrpSpPr>
        <p:grpSpPr>
          <a:xfrm>
            <a:off x="145462" y="0"/>
            <a:ext cx="12013518" cy="5940889"/>
            <a:chOff x="145462" y="0"/>
            <a:chExt cx="12013518" cy="5940889"/>
          </a:xfrm>
        </p:grpSpPr>
        <p:grpSp>
          <p:nvGrpSpPr>
            <p:cNvPr id="480" name="그룹 47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82" name="그룹 48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50" name="그림 310" descr="1.png">
                  <a:hlinkClick r:id="rId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312" descr="1.png">
                  <a:hlinkClick r:id="rId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313" descr="1.png">
                  <a:hlinkClick r:id="rId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314" descr="1.png">
                  <a:hlinkClick r:id="rId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315" descr="1.png">
                  <a:hlinkClick r:id="rId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316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320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32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32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32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0" name="그림 32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27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288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289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290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291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292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293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00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01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02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03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304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305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306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307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308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309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1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578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579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580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581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582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583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34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4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4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4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342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343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344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347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35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355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56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57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58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33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3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3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3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3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39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4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202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203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204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205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206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207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209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11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17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18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319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321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322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94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95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96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97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298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299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0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2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13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4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325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326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36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36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36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36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6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67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219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220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221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223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224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225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641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19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20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21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322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359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360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17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2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308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286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287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11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3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61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68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218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26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7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228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29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30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231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46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4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4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35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35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352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353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36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01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08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210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211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212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213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214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215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216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23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3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3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36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37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316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317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318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35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38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9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40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41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42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43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244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245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246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165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83" name="그룹 48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84" name="그림 85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5" name="그림 86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6" name="그림 87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7" name="그림 88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8" name="그림 89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9" name="그림 90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0" name="그림 91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1" name="그림 92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2" name="그림 93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3" name="그림 94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4" name="그림 95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96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97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98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99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100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101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102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103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104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105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106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107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108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109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10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11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12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13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14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15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16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17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18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19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20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21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22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23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522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523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524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525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526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527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528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529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530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531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81" name="그림 480"/>
            <p:cNvPicPr>
              <a:picLocks noChangeAspect="1"/>
            </p:cNvPicPr>
            <p:nvPr/>
          </p:nvPicPr>
          <p:blipFill>
            <a:blip r:embed="rId47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5462" y="404814"/>
              <a:ext cx="962025" cy="390525"/>
            </a:xfrm>
            <a:prstGeom prst="rect">
              <a:avLst/>
            </a:prstGeom>
          </p:spPr>
        </p:pic>
      </p:grpSp>
      <p:cxnSp>
        <p:nvCxnSpPr>
          <p:cNvPr id="260" name="직선 연결선 25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61" name="직선 연결선 260"/>
          <p:cNvCxnSpPr/>
          <p:nvPr/>
        </p:nvCxnSpPr>
        <p:spPr>
          <a:xfrm>
            <a:off x="0" y="6309320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6387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6388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6389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6390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6391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6392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6393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6394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6395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6396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6397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6398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6399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6400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6401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6402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6403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6404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6405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6406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6407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6408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6409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6410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6411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6412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6413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15</a:t>
            </a:r>
          </a:p>
        </p:txBody>
      </p:sp>
      <p:sp>
        <p:nvSpPr>
          <p:cNvPr id="16414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6415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6416" name="AutoShape 1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7598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6417" name="AutoShape 139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9191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6418" name="AutoShape 141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9623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6419" name="AutoShape 143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10056814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6420" name="AutoShape 194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4873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79" name="그룹 478"/>
          <p:cNvGrpSpPr/>
          <p:nvPr/>
        </p:nvGrpSpPr>
        <p:grpSpPr>
          <a:xfrm>
            <a:off x="145462" y="0"/>
            <a:ext cx="12013518" cy="5940889"/>
            <a:chOff x="145462" y="0"/>
            <a:chExt cx="12013518" cy="5940889"/>
          </a:xfrm>
        </p:grpSpPr>
        <p:grpSp>
          <p:nvGrpSpPr>
            <p:cNvPr id="480" name="그룹 47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82" name="그룹 48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50" name="그림 310" descr="1.png">
                  <a:hlinkClick r:id="rId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312" descr="1.png">
                  <a:hlinkClick r:id="rId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313" descr="1.png">
                  <a:hlinkClick r:id="rId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314" descr="1.png">
                  <a:hlinkClick r:id="rId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315" descr="1.png">
                  <a:hlinkClick r:id="rId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316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320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32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32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32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0" name="그림 32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27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288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289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290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291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292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293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00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01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02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03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304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305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306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307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308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309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1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578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579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580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581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582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583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34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4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4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4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342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343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344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347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35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355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56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57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58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33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3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3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3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3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39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4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202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203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204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205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206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207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209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11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17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18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319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321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322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94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95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96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97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298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299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0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2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13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4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325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326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36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36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36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36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6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67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219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220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221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223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224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225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641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19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20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21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322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359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360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17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2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308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286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287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11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3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61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68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218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26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7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228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29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30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231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46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4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4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35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35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352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353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36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01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08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210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211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212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213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214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215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216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23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3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3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36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37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316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317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318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35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38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9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40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41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42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43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244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245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246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165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83" name="그룹 48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84" name="그림 85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5" name="그림 86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6" name="그림 87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7" name="그림 88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8" name="그림 89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9" name="그림 90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0" name="그림 91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1" name="그림 92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2" name="그림 93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3" name="그림 94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4" name="그림 95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96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97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98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99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100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101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102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103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104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105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106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107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108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109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10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11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12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13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14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15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16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17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18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19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20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21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22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23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522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523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524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525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526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527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528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529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530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531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81" name="그림 480"/>
            <p:cNvPicPr>
              <a:picLocks noChangeAspect="1"/>
            </p:cNvPicPr>
            <p:nvPr/>
          </p:nvPicPr>
          <p:blipFill>
            <a:blip r:embed="rId47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5462" y="404814"/>
              <a:ext cx="962025" cy="390525"/>
            </a:xfrm>
            <a:prstGeom prst="rect">
              <a:avLst/>
            </a:prstGeom>
          </p:spPr>
        </p:pic>
      </p:grpSp>
      <p:cxnSp>
        <p:nvCxnSpPr>
          <p:cNvPr id="260" name="직선 연결선 25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61" name="직선 연결선 260"/>
          <p:cNvCxnSpPr/>
          <p:nvPr/>
        </p:nvCxnSpPr>
        <p:spPr>
          <a:xfrm>
            <a:off x="0" y="6309320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7411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7412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7413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7414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7415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7416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7417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7418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7419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7420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7421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7422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7423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7424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7425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7426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7427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7428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7429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7430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7431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7432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7433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7434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7435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7436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7437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7438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7439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16</a:t>
            </a:r>
          </a:p>
        </p:txBody>
      </p:sp>
      <p:sp>
        <p:nvSpPr>
          <p:cNvPr id="17440" name="AutoShape 1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7598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7441" name="AutoShape 139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9191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7442" name="AutoShape 141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9623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7443" name="AutoShape 143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10056814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7444" name="AutoShape 194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4873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79" name="그룹 478"/>
          <p:cNvGrpSpPr/>
          <p:nvPr/>
        </p:nvGrpSpPr>
        <p:grpSpPr>
          <a:xfrm>
            <a:off x="145462" y="0"/>
            <a:ext cx="12013518" cy="5940889"/>
            <a:chOff x="145462" y="0"/>
            <a:chExt cx="12013518" cy="5940889"/>
          </a:xfrm>
        </p:grpSpPr>
        <p:grpSp>
          <p:nvGrpSpPr>
            <p:cNvPr id="480" name="그룹 47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82" name="그룹 48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50" name="그림 310" descr="1.png">
                  <a:hlinkClick r:id="rId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312" descr="1.png">
                  <a:hlinkClick r:id="rId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313" descr="1.png">
                  <a:hlinkClick r:id="rId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314" descr="1.png">
                  <a:hlinkClick r:id="rId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315" descr="1.png">
                  <a:hlinkClick r:id="rId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316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320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32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32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32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0" name="그림 32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27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288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289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290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291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292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293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00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01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02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03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304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305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306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307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308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309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1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578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579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580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581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582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583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34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4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4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4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342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343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344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347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35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355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56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57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58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33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3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3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3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3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39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4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202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203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204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205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206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207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209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11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17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18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319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321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322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94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95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96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97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298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299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0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2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13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4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325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326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36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36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36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36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6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67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219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220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221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223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224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225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641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19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20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21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322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359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360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17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2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308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286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287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11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3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61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68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218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26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7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228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29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30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231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46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4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4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35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35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352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353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36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01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08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210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211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212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213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214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215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216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23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3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3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36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37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316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317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318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35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38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9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40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41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42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43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244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245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246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165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83" name="그룹 48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84" name="그림 85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5" name="그림 86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6" name="그림 87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7" name="그림 88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8" name="그림 89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9" name="그림 90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0" name="그림 91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1" name="그림 92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2" name="그림 93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3" name="그림 94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4" name="그림 95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96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97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98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99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100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101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102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103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104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105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106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107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108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109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10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11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12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13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14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15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16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17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18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19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20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21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22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23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522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523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524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525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526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527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528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529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530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531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81" name="그림 480"/>
            <p:cNvPicPr>
              <a:picLocks noChangeAspect="1"/>
            </p:cNvPicPr>
            <p:nvPr/>
          </p:nvPicPr>
          <p:blipFill>
            <a:blip r:embed="rId47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5462" y="404814"/>
              <a:ext cx="962025" cy="390525"/>
            </a:xfrm>
            <a:prstGeom prst="rect">
              <a:avLst/>
            </a:prstGeom>
          </p:spPr>
        </p:pic>
      </p:grpSp>
      <p:cxnSp>
        <p:nvCxnSpPr>
          <p:cNvPr id="260" name="직선 연결선 25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61" name="직선 연결선 260"/>
          <p:cNvCxnSpPr/>
          <p:nvPr/>
        </p:nvCxnSpPr>
        <p:spPr>
          <a:xfrm>
            <a:off x="0" y="6309320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8435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8436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8437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8438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8439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8440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8441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8442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8443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8444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8445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8446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8447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8448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8449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8450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8451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8452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8453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8454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8455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8456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8457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8458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8459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8460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8461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8462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8463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8464" name="AutoShape 1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7598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17</a:t>
            </a:r>
          </a:p>
        </p:txBody>
      </p:sp>
      <p:sp>
        <p:nvSpPr>
          <p:cNvPr id="18465" name="AutoShape 139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9191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8466" name="AutoShape 141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9623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8467" name="AutoShape 143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10056814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8468" name="AutoShape 194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4873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79" name="그룹 478"/>
          <p:cNvGrpSpPr/>
          <p:nvPr/>
        </p:nvGrpSpPr>
        <p:grpSpPr>
          <a:xfrm>
            <a:off x="145462" y="0"/>
            <a:ext cx="12013518" cy="5940889"/>
            <a:chOff x="145462" y="0"/>
            <a:chExt cx="12013518" cy="5940889"/>
          </a:xfrm>
        </p:grpSpPr>
        <p:grpSp>
          <p:nvGrpSpPr>
            <p:cNvPr id="480" name="그룹 47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82" name="그룹 48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50" name="그림 310" descr="1.png">
                  <a:hlinkClick r:id="rId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312" descr="1.png">
                  <a:hlinkClick r:id="rId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313" descr="1.png">
                  <a:hlinkClick r:id="rId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314" descr="1.png">
                  <a:hlinkClick r:id="rId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315" descr="1.png">
                  <a:hlinkClick r:id="rId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316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320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32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32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32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0" name="그림 32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27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288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289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290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291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292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293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00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01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02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03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304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305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306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307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308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309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1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578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579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580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581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582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583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34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4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4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4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342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343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344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347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35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355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56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57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58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33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3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3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3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3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39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4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202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203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204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205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206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207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209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11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17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18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319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321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322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94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95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96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97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298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299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0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2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13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4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325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326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36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36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36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36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6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67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219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220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221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223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224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225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641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19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20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21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322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359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360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17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2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308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286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287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11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3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61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68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218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26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7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228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29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30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231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46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4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4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35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35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352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353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36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01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08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210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211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212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213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214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215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216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23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3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3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36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37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316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317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318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35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38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9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40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41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42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43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244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245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246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165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83" name="그룹 48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84" name="그림 85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5" name="그림 86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6" name="그림 87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7" name="그림 88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8" name="그림 89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9" name="그림 90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0" name="그림 91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1" name="그림 92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2" name="그림 93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3" name="그림 94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4" name="그림 95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96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97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98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99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100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101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102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103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104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105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106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107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108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109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10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11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12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13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14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15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16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17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18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19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20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21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22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23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522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523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524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525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526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527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528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529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530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531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81" name="그림 480"/>
            <p:cNvPicPr>
              <a:picLocks noChangeAspect="1"/>
            </p:cNvPicPr>
            <p:nvPr/>
          </p:nvPicPr>
          <p:blipFill>
            <a:blip r:embed="rId47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5462" y="404814"/>
              <a:ext cx="962025" cy="390525"/>
            </a:xfrm>
            <a:prstGeom prst="rect">
              <a:avLst/>
            </a:prstGeom>
          </p:spPr>
        </p:pic>
      </p:grpSp>
      <p:cxnSp>
        <p:nvCxnSpPr>
          <p:cNvPr id="260" name="직선 연결선 25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61" name="직선 연결선 260"/>
          <p:cNvCxnSpPr/>
          <p:nvPr/>
        </p:nvCxnSpPr>
        <p:spPr>
          <a:xfrm>
            <a:off x="0" y="6309320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9459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9460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9461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9462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9463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9464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9465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9466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9467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9468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9469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9470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9471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9472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9473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9474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9475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9476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9477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9478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9479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9480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9481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9482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9483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9484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9485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9486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9487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9488" name="AutoShape 1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7598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9489" name="AutoShape 139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9191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18</a:t>
            </a:r>
          </a:p>
        </p:txBody>
      </p:sp>
      <p:sp>
        <p:nvSpPr>
          <p:cNvPr id="19490" name="AutoShape 141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9623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9491" name="AutoShape 143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10056814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9492" name="AutoShape 194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4873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79" name="그룹 478"/>
          <p:cNvGrpSpPr/>
          <p:nvPr/>
        </p:nvGrpSpPr>
        <p:grpSpPr>
          <a:xfrm>
            <a:off x="145462" y="0"/>
            <a:ext cx="12013518" cy="5940889"/>
            <a:chOff x="145462" y="0"/>
            <a:chExt cx="12013518" cy="5940889"/>
          </a:xfrm>
        </p:grpSpPr>
        <p:grpSp>
          <p:nvGrpSpPr>
            <p:cNvPr id="480" name="그룹 47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82" name="그룹 48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50" name="그림 310" descr="1.png">
                  <a:hlinkClick r:id="rId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312" descr="1.png">
                  <a:hlinkClick r:id="rId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313" descr="1.png">
                  <a:hlinkClick r:id="rId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314" descr="1.png">
                  <a:hlinkClick r:id="rId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315" descr="1.png">
                  <a:hlinkClick r:id="rId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316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320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32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32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32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0" name="그림 32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27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288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289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290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291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292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293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00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01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02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03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304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305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306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307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308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309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1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578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579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580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581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582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583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34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4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4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4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342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343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344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347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35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355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56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57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58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33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3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3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3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3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39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4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202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203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204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205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206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207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209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11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17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18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319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321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322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94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95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96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97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298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299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0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2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13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4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325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326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36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36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36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36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6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67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219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220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221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223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224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225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641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19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20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21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322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359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360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17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2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308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286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287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11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3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61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68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218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26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7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228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29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30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231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46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4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4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35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35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352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353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36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01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08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210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211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212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213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214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215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216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23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3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3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36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37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316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317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318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35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38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9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40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41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42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43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244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245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246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165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83" name="그룹 48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84" name="그림 85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5" name="그림 86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6" name="그림 87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7" name="그림 88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8" name="그림 89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9" name="그림 90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0" name="그림 91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1" name="그림 92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2" name="그림 93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3" name="그림 94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4" name="그림 95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96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97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98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99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100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101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102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103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104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105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106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107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108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109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10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11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12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13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14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15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16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17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18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19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20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21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22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23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522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523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524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525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526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527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528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529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530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531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81" name="그림 480"/>
            <p:cNvPicPr>
              <a:picLocks noChangeAspect="1"/>
            </p:cNvPicPr>
            <p:nvPr/>
          </p:nvPicPr>
          <p:blipFill>
            <a:blip r:embed="rId47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5462" y="404814"/>
              <a:ext cx="962025" cy="390525"/>
            </a:xfrm>
            <a:prstGeom prst="rect">
              <a:avLst/>
            </a:prstGeom>
          </p:spPr>
        </p:pic>
      </p:grpSp>
      <p:cxnSp>
        <p:nvCxnSpPr>
          <p:cNvPr id="260" name="직선 연결선 25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61" name="직선 연결선 260"/>
          <p:cNvCxnSpPr/>
          <p:nvPr/>
        </p:nvCxnSpPr>
        <p:spPr>
          <a:xfrm>
            <a:off x="0" y="6309320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0483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0484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0485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0486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0487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0488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0489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0490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0491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0492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0493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0494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0495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0496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0497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0498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0499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0500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0501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0502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0503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0504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0505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0506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0507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0508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0509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0510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0511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0512" name="AutoShape 1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7598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0513" name="AutoShape 139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9191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0514" name="AutoShape 141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9623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19</a:t>
            </a:r>
          </a:p>
        </p:txBody>
      </p:sp>
      <p:sp>
        <p:nvSpPr>
          <p:cNvPr id="20515" name="AutoShape 143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10056814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0516" name="AutoShape 194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4873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79" name="그룹 478"/>
          <p:cNvGrpSpPr/>
          <p:nvPr/>
        </p:nvGrpSpPr>
        <p:grpSpPr>
          <a:xfrm>
            <a:off x="145462" y="0"/>
            <a:ext cx="12013518" cy="5940889"/>
            <a:chOff x="145462" y="0"/>
            <a:chExt cx="12013518" cy="5940889"/>
          </a:xfrm>
        </p:grpSpPr>
        <p:grpSp>
          <p:nvGrpSpPr>
            <p:cNvPr id="480" name="그룹 47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82" name="그룹 48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50" name="그림 310" descr="1.png">
                  <a:hlinkClick r:id="rId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312" descr="1.png">
                  <a:hlinkClick r:id="rId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313" descr="1.png">
                  <a:hlinkClick r:id="rId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314" descr="1.png">
                  <a:hlinkClick r:id="rId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315" descr="1.png">
                  <a:hlinkClick r:id="rId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316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320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32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32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32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0" name="그림 32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27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288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289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290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291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292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293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00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01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02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03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304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305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306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307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308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309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1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578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579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580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581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582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583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34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4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4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4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342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343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344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347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35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355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56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57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58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33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3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3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3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3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39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4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202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203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204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205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206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207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209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11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17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18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319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321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322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94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95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96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97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298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299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0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2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13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4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325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326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36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36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36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36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6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67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219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220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221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223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224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225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641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19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20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21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322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359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360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17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2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308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286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287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11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3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61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68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218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26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7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228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29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30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231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46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4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4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35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35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352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353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36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01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08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210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211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212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213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214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215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216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23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3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3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36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37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316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317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318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35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38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9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40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41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42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43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244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245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246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165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83" name="그룹 48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84" name="그림 85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5" name="그림 86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6" name="그림 87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7" name="그림 88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8" name="그림 89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9" name="그림 90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0" name="그림 91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1" name="그림 92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2" name="그림 93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3" name="그림 94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4" name="그림 95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96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97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98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99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100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101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102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103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104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105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106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107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108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109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10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11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12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13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14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15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16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17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18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19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20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21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22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23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522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523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524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525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526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527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528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529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530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531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81" name="그림 480"/>
            <p:cNvPicPr>
              <a:picLocks noChangeAspect="1"/>
            </p:cNvPicPr>
            <p:nvPr/>
          </p:nvPicPr>
          <p:blipFill>
            <a:blip r:embed="rId47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5462" y="404814"/>
              <a:ext cx="962025" cy="390525"/>
            </a:xfrm>
            <a:prstGeom prst="rect">
              <a:avLst/>
            </a:prstGeom>
          </p:spPr>
        </p:pic>
      </p:grpSp>
      <p:cxnSp>
        <p:nvCxnSpPr>
          <p:cNvPr id="260" name="직선 연결선 25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61" name="직선 연결선 260"/>
          <p:cNvCxnSpPr/>
          <p:nvPr/>
        </p:nvCxnSpPr>
        <p:spPr>
          <a:xfrm>
            <a:off x="0" y="6309320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1507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1508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1509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1510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1511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1512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1513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1514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1515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1516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1517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1518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1519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1520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1521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1522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1523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1524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1525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1526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1527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1528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1529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1530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1531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1532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1533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1534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1535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1536" name="AutoShape 1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7598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1537" name="AutoShape 139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9191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1538" name="AutoShape 141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9623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1539" name="AutoShape 143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10056814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20</a:t>
            </a:r>
          </a:p>
        </p:txBody>
      </p:sp>
      <p:sp>
        <p:nvSpPr>
          <p:cNvPr id="21540" name="AutoShape 194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4873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79" name="그룹 478"/>
          <p:cNvGrpSpPr/>
          <p:nvPr/>
        </p:nvGrpSpPr>
        <p:grpSpPr>
          <a:xfrm>
            <a:off x="145462" y="0"/>
            <a:ext cx="12013518" cy="5940889"/>
            <a:chOff x="145462" y="0"/>
            <a:chExt cx="12013518" cy="5940889"/>
          </a:xfrm>
        </p:grpSpPr>
        <p:grpSp>
          <p:nvGrpSpPr>
            <p:cNvPr id="480" name="그룹 47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82" name="그룹 48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50" name="그림 310" descr="1.png">
                  <a:hlinkClick r:id="rId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312" descr="1.png">
                  <a:hlinkClick r:id="rId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313" descr="1.png">
                  <a:hlinkClick r:id="rId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314" descr="1.png">
                  <a:hlinkClick r:id="rId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315" descr="1.png">
                  <a:hlinkClick r:id="rId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316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320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32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32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32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0" name="그림 32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27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288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289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290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291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292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293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00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01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02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03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304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305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306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307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308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309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1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578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579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580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581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582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583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34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4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4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4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342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343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344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347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35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355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56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57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58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33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3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3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3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3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39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4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202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203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204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205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206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207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209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11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17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18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319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321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322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94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95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96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97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298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299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0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2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13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4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325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326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36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36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36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36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6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67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219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220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221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223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224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225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641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19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20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21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322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359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360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17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2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308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286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287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11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3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61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68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218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26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7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228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29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30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231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46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4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4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35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35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352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353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36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01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08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210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211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212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213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214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215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216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23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3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3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36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37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316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317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318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35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38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9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40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41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42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43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244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245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246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165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83" name="그룹 48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84" name="그림 85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5" name="그림 86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6" name="그림 87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7" name="그림 88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8" name="그림 89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9" name="그림 90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0" name="그림 91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1" name="그림 92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2" name="그림 93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3" name="그림 94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4" name="그림 95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96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97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98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99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100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101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102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103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104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105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106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107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108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109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10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11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12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13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14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15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16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17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18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19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20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21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22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23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522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523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524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525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526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527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528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529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530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531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81" name="그림 480"/>
            <p:cNvPicPr>
              <a:picLocks noChangeAspect="1"/>
            </p:cNvPicPr>
            <p:nvPr/>
          </p:nvPicPr>
          <p:blipFill>
            <a:blip r:embed="rId47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5462" y="404814"/>
              <a:ext cx="962025" cy="390525"/>
            </a:xfrm>
            <a:prstGeom prst="rect">
              <a:avLst/>
            </a:prstGeom>
          </p:spPr>
        </p:pic>
      </p:grpSp>
      <p:cxnSp>
        <p:nvCxnSpPr>
          <p:cNvPr id="260" name="직선 연결선 25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61" name="직선 연결선 260"/>
          <p:cNvCxnSpPr/>
          <p:nvPr/>
        </p:nvCxnSpPr>
        <p:spPr>
          <a:xfrm>
            <a:off x="0" y="6309320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2531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21</a:t>
            </a:r>
          </a:p>
        </p:txBody>
      </p:sp>
      <p:sp>
        <p:nvSpPr>
          <p:cNvPr id="22532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2533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2534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2535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2536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2537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2538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2539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2540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2541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2542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2543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2544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2545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2546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2547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2548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2549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2550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2551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2552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2553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2554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2555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2556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2557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2558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2559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2560" name="AutoShape 1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7598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2561" name="AutoShape 139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9191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2562" name="AutoShape 141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9623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2563" name="AutoShape 143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10056814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2564" name="AutoShape 194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4873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79" name="그룹 478"/>
          <p:cNvGrpSpPr/>
          <p:nvPr/>
        </p:nvGrpSpPr>
        <p:grpSpPr>
          <a:xfrm>
            <a:off x="145462" y="0"/>
            <a:ext cx="12013518" cy="5940889"/>
            <a:chOff x="145462" y="0"/>
            <a:chExt cx="12013518" cy="5940889"/>
          </a:xfrm>
        </p:grpSpPr>
        <p:grpSp>
          <p:nvGrpSpPr>
            <p:cNvPr id="480" name="그룹 47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82" name="그룹 48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50" name="그림 310" descr="1.png">
                  <a:hlinkClick r:id="rId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312" descr="1.png">
                  <a:hlinkClick r:id="rId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313" descr="1.png">
                  <a:hlinkClick r:id="rId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314" descr="1.png">
                  <a:hlinkClick r:id="rId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315" descr="1.png">
                  <a:hlinkClick r:id="rId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316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320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32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32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32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0" name="그림 32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27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288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289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290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291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292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293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00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01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02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03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304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305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306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307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308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309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1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578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579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580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581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582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583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34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4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4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4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342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343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344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347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35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355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56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57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58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33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3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3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3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3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39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4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202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203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204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205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206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207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209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11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17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18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319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321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322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94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95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96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97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298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299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0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2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13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4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325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326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36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36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36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36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6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67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219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220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221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223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224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225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641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19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20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21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322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359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360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17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2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308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286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287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11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3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61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68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218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26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7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228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29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30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231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46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4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4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35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35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352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353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36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01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08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210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211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212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213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214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215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216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23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3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3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36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37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316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317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318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35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38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9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40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41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42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43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244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245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246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165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83" name="그룹 48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84" name="그림 85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5" name="그림 86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6" name="그림 87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7" name="그림 88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8" name="그림 89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9" name="그림 90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0" name="그림 91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1" name="그림 92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2" name="그림 93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3" name="그림 94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4" name="그림 95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96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97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98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99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100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101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102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103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104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105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106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107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108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109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10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11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12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13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14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15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16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17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18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19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20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21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22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23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522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523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524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525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526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527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528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529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530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531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81" name="그림 480"/>
            <p:cNvPicPr>
              <a:picLocks noChangeAspect="1"/>
            </p:cNvPicPr>
            <p:nvPr/>
          </p:nvPicPr>
          <p:blipFill>
            <a:blip r:embed="rId47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5462" y="404814"/>
              <a:ext cx="962025" cy="390525"/>
            </a:xfrm>
            <a:prstGeom prst="rect">
              <a:avLst/>
            </a:prstGeom>
          </p:spPr>
        </p:pic>
      </p:grpSp>
      <p:cxnSp>
        <p:nvCxnSpPr>
          <p:cNvPr id="260" name="직선 연결선 25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61" name="직선 연결선 260"/>
          <p:cNvCxnSpPr/>
          <p:nvPr/>
        </p:nvCxnSpPr>
        <p:spPr>
          <a:xfrm>
            <a:off x="0" y="6309320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3555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3556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3557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22</a:t>
            </a:r>
          </a:p>
        </p:txBody>
      </p:sp>
      <p:sp>
        <p:nvSpPr>
          <p:cNvPr id="23558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3559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3560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3561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3562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3563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3564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3565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3566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3567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3568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3569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3570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3571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3572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3573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3574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3575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3576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3577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3578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3579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3580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3581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3582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3583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3584" name="AutoShape 1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7598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3585" name="AutoShape 139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9191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3586" name="AutoShape 141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9623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3587" name="AutoShape 143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10056814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3588" name="AutoShape 194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4873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79" name="그룹 478"/>
          <p:cNvGrpSpPr/>
          <p:nvPr/>
        </p:nvGrpSpPr>
        <p:grpSpPr>
          <a:xfrm>
            <a:off x="145462" y="0"/>
            <a:ext cx="12013518" cy="5940889"/>
            <a:chOff x="145462" y="0"/>
            <a:chExt cx="12013518" cy="5940889"/>
          </a:xfrm>
        </p:grpSpPr>
        <p:grpSp>
          <p:nvGrpSpPr>
            <p:cNvPr id="480" name="그룹 47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82" name="그룹 48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50" name="그림 310" descr="1.png">
                  <a:hlinkClick r:id="rId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312" descr="1.png">
                  <a:hlinkClick r:id="rId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313" descr="1.png">
                  <a:hlinkClick r:id="rId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314" descr="1.png">
                  <a:hlinkClick r:id="rId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315" descr="1.png">
                  <a:hlinkClick r:id="rId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316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320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32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32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32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0" name="그림 32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27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288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289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290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291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292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293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00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01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02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03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304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305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306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307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308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309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1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578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579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580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581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582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583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34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4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4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4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342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343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344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347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35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355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56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57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58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33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3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3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3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3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39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4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202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203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204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205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206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207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209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11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17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18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319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321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322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94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95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96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97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298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299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0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2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13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4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325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326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36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36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36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36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6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67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219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220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221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223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224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225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641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19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20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21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322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359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360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17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2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308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286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287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11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3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61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68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218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26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7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228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29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30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231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46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4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4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35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35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352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353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36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01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08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210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211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212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213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214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215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216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23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3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3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36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37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316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317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318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35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38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9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40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41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42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43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244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245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246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165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83" name="그룹 48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84" name="그림 85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5" name="그림 86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6" name="그림 87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7" name="그림 88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8" name="그림 89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9" name="그림 90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0" name="그림 91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1" name="그림 92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2" name="그림 93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3" name="그림 94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4" name="그림 95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96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97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98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99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100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101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102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103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104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105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106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107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108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109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10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11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12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13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14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15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16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17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18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19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20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21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22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23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522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523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524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525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526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527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528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529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530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531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81" name="그림 480"/>
            <p:cNvPicPr>
              <a:picLocks noChangeAspect="1"/>
            </p:cNvPicPr>
            <p:nvPr/>
          </p:nvPicPr>
          <p:blipFill>
            <a:blip r:embed="rId47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5462" y="404814"/>
              <a:ext cx="962025" cy="390525"/>
            </a:xfrm>
            <a:prstGeom prst="rect">
              <a:avLst/>
            </a:prstGeom>
          </p:spPr>
        </p:pic>
      </p:grpSp>
      <p:cxnSp>
        <p:nvCxnSpPr>
          <p:cNvPr id="260" name="직선 연결선 25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61" name="직선 연결선 260"/>
          <p:cNvCxnSpPr/>
          <p:nvPr/>
        </p:nvCxnSpPr>
        <p:spPr>
          <a:xfrm>
            <a:off x="0" y="6309320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4579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4580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4581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4582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4583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23</a:t>
            </a:r>
          </a:p>
        </p:txBody>
      </p:sp>
      <p:sp>
        <p:nvSpPr>
          <p:cNvPr id="24584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4585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4586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4587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4588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4589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4590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4591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4592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4593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4594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4595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4596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4597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4598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4599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4600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4601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4602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4603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4604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4605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4606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4607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4608" name="AutoShape 1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7598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4609" name="AutoShape 139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9191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4610" name="AutoShape 141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9623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4611" name="AutoShape 143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10056814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4612" name="AutoShape 194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4873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79" name="그룹 478"/>
          <p:cNvGrpSpPr/>
          <p:nvPr/>
        </p:nvGrpSpPr>
        <p:grpSpPr>
          <a:xfrm>
            <a:off x="145462" y="0"/>
            <a:ext cx="12013518" cy="5940889"/>
            <a:chOff x="145462" y="0"/>
            <a:chExt cx="12013518" cy="5940889"/>
          </a:xfrm>
        </p:grpSpPr>
        <p:grpSp>
          <p:nvGrpSpPr>
            <p:cNvPr id="480" name="그룹 47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82" name="그룹 48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50" name="그림 310" descr="1.png">
                  <a:hlinkClick r:id="rId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312" descr="1.png">
                  <a:hlinkClick r:id="rId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313" descr="1.png">
                  <a:hlinkClick r:id="rId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314" descr="1.png">
                  <a:hlinkClick r:id="rId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315" descr="1.png">
                  <a:hlinkClick r:id="rId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316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320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32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32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32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0" name="그림 32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27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288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289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290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291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292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293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00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01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02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03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304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305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306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307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308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309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1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578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579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580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581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582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583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34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4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4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4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342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343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344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347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35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355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56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57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58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33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3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3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3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3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39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4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202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203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204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205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206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207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209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11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17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18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319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321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322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94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95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96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97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298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299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0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2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13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4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325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326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36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36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36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36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6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67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219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220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221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223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224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225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641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19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20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21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322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359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360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17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2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308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286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287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11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3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61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68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218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26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7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228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29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30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231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46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4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4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35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35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352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353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36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01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08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210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211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212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213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214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215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216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23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3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3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36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37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316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317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318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35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38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9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40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41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42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43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244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245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246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165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83" name="그룹 48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84" name="그림 85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5" name="그림 86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6" name="그림 87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7" name="그림 88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8" name="그림 89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9" name="그림 90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0" name="그림 91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1" name="그림 92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2" name="그림 93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3" name="그림 94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4" name="그림 95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96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97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98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99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100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101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102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103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104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105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106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107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108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109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10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11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12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13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14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15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16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17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18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19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20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21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22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23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522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523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524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525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526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527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528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529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530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531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81" name="그림 480"/>
            <p:cNvPicPr>
              <a:picLocks noChangeAspect="1"/>
            </p:cNvPicPr>
            <p:nvPr/>
          </p:nvPicPr>
          <p:blipFill>
            <a:blip r:embed="rId47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5462" y="404814"/>
              <a:ext cx="962025" cy="390525"/>
            </a:xfrm>
            <a:prstGeom prst="rect">
              <a:avLst/>
            </a:prstGeom>
          </p:spPr>
        </p:pic>
      </p:grpSp>
      <p:cxnSp>
        <p:nvCxnSpPr>
          <p:cNvPr id="260" name="직선 연결선 25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61" name="직선 연결선 260"/>
          <p:cNvCxnSpPr/>
          <p:nvPr/>
        </p:nvCxnSpPr>
        <p:spPr>
          <a:xfrm>
            <a:off x="0" y="6309320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5603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5604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5605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5606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5607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5608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5609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24</a:t>
            </a:r>
          </a:p>
        </p:txBody>
      </p:sp>
      <p:sp>
        <p:nvSpPr>
          <p:cNvPr id="25610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5611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5612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5613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5614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5615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5616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5617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5618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5619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5620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5621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5622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5623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5624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5625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5626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5627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5628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5629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5630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5631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5632" name="AutoShape 1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7598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5633" name="AutoShape 139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9191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5634" name="AutoShape 141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9623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5635" name="AutoShape 143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10056814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5636" name="AutoShape 194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4873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79" name="그룹 478"/>
          <p:cNvGrpSpPr/>
          <p:nvPr/>
        </p:nvGrpSpPr>
        <p:grpSpPr>
          <a:xfrm>
            <a:off x="145462" y="0"/>
            <a:ext cx="12013518" cy="5940889"/>
            <a:chOff x="145462" y="0"/>
            <a:chExt cx="12013518" cy="5940889"/>
          </a:xfrm>
        </p:grpSpPr>
        <p:grpSp>
          <p:nvGrpSpPr>
            <p:cNvPr id="480" name="그룹 47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82" name="그룹 48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50" name="그림 310" descr="1.png">
                  <a:hlinkClick r:id="rId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312" descr="1.png">
                  <a:hlinkClick r:id="rId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313" descr="1.png">
                  <a:hlinkClick r:id="rId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314" descr="1.png">
                  <a:hlinkClick r:id="rId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315" descr="1.png">
                  <a:hlinkClick r:id="rId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316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320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32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32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32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0" name="그림 32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27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288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289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290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291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292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293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00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01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02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03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304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305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306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307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308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309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1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578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579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580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581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582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583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34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4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4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4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342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343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344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347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35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355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56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57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58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33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3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3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3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3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39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4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202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203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204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205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206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207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209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11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17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18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319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321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322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94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95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96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97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298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299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0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2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13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4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325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326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36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36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36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36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6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67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219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220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221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223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224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225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641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19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20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21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322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359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360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17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2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308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286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287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11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3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61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68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218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26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7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228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29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30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231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46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4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4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35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35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352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353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36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01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08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210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211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212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213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214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215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216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23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3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3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36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37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316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317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318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35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38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9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40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41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42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43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244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245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246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165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83" name="그룹 48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84" name="그림 85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5" name="그림 86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6" name="그림 87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7" name="그림 88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8" name="그림 89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9" name="그림 90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0" name="그림 91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1" name="그림 92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2" name="그림 93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3" name="그림 94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4" name="그림 95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96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97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98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99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100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101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102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103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104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105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106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107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108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109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10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11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12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13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14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15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16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17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18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19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20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21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22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23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522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523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524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525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526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527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528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529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530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531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81" name="그림 480"/>
            <p:cNvPicPr>
              <a:picLocks noChangeAspect="1"/>
            </p:cNvPicPr>
            <p:nvPr/>
          </p:nvPicPr>
          <p:blipFill>
            <a:blip r:embed="rId47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5462" y="404814"/>
              <a:ext cx="962025" cy="390525"/>
            </a:xfrm>
            <a:prstGeom prst="rect">
              <a:avLst/>
            </a:prstGeom>
          </p:spPr>
        </p:pic>
      </p:grpSp>
      <p:cxnSp>
        <p:nvCxnSpPr>
          <p:cNvPr id="260" name="직선 연결선 25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61" name="직선 연결선 260"/>
          <p:cNvCxnSpPr/>
          <p:nvPr/>
        </p:nvCxnSpPr>
        <p:spPr>
          <a:xfrm>
            <a:off x="0" y="6309320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6627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6628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6629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6630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6631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6632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6633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6634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6635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25</a:t>
            </a:r>
          </a:p>
        </p:txBody>
      </p:sp>
      <p:sp>
        <p:nvSpPr>
          <p:cNvPr id="26636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6637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6638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6639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6640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6641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6642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6643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6644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6645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6646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6647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6648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6649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6650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6651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6652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6653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6654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6655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6656" name="AutoShape 1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7598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6657" name="AutoShape 139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9191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6658" name="AutoShape 141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9623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6659" name="AutoShape 143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10056814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6660" name="AutoShape 194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4873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79" name="그룹 478"/>
          <p:cNvGrpSpPr/>
          <p:nvPr/>
        </p:nvGrpSpPr>
        <p:grpSpPr>
          <a:xfrm>
            <a:off x="145462" y="0"/>
            <a:ext cx="12013518" cy="5940889"/>
            <a:chOff x="145462" y="0"/>
            <a:chExt cx="12013518" cy="5940889"/>
          </a:xfrm>
        </p:grpSpPr>
        <p:grpSp>
          <p:nvGrpSpPr>
            <p:cNvPr id="480" name="그룹 47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82" name="그룹 48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50" name="그림 310" descr="1.png">
                  <a:hlinkClick r:id="rId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312" descr="1.png">
                  <a:hlinkClick r:id="rId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313" descr="1.png">
                  <a:hlinkClick r:id="rId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314" descr="1.png">
                  <a:hlinkClick r:id="rId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315" descr="1.png">
                  <a:hlinkClick r:id="rId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316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320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32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32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32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0" name="그림 32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27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288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289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290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291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292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293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00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01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02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03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304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305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306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307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308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309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1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578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579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580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581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582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583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34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4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4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4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342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343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344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347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35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355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56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57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58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33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3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3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3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3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39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4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202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203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204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205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206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207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209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11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17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18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319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321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322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94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95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96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97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298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299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0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2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13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4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325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326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36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36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36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36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6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67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219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220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221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223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224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225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641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19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20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21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322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359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360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17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2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308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286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287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11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3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61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68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218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26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7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228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29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30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231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46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4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4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35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35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352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353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36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01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08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210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211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212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213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214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215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216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23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3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3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36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37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316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317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318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35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38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9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40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41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42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43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244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245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246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165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83" name="그룹 48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84" name="그림 85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5" name="그림 86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6" name="그림 87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7" name="그림 88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8" name="그림 89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9" name="그림 90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0" name="그림 91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1" name="그림 92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2" name="그림 93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3" name="그림 94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4" name="그림 95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96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97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98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99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100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101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102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103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104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105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106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107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108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109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10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11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12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13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14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15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16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17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18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19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20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21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22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23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522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523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524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525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526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527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528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529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530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531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81" name="그림 480"/>
            <p:cNvPicPr>
              <a:picLocks noChangeAspect="1"/>
            </p:cNvPicPr>
            <p:nvPr/>
          </p:nvPicPr>
          <p:blipFill>
            <a:blip r:embed="rId47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5462" y="404814"/>
              <a:ext cx="962025" cy="390525"/>
            </a:xfrm>
            <a:prstGeom prst="rect">
              <a:avLst/>
            </a:prstGeom>
          </p:spPr>
        </p:pic>
      </p:grpSp>
      <p:cxnSp>
        <p:nvCxnSpPr>
          <p:cNvPr id="260" name="직선 연결선 25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61" name="직선 연결선 260"/>
          <p:cNvCxnSpPr/>
          <p:nvPr/>
        </p:nvCxnSpPr>
        <p:spPr>
          <a:xfrm>
            <a:off x="0" y="6309320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7651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7652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7653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7654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7655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7656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7657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7658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7659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7660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7661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26</a:t>
            </a:r>
          </a:p>
        </p:txBody>
      </p:sp>
      <p:sp>
        <p:nvSpPr>
          <p:cNvPr id="27662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7663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7664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7665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7666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7667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7668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7669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7670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7671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7672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7673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7674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7675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7676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7677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7678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7679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7680" name="AutoShape 1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7598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7681" name="AutoShape 139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9191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7682" name="AutoShape 141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9623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7683" name="AutoShape 143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10056814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7684" name="AutoShape 194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4873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79" name="그룹 478"/>
          <p:cNvGrpSpPr/>
          <p:nvPr/>
        </p:nvGrpSpPr>
        <p:grpSpPr>
          <a:xfrm>
            <a:off x="145462" y="0"/>
            <a:ext cx="12013518" cy="5940889"/>
            <a:chOff x="145462" y="0"/>
            <a:chExt cx="12013518" cy="5940889"/>
          </a:xfrm>
        </p:grpSpPr>
        <p:grpSp>
          <p:nvGrpSpPr>
            <p:cNvPr id="480" name="그룹 47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82" name="그룹 48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50" name="그림 310" descr="1.png">
                  <a:hlinkClick r:id="rId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312" descr="1.png">
                  <a:hlinkClick r:id="rId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313" descr="1.png">
                  <a:hlinkClick r:id="rId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314" descr="1.png">
                  <a:hlinkClick r:id="rId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315" descr="1.png">
                  <a:hlinkClick r:id="rId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316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320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32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32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32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0" name="그림 32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27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288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289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290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291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292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293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00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01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02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03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304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305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306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307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308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309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1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578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579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580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581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582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583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34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4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4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4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342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343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344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347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35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355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56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57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58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33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3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3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3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3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39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4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202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203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204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205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206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207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209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11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17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18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319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321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322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94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95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96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97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298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299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0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2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13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4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325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326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36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36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36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36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6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67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219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220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221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223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224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225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641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19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20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21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322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359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360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17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2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308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286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287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11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3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61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68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218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26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7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228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29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30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231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46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4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4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35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35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352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353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36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01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08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210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211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212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213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214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215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216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23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3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3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36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37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316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317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318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35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38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9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40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41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42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43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244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245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246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165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83" name="그룹 48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84" name="그림 85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5" name="그림 86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6" name="그림 87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7" name="그림 88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8" name="그림 89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9" name="그림 90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0" name="그림 91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1" name="그림 92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2" name="그림 93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3" name="그림 94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4" name="그림 95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96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97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98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99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100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101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102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103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104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105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106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107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108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109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10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11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12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13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14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15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16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17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18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19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20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21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22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23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522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523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524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525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526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527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528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529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530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531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81" name="그림 480"/>
            <p:cNvPicPr>
              <a:picLocks noChangeAspect="1"/>
            </p:cNvPicPr>
            <p:nvPr/>
          </p:nvPicPr>
          <p:blipFill>
            <a:blip r:embed="rId47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5462" y="404814"/>
              <a:ext cx="962025" cy="390525"/>
            </a:xfrm>
            <a:prstGeom prst="rect">
              <a:avLst/>
            </a:prstGeom>
          </p:spPr>
        </p:pic>
      </p:grpSp>
      <p:cxnSp>
        <p:nvCxnSpPr>
          <p:cNvPr id="260" name="직선 연결선 25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61" name="직선 연결선 260"/>
          <p:cNvCxnSpPr/>
          <p:nvPr/>
        </p:nvCxnSpPr>
        <p:spPr>
          <a:xfrm>
            <a:off x="0" y="6309320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8675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8676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8677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8678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8679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8680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8681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8682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8683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8684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8685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8686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8687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27</a:t>
            </a:r>
          </a:p>
        </p:txBody>
      </p:sp>
      <p:sp>
        <p:nvSpPr>
          <p:cNvPr id="28688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8689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8690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8691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8692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8693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8694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8695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8696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8697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8698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8699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8700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8701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8702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8703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8704" name="AutoShape 1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7598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8705" name="AutoShape 139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9191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8706" name="AutoShape 141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9623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8707" name="AutoShape 143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10056814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8708" name="AutoShape 194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4873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79" name="그룹 478"/>
          <p:cNvGrpSpPr/>
          <p:nvPr/>
        </p:nvGrpSpPr>
        <p:grpSpPr>
          <a:xfrm>
            <a:off x="145462" y="0"/>
            <a:ext cx="12013518" cy="5940889"/>
            <a:chOff x="145462" y="0"/>
            <a:chExt cx="12013518" cy="5940889"/>
          </a:xfrm>
        </p:grpSpPr>
        <p:grpSp>
          <p:nvGrpSpPr>
            <p:cNvPr id="480" name="그룹 47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82" name="그룹 48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50" name="그림 310" descr="1.png">
                  <a:hlinkClick r:id="rId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312" descr="1.png">
                  <a:hlinkClick r:id="rId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313" descr="1.png">
                  <a:hlinkClick r:id="rId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314" descr="1.png">
                  <a:hlinkClick r:id="rId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315" descr="1.png">
                  <a:hlinkClick r:id="rId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316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320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32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32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32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0" name="그림 32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27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288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289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290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291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292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293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00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01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02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03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304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305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306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307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308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309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1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578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579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580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581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582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583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34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4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4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4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342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343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344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347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35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355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56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57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58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33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3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3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3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3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39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4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202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203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204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205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206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207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209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11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17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18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319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321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322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94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95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96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97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298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299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0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2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13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4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325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326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36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36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36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36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6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67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219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220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221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223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224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225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641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19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20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21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322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359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360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17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2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308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286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287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11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3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61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68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218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26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7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228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29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30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231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46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4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4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35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35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352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353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36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01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08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210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211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212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213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214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215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216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23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3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3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36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37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316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317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318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35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38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9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40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41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42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43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244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245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246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165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83" name="그룹 48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84" name="그림 85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5" name="그림 86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6" name="그림 87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7" name="그림 88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8" name="그림 89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9" name="그림 90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0" name="그림 91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1" name="그림 92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2" name="그림 93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3" name="그림 94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4" name="그림 95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96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97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98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99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100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101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102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103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104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105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106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107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108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109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10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11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12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13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14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15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16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17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18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19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20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21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22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23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522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523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524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525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526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527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528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529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530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531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81" name="그림 480"/>
            <p:cNvPicPr>
              <a:picLocks noChangeAspect="1"/>
            </p:cNvPicPr>
            <p:nvPr/>
          </p:nvPicPr>
          <p:blipFill>
            <a:blip r:embed="rId47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5462" y="404814"/>
              <a:ext cx="962025" cy="390525"/>
            </a:xfrm>
            <a:prstGeom prst="rect">
              <a:avLst/>
            </a:prstGeom>
          </p:spPr>
        </p:pic>
      </p:grpSp>
      <p:cxnSp>
        <p:nvCxnSpPr>
          <p:cNvPr id="260" name="직선 연결선 25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61" name="직선 연결선 260"/>
          <p:cNvCxnSpPr/>
          <p:nvPr/>
        </p:nvCxnSpPr>
        <p:spPr>
          <a:xfrm>
            <a:off x="0" y="6309320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9699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9700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9701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9702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9703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9704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9705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9706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9707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9708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9709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9710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9711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9712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28</a:t>
            </a:r>
          </a:p>
        </p:txBody>
      </p:sp>
      <p:sp>
        <p:nvSpPr>
          <p:cNvPr id="29713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9714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9715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9716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9717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9718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9719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9720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9721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9722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9723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9724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9725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9726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9727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9728" name="AutoShape 1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7598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9729" name="AutoShape 139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9191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9730" name="AutoShape 141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9623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9731" name="AutoShape 143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10056814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9732" name="AutoShape 194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4873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79" name="그룹 478"/>
          <p:cNvGrpSpPr/>
          <p:nvPr/>
        </p:nvGrpSpPr>
        <p:grpSpPr>
          <a:xfrm>
            <a:off x="145462" y="0"/>
            <a:ext cx="12013518" cy="5940889"/>
            <a:chOff x="145462" y="0"/>
            <a:chExt cx="12013518" cy="5940889"/>
          </a:xfrm>
        </p:grpSpPr>
        <p:grpSp>
          <p:nvGrpSpPr>
            <p:cNvPr id="480" name="그룹 47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82" name="그룹 48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50" name="그림 310" descr="1.png">
                  <a:hlinkClick r:id="rId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312" descr="1.png">
                  <a:hlinkClick r:id="rId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313" descr="1.png">
                  <a:hlinkClick r:id="rId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314" descr="1.png">
                  <a:hlinkClick r:id="rId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315" descr="1.png">
                  <a:hlinkClick r:id="rId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316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320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32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32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32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0" name="그림 32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27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288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289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290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291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292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293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00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01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02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03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304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305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306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307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308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309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1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578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579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580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581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582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583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34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4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4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4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342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343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344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347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35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355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56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57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58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33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3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3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3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3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39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4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202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203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204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205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206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207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209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11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17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18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319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321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322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94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95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96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97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298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299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0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2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13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4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325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326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36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36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36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36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6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67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219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220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221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223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224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225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641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19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20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21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322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359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360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17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2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308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286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287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11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3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61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68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218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26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7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228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29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30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231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46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4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4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35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35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352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353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36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01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08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210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211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212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213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214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215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216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23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3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3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36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37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316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317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318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35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38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9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40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41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42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43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244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245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246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165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83" name="그룹 48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84" name="그림 85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5" name="그림 86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6" name="그림 87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7" name="그림 88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8" name="그림 89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9" name="그림 90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0" name="그림 91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1" name="그림 92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2" name="그림 93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3" name="그림 94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4" name="그림 95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96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97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98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99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100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101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102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103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104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105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106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107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108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109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10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11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12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13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14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15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16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17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18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19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20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21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22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23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522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523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524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525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526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527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528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529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530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531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81" name="그림 480"/>
            <p:cNvPicPr>
              <a:picLocks noChangeAspect="1"/>
            </p:cNvPicPr>
            <p:nvPr/>
          </p:nvPicPr>
          <p:blipFill>
            <a:blip r:embed="rId47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5462" y="404814"/>
              <a:ext cx="962025" cy="390525"/>
            </a:xfrm>
            <a:prstGeom prst="rect">
              <a:avLst/>
            </a:prstGeom>
          </p:spPr>
        </p:pic>
      </p:grpSp>
      <p:cxnSp>
        <p:nvCxnSpPr>
          <p:cNvPr id="260" name="직선 연결선 25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61" name="직선 연결선 260"/>
          <p:cNvCxnSpPr/>
          <p:nvPr/>
        </p:nvCxnSpPr>
        <p:spPr>
          <a:xfrm>
            <a:off x="0" y="6309320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0723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0724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0725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0726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0727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0728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0729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0730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0731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0732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0733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0734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0735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0736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0737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0738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29</a:t>
            </a:r>
          </a:p>
        </p:txBody>
      </p:sp>
      <p:sp>
        <p:nvSpPr>
          <p:cNvPr id="30739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0740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0741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0742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0743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0744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0745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0746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0747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0748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0749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0750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0751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0752" name="AutoShape 1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7598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0753" name="AutoShape 139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9191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0754" name="AutoShape 141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9623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0755" name="AutoShape 143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10056814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0756" name="AutoShape 194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4873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79" name="그룹 478"/>
          <p:cNvGrpSpPr/>
          <p:nvPr/>
        </p:nvGrpSpPr>
        <p:grpSpPr>
          <a:xfrm>
            <a:off x="145462" y="0"/>
            <a:ext cx="12013518" cy="5940889"/>
            <a:chOff x="145462" y="0"/>
            <a:chExt cx="12013518" cy="5940889"/>
          </a:xfrm>
        </p:grpSpPr>
        <p:grpSp>
          <p:nvGrpSpPr>
            <p:cNvPr id="480" name="그룹 47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82" name="그룹 48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50" name="그림 310" descr="1.png">
                  <a:hlinkClick r:id="rId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312" descr="1.png">
                  <a:hlinkClick r:id="rId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313" descr="1.png">
                  <a:hlinkClick r:id="rId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314" descr="1.png">
                  <a:hlinkClick r:id="rId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315" descr="1.png">
                  <a:hlinkClick r:id="rId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316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320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32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32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32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0" name="그림 32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27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288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289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290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291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292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293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00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01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02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03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304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305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306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307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308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309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1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578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579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580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581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582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583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34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4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4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4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342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343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344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347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35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355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56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57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58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33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3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3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3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3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39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4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202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203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204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205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206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207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209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11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17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18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319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321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322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94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95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96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97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298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299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0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2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13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4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325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326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36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36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36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36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6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67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219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220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221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223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224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225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641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19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20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21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322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359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360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17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2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308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286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287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11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3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61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68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218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26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7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228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29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30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231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46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4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4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35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35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352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353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36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01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08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210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211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212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213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214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215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216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23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3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3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36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37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316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317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318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35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38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9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40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41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42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43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244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245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246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165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83" name="그룹 48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84" name="그림 85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5" name="그림 86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6" name="그림 87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7" name="그림 88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8" name="그림 89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9" name="그림 90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0" name="그림 91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1" name="그림 92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2" name="그림 93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3" name="그림 94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4" name="그림 95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96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97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98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99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100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101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102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103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104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105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106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107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108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109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10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11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12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13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14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15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16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17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18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19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20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21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22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23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522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523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524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525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526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527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528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529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530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531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81" name="그림 480"/>
            <p:cNvPicPr>
              <a:picLocks noChangeAspect="1"/>
            </p:cNvPicPr>
            <p:nvPr/>
          </p:nvPicPr>
          <p:blipFill>
            <a:blip r:embed="rId47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5462" y="404814"/>
              <a:ext cx="962025" cy="390525"/>
            </a:xfrm>
            <a:prstGeom prst="rect">
              <a:avLst/>
            </a:prstGeom>
          </p:spPr>
        </p:pic>
      </p:grpSp>
      <p:cxnSp>
        <p:nvCxnSpPr>
          <p:cNvPr id="260" name="직선 연결선 25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61" name="직선 연결선 260"/>
          <p:cNvCxnSpPr/>
          <p:nvPr/>
        </p:nvCxnSpPr>
        <p:spPr>
          <a:xfrm>
            <a:off x="0" y="6309320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1747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1748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1749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1750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1751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1752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1753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1754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1755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1756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1757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1758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1759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1760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1761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1762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1763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1764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30</a:t>
            </a:r>
          </a:p>
        </p:txBody>
      </p:sp>
      <p:sp>
        <p:nvSpPr>
          <p:cNvPr id="31765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1766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1767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1768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1769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1770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1771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1772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1773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1774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1775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1776" name="AutoShape 1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7598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1777" name="AutoShape 139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9191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1778" name="AutoShape 141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9623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1779" name="AutoShape 143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10056814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1780" name="AutoShape 194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4873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79" name="그룹 478"/>
          <p:cNvGrpSpPr/>
          <p:nvPr/>
        </p:nvGrpSpPr>
        <p:grpSpPr>
          <a:xfrm>
            <a:off x="145462" y="0"/>
            <a:ext cx="12013518" cy="5940889"/>
            <a:chOff x="145462" y="0"/>
            <a:chExt cx="12013518" cy="5940889"/>
          </a:xfrm>
        </p:grpSpPr>
        <p:grpSp>
          <p:nvGrpSpPr>
            <p:cNvPr id="480" name="그룹 47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82" name="그룹 48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50" name="그림 310" descr="1.png">
                  <a:hlinkClick r:id="rId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312" descr="1.png">
                  <a:hlinkClick r:id="rId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313" descr="1.png">
                  <a:hlinkClick r:id="rId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314" descr="1.png">
                  <a:hlinkClick r:id="rId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315" descr="1.png">
                  <a:hlinkClick r:id="rId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316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320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32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32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32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0" name="그림 32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27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288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289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290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291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292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293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00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01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02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03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304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305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306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307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308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309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1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578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579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580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581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582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583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34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4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4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4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342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343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344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347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35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355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56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57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58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33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3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3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3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3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39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4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202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203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204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205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206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207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209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11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17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18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319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321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322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94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95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96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97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298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299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0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2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13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4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325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326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36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36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36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36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6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67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219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220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221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223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224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225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641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19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20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21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322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359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360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17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2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308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286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287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11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3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61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68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218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26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7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228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29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30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231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46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4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4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35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35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352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353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36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01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08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210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211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212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213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214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215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216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23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3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3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36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37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316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317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318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35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38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9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40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41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42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43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244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245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246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165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83" name="그룹 48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84" name="그림 85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5" name="그림 86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6" name="그림 87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7" name="그림 88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8" name="그림 89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9" name="그림 90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0" name="그림 91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1" name="그림 92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2" name="그림 93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3" name="그림 94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4" name="그림 95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96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97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98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99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100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101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102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103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104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105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106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107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108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109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10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11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12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13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14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15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16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17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18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19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20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21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22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23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522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523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524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525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526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527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528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529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530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531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81" name="그림 480"/>
            <p:cNvPicPr>
              <a:picLocks noChangeAspect="1"/>
            </p:cNvPicPr>
            <p:nvPr/>
          </p:nvPicPr>
          <p:blipFill>
            <a:blip r:embed="rId47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5462" y="404814"/>
              <a:ext cx="962025" cy="390525"/>
            </a:xfrm>
            <a:prstGeom prst="rect">
              <a:avLst/>
            </a:prstGeom>
          </p:spPr>
        </p:pic>
      </p:grpSp>
      <p:cxnSp>
        <p:nvCxnSpPr>
          <p:cNvPr id="260" name="직선 연결선 25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61" name="직선 연결선 260"/>
          <p:cNvCxnSpPr/>
          <p:nvPr/>
        </p:nvCxnSpPr>
        <p:spPr>
          <a:xfrm>
            <a:off x="0" y="6309320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2771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2772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2773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2774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2775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2776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2777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2778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2779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2780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2781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2782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2783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2784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2785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2786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2787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2788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2789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2790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31</a:t>
            </a:r>
          </a:p>
        </p:txBody>
      </p:sp>
      <p:sp>
        <p:nvSpPr>
          <p:cNvPr id="32791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2792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2793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2794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2795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2796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2797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2798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2799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2800" name="AutoShape 1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7598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2801" name="AutoShape 139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9191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2802" name="AutoShape 141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9623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2803" name="AutoShape 143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10056814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2804" name="AutoShape 194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4873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79" name="그룹 478"/>
          <p:cNvGrpSpPr/>
          <p:nvPr/>
        </p:nvGrpSpPr>
        <p:grpSpPr>
          <a:xfrm>
            <a:off x="145462" y="0"/>
            <a:ext cx="12013518" cy="5940889"/>
            <a:chOff x="145462" y="0"/>
            <a:chExt cx="12013518" cy="5940889"/>
          </a:xfrm>
        </p:grpSpPr>
        <p:grpSp>
          <p:nvGrpSpPr>
            <p:cNvPr id="480" name="그룹 47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82" name="그룹 48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50" name="그림 310" descr="1.png">
                  <a:hlinkClick r:id="rId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312" descr="1.png">
                  <a:hlinkClick r:id="rId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313" descr="1.png">
                  <a:hlinkClick r:id="rId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314" descr="1.png">
                  <a:hlinkClick r:id="rId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315" descr="1.png">
                  <a:hlinkClick r:id="rId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316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320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32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32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32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0" name="그림 32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27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288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289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290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291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292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293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00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01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02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03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304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305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306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307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308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309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1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578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579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580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581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582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583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34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4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4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4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342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343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344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347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35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355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56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57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58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33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3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3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3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3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39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4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202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203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204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205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206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207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209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11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17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18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319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321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322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94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95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96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97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298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299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0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2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13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4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325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326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36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36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36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36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6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67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219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220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221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223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224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225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641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19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20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21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322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359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360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17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2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308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286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287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11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3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61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68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218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26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7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228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29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30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231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46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4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4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35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35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352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353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36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01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08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210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211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212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213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214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215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216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23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3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3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36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37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316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317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318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35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38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9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40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41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42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43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244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245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246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165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83" name="그룹 48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84" name="그림 85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5" name="그림 86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6" name="그림 87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7" name="그림 88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8" name="그림 89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9" name="그림 90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0" name="그림 91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1" name="그림 92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2" name="그림 93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3" name="그림 94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4" name="그림 95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96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97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98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99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100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101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102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103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104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105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106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107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108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109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10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11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12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13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14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15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16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17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18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19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20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21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22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23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522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523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524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525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526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527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528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529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530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531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81" name="그림 480"/>
            <p:cNvPicPr>
              <a:picLocks noChangeAspect="1"/>
            </p:cNvPicPr>
            <p:nvPr/>
          </p:nvPicPr>
          <p:blipFill>
            <a:blip r:embed="rId47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5462" y="404814"/>
              <a:ext cx="962025" cy="390525"/>
            </a:xfrm>
            <a:prstGeom prst="rect">
              <a:avLst/>
            </a:prstGeom>
          </p:spPr>
        </p:pic>
      </p:grpSp>
      <p:cxnSp>
        <p:nvCxnSpPr>
          <p:cNvPr id="260" name="직선 연결선 25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61" name="직선 연결선 260"/>
          <p:cNvCxnSpPr/>
          <p:nvPr/>
        </p:nvCxnSpPr>
        <p:spPr>
          <a:xfrm>
            <a:off x="0" y="6309320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3795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3796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3797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3798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3799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3800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3801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3802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3803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3804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3805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3806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3807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3808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3809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3810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3811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3812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3813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3814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3815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3816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32</a:t>
            </a:r>
          </a:p>
        </p:txBody>
      </p:sp>
      <p:sp>
        <p:nvSpPr>
          <p:cNvPr id="33817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3818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3819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3820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3821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3822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3823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3824" name="AutoShape 1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7598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3825" name="AutoShape 139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9191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3826" name="AutoShape 141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9623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3827" name="AutoShape 143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10056814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3828" name="AutoShape 194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4873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79" name="그룹 478"/>
          <p:cNvGrpSpPr/>
          <p:nvPr/>
        </p:nvGrpSpPr>
        <p:grpSpPr>
          <a:xfrm>
            <a:off x="145462" y="0"/>
            <a:ext cx="12013518" cy="5940889"/>
            <a:chOff x="145462" y="0"/>
            <a:chExt cx="12013518" cy="5940889"/>
          </a:xfrm>
        </p:grpSpPr>
        <p:grpSp>
          <p:nvGrpSpPr>
            <p:cNvPr id="480" name="그룹 47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82" name="그룹 48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50" name="그림 310" descr="1.png">
                  <a:hlinkClick r:id="rId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312" descr="1.png">
                  <a:hlinkClick r:id="rId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313" descr="1.png">
                  <a:hlinkClick r:id="rId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314" descr="1.png">
                  <a:hlinkClick r:id="rId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315" descr="1.png">
                  <a:hlinkClick r:id="rId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316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320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32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32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32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0" name="그림 32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27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288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289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290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291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292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293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00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01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02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03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304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305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306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307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308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309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1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578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579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580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581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582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583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34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4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4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4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342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343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344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347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35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355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56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57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58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33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3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3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3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3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39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4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202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203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204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205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206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207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209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11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17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18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319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321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322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94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95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96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97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298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299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0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2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13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4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325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326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36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36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36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36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6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67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219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220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221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223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224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225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641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19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20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21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322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359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360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17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2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308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286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287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11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3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61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68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218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26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7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228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29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30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231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46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4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4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35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35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352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353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36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01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08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210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211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212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213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214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215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216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23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3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3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36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37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316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317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318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35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38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9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40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41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42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43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244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245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246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165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83" name="그룹 48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84" name="그림 85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5" name="그림 86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6" name="그림 87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7" name="그림 88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8" name="그림 89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9" name="그림 90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0" name="그림 91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1" name="그림 92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2" name="그림 93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3" name="그림 94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4" name="그림 95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96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97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98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99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100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101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102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103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104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105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106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107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108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109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10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11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12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13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14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15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16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17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18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19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20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21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22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23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522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523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524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525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526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527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528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529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530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531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81" name="그림 480"/>
            <p:cNvPicPr>
              <a:picLocks noChangeAspect="1"/>
            </p:cNvPicPr>
            <p:nvPr/>
          </p:nvPicPr>
          <p:blipFill>
            <a:blip r:embed="rId47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5462" y="404814"/>
              <a:ext cx="962025" cy="390525"/>
            </a:xfrm>
            <a:prstGeom prst="rect">
              <a:avLst/>
            </a:prstGeom>
          </p:spPr>
        </p:pic>
      </p:grpSp>
      <p:cxnSp>
        <p:nvCxnSpPr>
          <p:cNvPr id="260" name="직선 연결선 25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61" name="직선 연결선 260"/>
          <p:cNvCxnSpPr/>
          <p:nvPr/>
        </p:nvCxnSpPr>
        <p:spPr>
          <a:xfrm>
            <a:off x="0" y="6309320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4819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4820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4821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4822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4823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4824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4825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4826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4827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4828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4829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4830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4831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4832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4833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4834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4835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4836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4837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4838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4839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4840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4841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4842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33</a:t>
            </a:r>
          </a:p>
        </p:txBody>
      </p:sp>
      <p:sp>
        <p:nvSpPr>
          <p:cNvPr id="34843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4844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4845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4846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4847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4848" name="AutoShape 1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7598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4849" name="AutoShape 139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9191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4850" name="AutoShape 141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9623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4851" name="AutoShape 143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10056814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4852" name="AutoShape 194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4873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79" name="그룹 478"/>
          <p:cNvGrpSpPr/>
          <p:nvPr/>
        </p:nvGrpSpPr>
        <p:grpSpPr>
          <a:xfrm>
            <a:off x="145462" y="0"/>
            <a:ext cx="12013518" cy="5940889"/>
            <a:chOff x="145462" y="0"/>
            <a:chExt cx="12013518" cy="5940889"/>
          </a:xfrm>
        </p:grpSpPr>
        <p:grpSp>
          <p:nvGrpSpPr>
            <p:cNvPr id="480" name="그룹 47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82" name="그룹 48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50" name="그림 310" descr="1.png">
                  <a:hlinkClick r:id="rId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312" descr="1.png">
                  <a:hlinkClick r:id="rId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313" descr="1.png">
                  <a:hlinkClick r:id="rId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314" descr="1.png">
                  <a:hlinkClick r:id="rId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315" descr="1.png">
                  <a:hlinkClick r:id="rId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316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320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32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32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32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0" name="그림 32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27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288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289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290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291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292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293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00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01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02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03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304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305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306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307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308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309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1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578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579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580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581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582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583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34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4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4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4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342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343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344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347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35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355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56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57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58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33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3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3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3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3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39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4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202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203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204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205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206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207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209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11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17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18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319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321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322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94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95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96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97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298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299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0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2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13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4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325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326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36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36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36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36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6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67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219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220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221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223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224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225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641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19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20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21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322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359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360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17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2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308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286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287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11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3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61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68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218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26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7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228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29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30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231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46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4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4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35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35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352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353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36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01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08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210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211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212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213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214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215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216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23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3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3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36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37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316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317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318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35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38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9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40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41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42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43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244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245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246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165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83" name="그룹 48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84" name="그림 85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5" name="그림 86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6" name="그림 87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7" name="그림 88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8" name="그림 89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9" name="그림 90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0" name="그림 91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1" name="그림 92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2" name="그림 93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3" name="그림 94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4" name="그림 95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96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97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98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99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100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101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102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103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104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105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106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107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108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109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10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11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12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13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14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15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16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17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18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19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20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21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22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23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522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523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524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525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526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527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528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529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530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531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81" name="그림 480"/>
            <p:cNvPicPr>
              <a:picLocks noChangeAspect="1"/>
            </p:cNvPicPr>
            <p:nvPr/>
          </p:nvPicPr>
          <p:blipFill>
            <a:blip r:embed="rId47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5462" y="404814"/>
              <a:ext cx="962025" cy="390525"/>
            </a:xfrm>
            <a:prstGeom prst="rect">
              <a:avLst/>
            </a:prstGeom>
          </p:spPr>
        </p:pic>
      </p:grpSp>
      <p:cxnSp>
        <p:nvCxnSpPr>
          <p:cNvPr id="260" name="직선 연결선 25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61" name="직선 연결선 260"/>
          <p:cNvCxnSpPr/>
          <p:nvPr/>
        </p:nvCxnSpPr>
        <p:spPr>
          <a:xfrm>
            <a:off x="0" y="6309320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5843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5844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5845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5846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5847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5848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5849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5850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5851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5852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5853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5854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5855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5856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5857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5858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5859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5860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5861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5862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5863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5864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5865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5866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5867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5868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34</a:t>
            </a:r>
          </a:p>
        </p:txBody>
      </p:sp>
      <p:sp>
        <p:nvSpPr>
          <p:cNvPr id="35869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5870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5871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5872" name="AutoShape 1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7598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5873" name="AutoShape 139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9191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5874" name="AutoShape 141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9623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5875" name="AutoShape 143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10056814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5876" name="AutoShape 194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4873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79" name="그룹 478"/>
          <p:cNvGrpSpPr/>
          <p:nvPr/>
        </p:nvGrpSpPr>
        <p:grpSpPr>
          <a:xfrm>
            <a:off x="145462" y="0"/>
            <a:ext cx="12013518" cy="5940889"/>
            <a:chOff x="145462" y="0"/>
            <a:chExt cx="12013518" cy="5940889"/>
          </a:xfrm>
        </p:grpSpPr>
        <p:grpSp>
          <p:nvGrpSpPr>
            <p:cNvPr id="480" name="그룹 47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82" name="그룹 48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50" name="그림 310" descr="1.png">
                  <a:hlinkClick r:id="rId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312" descr="1.png">
                  <a:hlinkClick r:id="rId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313" descr="1.png">
                  <a:hlinkClick r:id="rId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314" descr="1.png">
                  <a:hlinkClick r:id="rId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315" descr="1.png">
                  <a:hlinkClick r:id="rId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316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320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32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32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32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0" name="그림 32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27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288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289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290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291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292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293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00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01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02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03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304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305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306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307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308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309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1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578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579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580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581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582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583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34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4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4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4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342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343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344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347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35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355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56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57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58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33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3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3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3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3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39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4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202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203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204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205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206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207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209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11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17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18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319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321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322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94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95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96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97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298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299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0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2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13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4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325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326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36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36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36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36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6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67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219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220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221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223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224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225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641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19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20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21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322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359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360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17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2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308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286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287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11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3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61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68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218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26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7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228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29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30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231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46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4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4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35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35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352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353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36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01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08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210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211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212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213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214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215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216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23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3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3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36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37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316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317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318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35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38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9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40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41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42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43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244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245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246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165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83" name="그룹 48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84" name="그림 85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5" name="그림 86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6" name="그림 87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7" name="그림 88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8" name="그림 89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9" name="그림 90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0" name="그림 91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1" name="그림 92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2" name="그림 93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3" name="그림 94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4" name="그림 95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96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97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98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99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100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101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102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103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104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105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106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107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108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109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10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11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12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13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14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15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16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17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18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19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20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21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22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23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522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523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524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525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526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527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528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529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530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531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81" name="그림 480"/>
            <p:cNvPicPr>
              <a:picLocks noChangeAspect="1"/>
            </p:cNvPicPr>
            <p:nvPr/>
          </p:nvPicPr>
          <p:blipFill>
            <a:blip r:embed="rId47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5462" y="404814"/>
              <a:ext cx="962025" cy="390525"/>
            </a:xfrm>
            <a:prstGeom prst="rect">
              <a:avLst/>
            </a:prstGeom>
          </p:spPr>
        </p:pic>
      </p:grpSp>
      <p:cxnSp>
        <p:nvCxnSpPr>
          <p:cNvPr id="260" name="직선 연결선 25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61" name="직선 연결선 260"/>
          <p:cNvCxnSpPr/>
          <p:nvPr/>
        </p:nvCxnSpPr>
        <p:spPr>
          <a:xfrm>
            <a:off x="0" y="6309320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6867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6868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6869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6870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6871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6872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6873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6874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6875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6876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6877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6878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6879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6880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6881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6882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6883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6884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6885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6886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6887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6888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6889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6890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6891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6892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6893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6894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599239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35</a:t>
            </a:r>
          </a:p>
        </p:txBody>
      </p:sp>
      <p:sp>
        <p:nvSpPr>
          <p:cNvPr id="36895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6896" name="AutoShape 137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7598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6897" name="AutoShape 139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9191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6898" name="AutoShape 141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96234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6899" name="AutoShape 143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10056814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6900" name="AutoShape 194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4873626" y="6381751"/>
            <a:ext cx="358775" cy="1444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grpSp>
        <p:nvGrpSpPr>
          <p:cNvPr id="479" name="그룹 478"/>
          <p:cNvGrpSpPr/>
          <p:nvPr/>
        </p:nvGrpSpPr>
        <p:grpSpPr>
          <a:xfrm>
            <a:off x="145462" y="-27384"/>
            <a:ext cx="12013518" cy="5940889"/>
            <a:chOff x="145462" y="0"/>
            <a:chExt cx="12013518" cy="5940889"/>
          </a:xfrm>
        </p:grpSpPr>
        <p:grpSp>
          <p:nvGrpSpPr>
            <p:cNvPr id="480" name="그룹 479"/>
            <p:cNvGrpSpPr/>
            <p:nvPr/>
          </p:nvGrpSpPr>
          <p:grpSpPr>
            <a:xfrm>
              <a:off x="444751" y="0"/>
              <a:ext cx="11714229" cy="5940889"/>
              <a:chOff x="430443" y="26300"/>
              <a:chExt cx="11714229" cy="5940889"/>
            </a:xfrm>
          </p:grpSpPr>
          <p:grpSp>
            <p:nvGrpSpPr>
              <p:cNvPr id="482" name="그룹 481"/>
              <p:cNvGrpSpPr/>
              <p:nvPr/>
            </p:nvGrpSpPr>
            <p:grpSpPr>
              <a:xfrm>
                <a:off x="472176" y="26300"/>
                <a:ext cx="11672496" cy="691200"/>
                <a:chOff x="479376" y="26300"/>
                <a:chExt cx="11672496" cy="691200"/>
              </a:xfrm>
            </p:grpSpPr>
            <p:pic>
              <p:nvPicPr>
                <p:cNvPr id="550" name="그림 310" descr="1.png">
                  <a:hlinkClick r:id="rId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859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1" name="그림 312" descr="1.png">
                  <a:hlinkClick r:id="rId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17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2" name="그림 313" descr="1.png">
                  <a:hlinkClick r:id="rId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3" name="그림 314" descr="1.png">
                  <a:hlinkClick r:id="rId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4954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4" name="그림 315" descr="1.png">
                  <a:hlinkClick r:id="rId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6922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5" name="그림 316" descr="1.png">
                  <a:hlinkClick r:id="rId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5725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6" name="그림 320" descr="1.png">
                  <a:hlinkClick r:id="rId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1421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7" name="그림 323" descr="1.png">
                  <a:hlinkClick r:id="rId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8" name="그림 324" descr="1.png">
                  <a:hlinkClick r:id="rId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6208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59" name="그림 325" descr="1.png">
                  <a:hlinkClick r:id="rId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52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0" name="그림 326" descr="1.png">
                  <a:hlinkClick r:id="rId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2560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1" name="그림 327" descr="1.png">
                  <a:hlinkClick r:id="rId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2" name="그림 288" descr="1.png">
                  <a:hlinkClick r:id="rId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66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3" name="그림 289" descr="1.png">
                  <a:hlinkClick r:id="rId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332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4" name="그림 290" descr="1.png">
                  <a:hlinkClick r:id="rId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8264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5" name="그림 291" descr="1.png">
                  <a:hlinkClick r:id="rId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067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6" name="그림 292" descr="1.png">
                  <a:hlinkClick r:id="rId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5868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7" name="그림 293" descr="1.png">
                  <a:hlinkClick r:id="rId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0227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8" name="그림 300" descr="1.png">
                  <a:hlinkClick r:id="rId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1364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9" name="그림 301" descr="1.png">
                  <a:hlinkClick r:id="rId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9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0" name="그림 302" descr="1.png">
                  <a:hlinkClick r:id="rId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2705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1" name="그림 303" descr="1.png">
                  <a:hlinkClick r:id="rId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9659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2" name="그림 304" descr="1.png">
                  <a:hlinkClick r:id="rId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446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3" name="그림 305" descr="1.png">
                  <a:hlinkClick r:id="rId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5099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4" name="그림 306" descr="1.png">
                  <a:hlinkClick r:id="rId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902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5" name="그림 307" descr="1.png">
                  <a:hlinkClick r:id="rId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2135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6" name="그림 308" descr="1.png">
                  <a:hlinkClick r:id="rId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0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7" name="그림 309" descr="1.png">
                  <a:hlinkClick r:id="rId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63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8" name="그림 315" descr="1.png">
                  <a:hlinkClick r:id="rId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477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79" name="그림 578" descr="1.png">
                  <a:hlinkClick r:id="rId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6151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0" name="그림 579" descr="1.png">
                  <a:hlinkClick r:id="rId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285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1" name="그림 580" descr="1.png">
                  <a:hlinkClick r:id="rId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116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2" name="그림 581" descr="1.png">
                  <a:hlinkClick r:id="rId1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3" name="그림 582" descr="1.png">
                  <a:hlinkClick r:id="rId1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493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4" name="그림 583" descr="1.png">
                  <a:hlinkClick r:id="rId1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0312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5" name="그림 334" descr="1.png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9385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6" name="그림 340" descr="1.png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71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7" name="그림 341" descr="1.png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6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8" name="그림 314" descr="1.png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79282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89" name="그림 342" descr="1.png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6733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0" name="그림 343" descr="1.png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04611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1" name="그림 344" descr="1.png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934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2" name="그림 347" descr="1.png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7417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3" name="그림 354" descr="1.png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1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4" name="그림 355" descr="1.png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92335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5" name="그림 356" descr="1.png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55346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6" name="그림 357" descr="1.png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7" name="그림 358" descr="1.png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0094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8" name="그림 333" descr="1.png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4374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99" name="그림 335" descr="1.png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8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0" name="그림 336" descr="1.png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5569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1" name="그림 337" descr="1.png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6768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2" name="그림 338" descr="1.png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7962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3" name="그림 339" descr="1.png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61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4" name="그림 345" descr="1.png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5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5" name="그림 202" descr="1.png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381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6" name="그림 203" descr="1.png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7918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7" name="그림 204" descr="1.png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8036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8" name="그림 205" descr="1.png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8547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09" name="그림 206" descr="1.png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608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0" name="그림 207" descr="1.png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1" name="그림 209" descr="1.png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85449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2" name="그림 311" descr="1.png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59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3" name="그림 317" descr="1.png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878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4" name="그림 318" descr="1.png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639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5" name="그림 319" descr="1.png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4424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6" name="그림 321" descr="1.png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5623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7" name="그림 322" descr="1.png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6819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8" name="그림 294" descr="1.png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322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19" name="그림 295" descr="1.png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1261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0" name="그림 296" descr="1.png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519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1" name="그림 297" descr="1.png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2458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2" name="그림 298" descr="1.png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3655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3" name="그림 299" descr="1.png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3001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4" name="그림 310" descr="1.png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399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5" name="그림 312" descr="1.png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32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6" name="그림 313" descr="1.png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214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7" name="그림 324" descr="1.png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8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8" name="그림 325" descr="1.png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6048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29" name="그림 326" descr="1.png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9058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0" name="그림 362" descr="1.png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03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1" name="그림 363" descr="1.png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016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2" name="그림 364" descr="1.png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8867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3" name="그림 365" descr="1.png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582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4" name="그림 366" descr="1.png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789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5" name="그림 367" descr="1.png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160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6" name="그림 219" descr="1.png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247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7" name="그림 220" descr="1.png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6592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8" name="그림 221" descr="1.png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66116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39" name="그림 223" descr="1.png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42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0" name="그림 224" descr="1.png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245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1" name="그림 225" descr="1.png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9213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2" name="그림 641" descr="1.png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68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3" name="그림 319" descr="1.png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8283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4" name="그림 320" descr="1.png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708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5" name="그림 321" descr="1.png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5891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6" name="그림 322" descr="1.png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990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7" name="그림 359" descr="1.png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1648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8" name="그림 360" descr="1.png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2875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49" name="그림 217" descr="1.png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045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0" name="그림 222" descr="1.png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11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1" name="그림 308" descr="1.png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75133" y="390624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2" name="그림 286" descr="1.png">
                  <a:hlinkClick r:id="rId2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1838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3" name="그림 287" descr="1.png">
                  <a:hlinkClick r:id="rId2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0642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4" name="그림 311" descr="1.png">
                  <a:hlinkClick r:id="rId2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75952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5" name="그림 323" descr="1.png">
                  <a:hlinkClick r:id="rId2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8710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6" name="그림 361" descr="1.png">
                  <a:hlinkClick r:id="rId2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8248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7" name="그림 368" descr="1.png">
                  <a:hlinkClick r:id="rId2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0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8" name="그림 218" descr="1.png">
                  <a:hlinkClick r:id="rId2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8548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9" name="그림 226" descr="1.png">
                  <a:hlinkClick r:id="rId2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26674" y="56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0" name="그림 227" descr="1.png">
                  <a:hlinkClick r:id="rId2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482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1" name="그림 228" descr="1.png">
                  <a:hlinkClick r:id="rId2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673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2" name="그림 229" descr="1.png">
                  <a:hlinkClick r:id="rId2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657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3" name="그림 230" descr="1.png">
                  <a:hlinkClick r:id="rId2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86899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4" name="그림 231" descr="1.png">
                  <a:hlinkClick r:id="rId2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7313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5" name="그림 346" descr="1.png">
                  <a:hlinkClick r:id="rId2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8501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6" name="그림 348" descr="1.png">
                  <a:hlinkClick r:id="rId2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74324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7" name="그림 349" descr="1.png">
                  <a:hlinkClick r:id="rId2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6235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8" name="그림 350" descr="1.png">
                  <a:hlinkClick r:id="rId2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5036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그림 351" descr="1.png">
                  <a:hlinkClick r:id="rId2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838376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0" name="그림 352" descr="1.png">
                  <a:hlinkClick r:id="rId2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44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1" name="그림 353" descr="1.png">
                  <a:hlinkClick r:id="rId2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9728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2" name="그림 369" descr="1.png">
                  <a:hlinkClick r:id="rId2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6292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3" name="그림 201" descr="1.png">
                  <a:hlinkClick r:id="rId2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7304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4" name="그림 208" descr="1.png">
                  <a:hlinkClick r:id="rId2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186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5" name="그림 210" descr="1.png">
                  <a:hlinkClick r:id="rId2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714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6" name="그림 211" descr="1.png">
                  <a:hlinkClick r:id="rId2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43672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7" name="그림 212" descr="1.png">
                  <a:hlinkClick r:id="rId2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704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8" name="그림 213" descr="1.png">
                  <a:hlinkClick r:id="rId2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73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9" name="그림 214" descr="1.png">
                  <a:hlinkClick r:id="rId2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8926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0" name="그림 215" descr="1.png">
                  <a:hlinkClick r:id="rId2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9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9580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1" name="그림 216" descr="1.png">
                  <a:hlinkClick r:id="rId2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63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2" name="그림 232" descr="1.png">
                  <a:hlinkClick r:id="rId3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68930" y="20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3" name="그림 233" descr="1.png">
                  <a:hlinkClick r:id="rId3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7957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4" name="그림 234" descr="1.png">
                  <a:hlinkClick r:id="rId3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67608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5" name="그림 236" descr="1.png">
                  <a:hlinkClick r:id="rId3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0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12026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6" name="그림 237" descr="1.png">
                  <a:hlinkClick r:id="rId3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9990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7" name="그림 316" descr="1.png">
                  <a:hlinkClick r:id="rId3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45711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8" name="그림 317" descr="1.png">
                  <a:hlinkClick r:id="rId3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374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9" name="그림 318" descr="1.png">
                  <a:hlinkClick r:id="rId3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177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0" name="그림 235" descr="1.png">
                  <a:hlinkClick r:id="rId3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5767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1" name="그림 238" descr="1.png">
                  <a:hlinkClick r:id="rId3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8801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2" name="그림 239" descr="1.png">
                  <a:hlinkClick r:id="rId3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159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그림 240" descr="1.png">
                  <a:hlinkClick r:id="rId3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9358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4" name="그림 241" descr="1.png">
                  <a:hlinkClick r:id="rId3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0552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5" name="그림 242" descr="1.png">
                  <a:hlinkClick r:id="rId3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17519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6" name="그림 243" descr="1.png">
                  <a:hlinkClick r:id="rId3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2946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그림 244" descr="1.png">
                  <a:hlinkClick r:id="rId3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41455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8" name="그림 245" descr="1.png">
                  <a:hlinkClick r:id="rId3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53423" y="38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9" name="그림 246" descr="1.png">
                  <a:hlinkClick r:id="rId3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73481" y="26300"/>
                  <a:ext cx="246002" cy="151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0" name="그림 165">
                  <a:hlinkClick r:id="rId3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9376" y="45318"/>
                  <a:ext cx="676276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83" name="그룹 482"/>
              <p:cNvGrpSpPr/>
              <p:nvPr/>
            </p:nvGrpSpPr>
            <p:grpSpPr>
              <a:xfrm>
                <a:off x="430443" y="5589240"/>
                <a:ext cx="11313542" cy="377949"/>
                <a:chOff x="407368" y="5787355"/>
                <a:chExt cx="11313542" cy="377949"/>
              </a:xfrm>
            </p:grpSpPr>
            <p:pic>
              <p:nvPicPr>
                <p:cNvPr id="484" name="그림 85">
                  <a:hlinkClick r:id="rId3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597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5" name="그림 86">
                  <a:hlinkClick r:id="rId3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073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6" name="그림 87">
                  <a:hlinkClick r:id="rId3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21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7" name="그림 88">
                  <a:hlinkClick r:id="rId3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30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8" name="그림 89">
                  <a:hlinkClick r:id="rId3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154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89" name="그림 90">
                  <a:hlinkClick r:id="rId3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678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0" name="그림 91">
                  <a:hlinkClick r:id="rId3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202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1" name="그림 92">
                  <a:hlinkClick r:id="rId3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1710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2" name="그림 93">
                  <a:hlinkClick r:id="rId3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234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3" name="그림 94">
                  <a:hlinkClick r:id="rId3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759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4" name="그림 95">
                  <a:hlinkClick r:id="rId3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79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5" name="그림 96">
                  <a:hlinkClick r:id="rId3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3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6" name="그림 97">
                  <a:hlinkClick r:id="rId3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31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그림 98">
                  <a:hlinkClick r:id="rId3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83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8" name="그림 99">
                  <a:hlinkClick r:id="rId3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34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9" name="그림 100">
                  <a:hlinkClick r:id="rId3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872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0" name="그림 101">
                  <a:hlinkClick r:id="rId3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396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1" name="그림 102">
                  <a:hlinkClick r:id="rId3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920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2" name="그림 103">
                  <a:hlinkClick r:id="rId3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28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3" name="그림 104">
                  <a:hlinkClick r:id="rId3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52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4" name="그림 105">
                  <a:hlinkClick r:id="rId3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6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5" name="그림 106">
                  <a:hlinkClick r:id="rId3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00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6" name="그림 107">
                  <a:hlinkClick r:id="rId3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5091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7" name="그림 108">
                  <a:hlinkClick r:id="rId3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0333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8" name="그림 109">
                  <a:hlinkClick r:id="rId3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557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9" name="그림 110">
                  <a:hlinkClick r:id="rId3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081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0" name="그림 111">
                  <a:hlinkClick r:id="rId3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980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1" name="그림 112">
                  <a:hlinkClick r:id="rId3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13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2" name="그림 113">
                  <a:hlinkClick r:id="rId3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80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3" name="그림 114">
                  <a:hlinkClick r:id="rId3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3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14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4" name="그림 115">
                  <a:hlinkClick r:id="rId3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03555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5" name="그림 116">
                  <a:hlinkClick r:id="rId4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55968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6" name="그림 117">
                  <a:hlinkClick r:id="rId4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06793" y="57873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7" name="그림 118">
                  <a:hlinkClick r:id="rId4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6029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8" name="그림 119">
                  <a:hlinkClick r:id="rId4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1270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19" name="그림 120">
                  <a:hlinkClick r:id="rId4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6512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0" name="그림 121">
                  <a:hlinkClick r:id="rId4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15946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1" name="그림 122">
                  <a:hlinkClick r:id="rId4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68358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2" name="그림 123">
                  <a:hlinkClick r:id="rId4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20771" y="578797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3" name="그림 522">
                  <a:hlinkClick r:id="rId4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438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4" name="그림 523">
                  <a:hlinkClick r:id="rId4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946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5" name="그림 524">
                  <a:hlinkClick r:id="rId4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71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6" name="그림 525">
                  <a:hlinkClick r:id="rId4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44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7" name="그림 526">
                  <a:hlinkClick r:id="rId4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68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8" name="그림 527">
                  <a:hlinkClick r:id="rId4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92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29" name="그림 528">
                  <a:hlinkClick r:id="rId4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6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0" name="그림 529">
                  <a:hlinkClick r:id="rId4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25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1" name="그림 530">
                  <a:hlinkClick r:id="rId4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8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2" name="그림 531">
                  <a:hlinkClick r:id="rId4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108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3" name="그림 532">
                  <a:hlinkClick r:id="rId4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632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4" name="그림 533">
                  <a:hlinkClick r:id="rId4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156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5" name="그림 534">
                  <a:hlinkClick r:id="rId4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664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6" name="그림 535">
                  <a:hlinkClick r:id="rId4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188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7" name="그림 536">
                  <a:hlinkClick r:id="rId4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12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8" name="그림 537">
                  <a:hlinkClick r:id="rId4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237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39" name="그림 538">
                  <a:hlinkClick r:id="rId4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7453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0" name="그림 539">
                  <a:hlinkClick r:id="rId4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2694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1" name="그림 540">
                  <a:hlinkClick r:id="rId4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93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2" name="그림 541">
                  <a:hlinkClick r:id="rId4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7317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3" name="그림 542">
                  <a:hlinkClick r:id="rId4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82597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4" name="그림 543">
                  <a:hlinkClick r:id="rId4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350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5" name="그림 544">
                  <a:hlinkClick r:id="rId4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8742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6" name="그림 545">
                  <a:hlinkClick r:id="rId4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7476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7" name="그림 546">
                  <a:hlinkClick r:id="rId4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27172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8" name="그림 547">
                  <a:hlinkClick r:id="rId4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79585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49" name="그림 548">
                  <a:hlinkClick r:id="rId4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4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30410" y="600337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81" name="그림 480"/>
            <p:cNvPicPr>
              <a:picLocks noChangeAspect="1"/>
            </p:cNvPicPr>
            <p:nvPr/>
          </p:nvPicPr>
          <p:blipFill>
            <a:blip r:embed="rId47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5462" y="404814"/>
              <a:ext cx="962025" cy="390525"/>
            </a:xfrm>
            <a:prstGeom prst="rect">
              <a:avLst/>
            </a:prstGeom>
          </p:spPr>
        </p:pic>
      </p:grpSp>
      <p:cxnSp>
        <p:nvCxnSpPr>
          <p:cNvPr id="260" name="직선 연결선 259"/>
          <p:cNvCxnSpPr/>
          <p:nvPr/>
        </p:nvCxnSpPr>
        <p:spPr>
          <a:xfrm>
            <a:off x="0" y="7647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61" name="직선 연결선 260"/>
          <p:cNvCxnSpPr/>
          <p:nvPr/>
        </p:nvCxnSpPr>
        <p:spPr>
          <a:xfrm>
            <a:off x="0" y="6309320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4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기본 디자인">
  <a:themeElements>
    <a:clrScheme name="Office 테마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테마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테마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33</TotalTime>
  <Words>1225</Words>
  <Application>Microsoft Office PowerPoint</Application>
  <PresentationFormat>와이드스크린</PresentationFormat>
  <Paragraphs>1225</Paragraphs>
  <Slides>35</Slides>
  <Notes>0</Notes>
  <HiddenSlides>0</HiddenSlides>
  <MMClips>0</MMClips>
  <ScaleCrop>false</ScaleCrop>
  <HeadingPairs>
    <vt:vector size="6" baseType="variant">
      <vt:variant>
        <vt:lpstr>사용한 글꼴</vt:lpstr>
      </vt:variant>
      <vt:variant>
        <vt:i4>5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35</vt:i4>
      </vt:variant>
    </vt:vector>
  </HeadingPairs>
  <TitlesOfParts>
    <vt:vector size="41" baseType="lpstr">
      <vt:lpstr>굴림</vt:lpstr>
      <vt:lpstr>맑은 고딕</vt:lpstr>
      <vt:lpstr>Arial</vt:lpstr>
      <vt:lpstr>Calibri</vt:lpstr>
      <vt:lpstr>Calibri Light</vt:lpstr>
      <vt:lpstr>기본 디자인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kim chw</dc:creator>
  <cp:lastModifiedBy>kim ch w</cp:lastModifiedBy>
  <cp:revision>8</cp:revision>
  <dcterms:modified xsi:type="dcterms:W3CDTF">2019-08-03T01:20:27Z</dcterms:modified>
</cp:coreProperties>
</file>