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19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C350D202-BEBA-4B87-9B03-6ABC31E0C45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52108-690A-4D83-8FCB-2DE6C18299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6572602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AA72A-ADA9-452B-8796-D478B3DD20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631755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D1554-F37B-4232-A306-C429FE5EC0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40971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B1437-F40E-4DD2-AC6B-16AE4945FC6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760050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83D33-4B46-416D-8498-6BB0BE393C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110897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CE752-A845-4D61-9AB5-1D1408CB24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016058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2C758-D4BE-44EF-A6F0-DBA0FEE4C1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39254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3E936-4E6A-4608-9721-182AE6366F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649316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7E42-8200-425F-9C3D-FF2128E60B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992147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77C59-6534-4D63-855C-8F9DF170EE9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9498648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44D17-D202-4A73-A7C1-FD949AD8EE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1801589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7장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780E6974-1DAC-448D-8B6B-81050D3A48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6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7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8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89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0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1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2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3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4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5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6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7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8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99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0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1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2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3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4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5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6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7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8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09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42" Type="http://schemas.openxmlformats.org/officeDocument/2006/relationships/hyperlink" Target="&#47196;&#47560;&#49436;08&#51109;.pptx" TargetMode="External"/><Relationship Id="rId63" Type="http://schemas.openxmlformats.org/officeDocument/2006/relationships/image" Target="../media/image20.png"/><Relationship Id="rId84" Type="http://schemas.openxmlformats.org/officeDocument/2006/relationships/hyperlink" Target="../../&#44396;&#50557;PPT/11&#50676;&#50773;&#44592;&#49345;/&#50676;&#50773;&#44592;&#49345;.pptx" TargetMode="External"/><Relationship Id="rId138" Type="http://schemas.openxmlformats.org/officeDocument/2006/relationships/hyperlink" Target="../../&#44396;&#50557;PPT/39&#47568;&#46972;&#44592;/&#47568;&#46972;&#44592;.pptx" TargetMode="External"/><Relationship Id="rId159" Type="http://schemas.openxmlformats.org/officeDocument/2006/relationships/image" Target="../media/image68.png"/><Relationship Id="rId170" Type="http://schemas.openxmlformats.org/officeDocument/2006/relationships/hyperlink" Target="../55%20&#46356;&#47784;&#45936;&#54980;&#49436;/&#46356;&#47784;&#45936;&#54980;&#49436;.pptx" TargetMode="External"/><Relationship Id="rId191" Type="http://schemas.openxmlformats.org/officeDocument/2006/relationships/image" Target="../media/image84.png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47196;&#47560;&#49436;03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../../&#44396;&#50557;PPT/07&#49324;&#49324;&#44592;/&#49324;&#49324;&#44592;.pptx" TargetMode="External"/><Relationship Id="rId128" Type="http://schemas.openxmlformats.org/officeDocument/2006/relationships/hyperlink" Target="../../&#44396;&#50557;PPT/34&#45208;&#54996;/&#45208;&#54996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50%20&#48716;&#47549;&#48372;&#49436;/&#48716;&#47549;&#48372;&#49436;.pptx" TargetMode="External"/><Relationship Id="rId181" Type="http://schemas.openxmlformats.org/officeDocument/2006/relationships/image" Target="../media/image79.png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../../&#44396;&#50557;PPT/01&#52285;&#49464;&#44592;/&#52285;&#49464;&#44592;.pptx" TargetMode="External"/><Relationship Id="rId118" Type="http://schemas.openxmlformats.org/officeDocument/2006/relationships/hyperlink" Target="../../&#44396;&#50557;PPT/29&#50836;&#50648;/&#50836;&#50648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45%20&#47196;&#47560;&#49436;/&#47196;&#47560;&#49436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66%20&#50836;&#54620;&#44228;&#49884;&#47197;/&#50836;&#54620;&#44228;&#49884;&#47197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../../&#44396;&#50557;PPT/24&#50696;&#47112;&#48120;&#50556;/&#50696;&#47112;&#48120;&#50556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47196;&#47560;&#49436;14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../../&#44396;&#50557;PPT/18&#50853;&#44592;/&#50853;&#44592;.pptx" TargetMode="External"/><Relationship Id="rId140" Type="http://schemas.openxmlformats.org/officeDocument/2006/relationships/hyperlink" Target="&#47560;&#53468;&#48373;&#51020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61%20&#48288;&#46300;&#47196;&#54980;&#49436;/&#48288;&#46300;&#47196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47196;&#47560;&#49436;09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../../&#44396;&#50557;PPT/13&#50669;&#45824;&#49345;/&#50669;&#45824;&#49345;.pptx" TargetMode="External"/><Relationship Id="rId130" Type="http://schemas.openxmlformats.org/officeDocument/2006/relationships/hyperlink" Target="../../&#44396;&#50557;PPT/35&#54616;&#48149;&#44397;/&#54616;&#48149;&#44397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56%20&#46356;&#46020;&#49436;/&#46356;&#46020;&#49436;.pptx" TargetMode="External"/><Relationship Id="rId193" Type="http://schemas.openxmlformats.org/officeDocument/2006/relationships/image" Target="../media/image85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34" Type="http://schemas.openxmlformats.org/officeDocument/2006/relationships/hyperlink" Target="&#47196;&#47560;&#49436;04&#51109;.pptx" TargetMode="External"/><Relationship Id="rId50" Type="http://schemas.openxmlformats.org/officeDocument/2006/relationships/hyperlink" Target="&#47196;&#47560;&#49436;1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../../&#44396;&#50557;PPT/08&#47355;&#44592;/&#47355;&#44592;.pptx" TargetMode="External"/><Relationship Id="rId97" Type="http://schemas.openxmlformats.org/officeDocument/2006/relationships/image" Target="../media/image37.png"/><Relationship Id="rId104" Type="http://schemas.openxmlformats.org/officeDocument/2006/relationships/hyperlink" Target="../../&#44396;&#50557;PPT/22&#50500;&#44032;/&#50500;&#44032;.pptx" TargetMode="External"/><Relationship Id="rId120" Type="http://schemas.openxmlformats.org/officeDocument/2006/relationships/hyperlink" Target="../../&#44396;&#50557;PPT/30&#50500;&#47784;&#49828;/&#50500;&#47784;&#49828;.pptx" TargetMode="External"/><Relationship Id="rId125" Type="http://schemas.openxmlformats.org/officeDocument/2006/relationships/image" Target="../media/image51.png"/><Relationship Id="rId141" Type="http://schemas.openxmlformats.org/officeDocument/2006/relationships/image" Target="../media/image59.png"/><Relationship Id="rId146" Type="http://schemas.openxmlformats.org/officeDocument/2006/relationships/hyperlink" Target="../43%20&#50836;&#54620;&#48373;&#51020;/&#50836;&#54620;&#48373;&#51020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64%20&#50836;&#54620;&#49340;&#49436;/&#50836;&#54620;&#4934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4.png"/><Relationship Id="rId92" Type="http://schemas.openxmlformats.org/officeDocument/2006/relationships/hyperlink" Target="../../&#44396;&#50557;PPT/16&#45712;&#54756;&#48120;&#50556;/&#45712;&#54756;&#48120;&#50556;.pptx" TargetMode="External"/><Relationship Id="rId162" Type="http://schemas.openxmlformats.org/officeDocument/2006/relationships/hyperlink" Target="../51%20&#44264;&#47196;&#49352;&#49436;/&#44264;&#47196;&#49352;&#49436;.pptx" TargetMode="External"/><Relationship Id="rId183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4" Type="http://schemas.openxmlformats.org/officeDocument/2006/relationships/slide" Target="slide18.xml"/><Relationship Id="rId40" Type="http://schemas.openxmlformats.org/officeDocument/2006/relationships/hyperlink" Target="&#47196;&#47560;&#49436;07&#51109;.pptx" TargetMode="External"/><Relationship Id="rId45" Type="http://schemas.openxmlformats.org/officeDocument/2006/relationships/image" Target="../media/image11.png"/><Relationship Id="rId66" Type="http://schemas.openxmlformats.org/officeDocument/2006/relationships/hyperlink" Target="../../&#44396;&#50557;PPT/03&#47112;&#50948;&#44592;/&#47112;&#50948;&#44592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../../&#44396;&#50557;PPT/25&#50696;&#47112;&#48120;&#50556;&#50528;&#44032;/&#50696;&#47112;&#48120;&#50556;&#50528;&#44032;.pptx" TargetMode="External"/><Relationship Id="rId115" Type="http://schemas.openxmlformats.org/officeDocument/2006/relationships/image" Target="../media/image46.png"/><Relationship Id="rId131" Type="http://schemas.openxmlformats.org/officeDocument/2006/relationships/image" Target="../media/image54.png"/><Relationship Id="rId136" Type="http://schemas.openxmlformats.org/officeDocument/2006/relationships/hyperlink" Target="../../&#44396;&#50557;PPT/38&#49828;&#44032;&#47028;/&#49828;&#44032;&#47028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59%20&#50556;&#44256;&#48372;&#49436;/&#50556;&#44256;&#48372;&#4943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../../&#44396;&#50557;PPT/12&#50676;&#50773;&#44592;&#54616;/&#50676;&#50773;&#44592;&#54616;.pptx" TargetMode="External"/><Relationship Id="rId152" Type="http://schemas.openxmlformats.org/officeDocument/2006/relationships/hyperlink" Target="../46%20&#44256;&#47536;&#46020;&#51204;&#49436;/&#44256;&#47536;&#46020;&#51204;&#49436;.pptx" TargetMode="External"/><Relationship Id="rId173" Type="http://schemas.openxmlformats.org/officeDocument/2006/relationships/image" Target="../media/image75.png"/><Relationship Id="rId194" Type="http://schemas.openxmlformats.org/officeDocument/2006/relationships/image" Target="../media/image110.png"/><Relationship Id="rId19" Type="http://schemas.openxmlformats.org/officeDocument/2006/relationships/slide" Target="slide13.xml"/><Relationship Id="rId14" Type="http://schemas.openxmlformats.org/officeDocument/2006/relationships/slide" Target="slide8.xml"/><Relationship Id="rId30" Type="http://schemas.openxmlformats.org/officeDocument/2006/relationships/hyperlink" Target="&#47196;&#47560;&#49436;02&#51109;.pptx" TargetMode="External"/><Relationship Id="rId35" Type="http://schemas.openxmlformats.org/officeDocument/2006/relationships/image" Target="../media/image6.png"/><Relationship Id="rId56" Type="http://schemas.openxmlformats.org/officeDocument/2006/relationships/hyperlink" Target="&#47196;&#47560;&#49436;15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../../&#44396;&#50557;PPT/20&#51104;&#50616;/&#51104;&#50616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../../&#44396;&#50557;PPT/33&#48120;&#44032;/&#48120;&#44032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54%20&#46356;&#47784;&#45936;&#51204;&#49436;/&#46356;&#47784;&#4593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4.png"/><Relationship Id="rId72" Type="http://schemas.openxmlformats.org/officeDocument/2006/relationships/hyperlink" Target="../../&#44396;&#50557;PPT/06&#50668;&#54840;&#49688;&#50500;/&#50668;&#54840;&#49688;&#50500;.pptx" TargetMode="External"/><Relationship Id="rId93" Type="http://schemas.openxmlformats.org/officeDocument/2006/relationships/image" Target="../media/image35.png"/><Relationship Id="rId98" Type="http://schemas.openxmlformats.org/officeDocument/2006/relationships/hyperlink" Target="../../&#44396;&#50557;PPT/19&#49884;&#54200;/&#49884;&#54200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41%20&#47560;&#44032;&#48373;&#51020;/&#47560;&#44032;&#48373;&#51020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62%20&#50836;&#54620;&#51068;&#49436;/&#50836;&#54620;&#51068;&#49436;.pptx" TargetMode="External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5" Type="http://schemas.openxmlformats.org/officeDocument/2006/relationships/slide" Target="slide19.xml"/><Relationship Id="rId46" Type="http://schemas.openxmlformats.org/officeDocument/2006/relationships/hyperlink" Target="&#47196;&#47560;&#49436;10&#51109;.pptx" TargetMode="External"/><Relationship Id="rId67" Type="http://schemas.openxmlformats.org/officeDocument/2006/relationships/image" Target="../media/image22.png"/><Relationship Id="rId116" Type="http://schemas.openxmlformats.org/officeDocument/2006/relationships/hyperlink" Target="../../&#44396;&#50557;PPT/28&#54840;&#49464;&#50500;/&#54840;&#49464;&#50500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49%20&#50640;&#48288;&#49548;&#49436;/&#50640;&#48288;&#49548;&#49436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../../&#44396;&#50557;PPT/02&#52636;&#50528;&#44413;&#44592;/&#52636;&#50528;&#44413;&#44592;.pptx" TargetMode="External"/><Relationship Id="rId83" Type="http://schemas.openxmlformats.org/officeDocument/2006/relationships/image" Target="../media/image30.png"/><Relationship Id="rId88" Type="http://schemas.openxmlformats.org/officeDocument/2006/relationships/hyperlink" Target="../../&#44396;&#50557;PPT/14&#50669;&#45824;&#54616;/&#50669;&#45824;&#54616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../../&#44396;&#50557;PPT/36&#49828;&#48148;&#45264;/&#49828;&#48148;&#45264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57%20&#48716;&#47112;&#47788;&#49436;/&#48716;&#47112;&#47788;&#49436;1&#51109;.pptx" TargetMode="External"/><Relationship Id="rId179" Type="http://schemas.openxmlformats.org/officeDocument/2006/relationships/image" Target="../media/image78.png"/><Relationship Id="rId190" Type="http://schemas.openxmlformats.org/officeDocument/2006/relationships/hyperlink" Target="../65%20&#50976;&#45796;&#49436;/&#50976;&#45796;&#49436;1&#51109;.pptx" TargetMode="External"/><Relationship Id="rId15" Type="http://schemas.openxmlformats.org/officeDocument/2006/relationships/slide" Target="slide9.xml"/><Relationship Id="rId36" Type="http://schemas.openxmlformats.org/officeDocument/2006/relationships/hyperlink" Target="&#47196;&#47560;&#49436;05&#51109;.pptx" TargetMode="External"/><Relationship Id="rId57" Type="http://schemas.openxmlformats.org/officeDocument/2006/relationships/image" Target="../media/image17.png"/><Relationship Id="rId106" Type="http://schemas.openxmlformats.org/officeDocument/2006/relationships/hyperlink" Target="../../&#44396;&#50557;PPT/23&#51060;&#49324;&#50556;/&#51060;&#49324;&#50556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47196;&#47560;&#49436;13&#51109;.pptx" TargetMode="External"/><Relationship Id="rId73" Type="http://schemas.openxmlformats.org/officeDocument/2006/relationships/image" Target="../media/image25.png"/><Relationship Id="rId78" Type="http://schemas.openxmlformats.org/officeDocument/2006/relationships/hyperlink" Target="../../&#44396;&#50557;PPT/09&#49324;&#47924;&#50648;&#49345;/&#49324;&#47924;&#50648;&#49345;.pptx" TargetMode="External"/><Relationship Id="rId94" Type="http://schemas.openxmlformats.org/officeDocument/2006/relationships/hyperlink" Target="../../&#44396;&#50557;PPT/17&#50640;&#49828;&#45908;/&#50640;&#49828;&#45908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../../&#44396;&#50557;PPT/31&#50724;&#48148;&#45852;/&#50724;&#48148;&#45852;1&#51109;.pptx" TargetMode="External"/><Relationship Id="rId143" Type="http://schemas.openxmlformats.org/officeDocument/2006/relationships/image" Target="../media/image60.png"/><Relationship Id="rId148" Type="http://schemas.openxmlformats.org/officeDocument/2006/relationships/hyperlink" Target="../44%20&#49324;&#46020;&#54665;&#51204;/&#49324;&#46020;&#54665;&#51204;.pptx" TargetMode="External"/><Relationship Id="rId164" Type="http://schemas.openxmlformats.org/officeDocument/2006/relationships/hyperlink" Target="../52%20&#45936;&#49332;&#47196;&#45768;&#44032;&#51204;&#49436;/&#45936;&#49332;&#47196;&#45768;&#44032;&#51204;&#49436;.pptx" TargetMode="External"/><Relationship Id="rId169" Type="http://schemas.openxmlformats.org/officeDocument/2006/relationships/image" Target="../media/image73.png"/><Relationship Id="rId185" Type="http://schemas.openxmlformats.org/officeDocument/2006/relationships/image" Target="../media/image8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60%20&#48288;&#46300;&#47196;&#51204;&#49436;/&#48288;&#46300;&#47196;&#51204;&#49436;.pptx" TargetMode="External"/><Relationship Id="rId26" Type="http://schemas.openxmlformats.org/officeDocument/2006/relationships/slide" Target="slide20.xml"/><Relationship Id="rId47" Type="http://schemas.openxmlformats.org/officeDocument/2006/relationships/image" Target="../media/image12.png"/><Relationship Id="rId68" Type="http://schemas.openxmlformats.org/officeDocument/2006/relationships/hyperlink" Target="../../&#44396;&#50557;PPT/04&#48124;&#49688;&#44592;/&#48124;&#49688;&#44592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../../&#44396;&#50557;PPT/26&#50640;&#49828;&#44180;/&#50640;&#49828;&#44180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47%20&#44256;&#47536;&#46020;&#54980;&#49436;/&#44256;&#47536;&#46020;&#54980;&#49436;.pptx" TargetMode="External"/><Relationship Id="rId175" Type="http://schemas.openxmlformats.org/officeDocument/2006/relationships/image" Target="../media/image76.png"/><Relationship Id="rId16" Type="http://schemas.openxmlformats.org/officeDocument/2006/relationships/slide" Target="slide10.xml"/><Relationship Id="rId37" Type="http://schemas.openxmlformats.org/officeDocument/2006/relationships/image" Target="../media/image7.png"/><Relationship Id="rId58" Type="http://schemas.openxmlformats.org/officeDocument/2006/relationships/hyperlink" Target="&#47196;&#47560;&#49436;16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../../&#44396;&#50557;PPT/21&#51204;&#46020;&#49436;/&#51204;&#46020;&#49436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42%20&#45572;&#44032;&#48373;&#51020;/&#45572;&#44032;&#48373;&#51020;.pptx" TargetMode="External"/><Relationship Id="rId90" Type="http://schemas.openxmlformats.org/officeDocument/2006/relationships/hyperlink" Target="../../&#44396;&#50557;PPT/15&#50640;&#49828;&#46972;/&#50640;&#49828;&#46972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63%20&#50836;&#54620;&#51060;&#49436;/&#50836;&#54620;&#51060;&#49436;1&#51109;.pptx" TargetMode="External"/><Relationship Id="rId27" Type="http://schemas.openxmlformats.org/officeDocument/2006/relationships/image" Target="../media/image2.png"/><Relationship Id="rId48" Type="http://schemas.openxmlformats.org/officeDocument/2006/relationships/hyperlink" Target="&#47196;&#47560;&#49436;11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../&#44396;&#50557;PPT/37&#54617;&#44060;/&#54617;&#44060;.pptx" TargetMode="External"/><Relationship Id="rId80" Type="http://schemas.openxmlformats.org/officeDocument/2006/relationships/hyperlink" Target="../../&#44396;&#50557;PPT/10&#49324;&#47924;&#50648;&#54616;/&#49324;&#47924;&#50648;&#54616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58%20&#55176;&#48652;&#47532;&#49436;/&#55176;&#48652;&#47532;&#49436;.pptx" TargetMode="External"/><Relationship Id="rId17" Type="http://schemas.openxmlformats.org/officeDocument/2006/relationships/slide" Target="slide11.xml"/><Relationship Id="rId38" Type="http://schemas.openxmlformats.org/officeDocument/2006/relationships/hyperlink" Target="&#47196;&#47560;&#49436;06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../../&#44396;&#50557;PPT/32&#50836;&#45208;/&#50836;&#45208;.pptx" TargetMode="External"/><Relationship Id="rId70" Type="http://schemas.openxmlformats.org/officeDocument/2006/relationships/hyperlink" Target="../../&#44396;&#50557;PPT/05&#49888;&#47749;&#44592;/&#49888;&#47749;&#44592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53%20&#45936;&#49332;&#47196;&#45768;&#44032;&#54980;&#49436;/&#45936;&#49332;&#47196;&#45768;&#44032;&#54980;&#49436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8" Type="http://schemas.openxmlformats.org/officeDocument/2006/relationships/hyperlink" Target="&#47196;&#47560;&#49436;01&#51109;.pptx" TargetMode="External"/><Relationship Id="rId49" Type="http://schemas.openxmlformats.org/officeDocument/2006/relationships/image" Target="../media/image13.png"/><Relationship Id="rId114" Type="http://schemas.openxmlformats.org/officeDocument/2006/relationships/hyperlink" Target="../../&#44396;&#50557;PPT/27&#45796;&#45768;&#50648;/&#45796;&#45768;&#50648;.pptx" TargetMode="External"/><Relationship Id="rId60" Type="http://schemas.openxmlformats.org/officeDocument/2006/relationships/hyperlink" Target="../../&#44396;-&#49888;&#50557;%20&#49457;&#44221;&#47785;&#47197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48%20&#44040;&#46972;&#46356;&#50500;&#49436;/&#44040;&#46972;&#46356;&#50500;&#49436;.pptx" TargetMode="External"/><Relationship Id="rId177" Type="http://schemas.openxmlformats.org/officeDocument/2006/relationships/image" Target="../media/image77.png"/><Relationship Id="rId18" Type="http://schemas.openxmlformats.org/officeDocument/2006/relationships/slide" Target="slide12.xml"/><Relationship Id="rId3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0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1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2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3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4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5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6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7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8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9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0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1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2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1" name="그룹 30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0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4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8" name="직선 연결선 11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84BFA1F6-5B0A-4BAA-B12F-1ADB7E3CDD16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4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5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6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7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8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9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30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1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2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3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4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6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7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8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9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0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1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2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3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4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5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6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7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59EE969-1FEC-4AC6-9A72-344C7AC5BFA5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8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9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50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1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2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3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4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5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6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7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8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0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1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2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3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4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5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6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7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8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9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0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1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A988124-5BDD-45CA-8121-8742052C50CC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2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3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4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5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6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7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8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9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80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1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2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4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5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6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7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8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9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0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1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2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3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4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5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A1C64B5-73D0-4D9F-A6E7-F44BDD3763CC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6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7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8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9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200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1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2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3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4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5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6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8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9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0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1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2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3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4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5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6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7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8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9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418ACC2-8A3B-4432-872A-DFFE1787E6D8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20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1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2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3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4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5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6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7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8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9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30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2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3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4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5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6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7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8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9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0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1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2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3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C53E6F1-CB3D-4CD3-A4F7-06000E8D4B34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4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5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6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7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8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9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50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1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2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3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4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6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7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8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9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0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1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2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3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4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5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6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7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EE59124-53AE-424D-8AA7-CB01380F34BE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8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9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70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1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2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3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4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5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6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7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8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0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1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2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3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4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5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6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7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8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9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0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1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3F79FCA-EF0C-4219-97C5-28D938395448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2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3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4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5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6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7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8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9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300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1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2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4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5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6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7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8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9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0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1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2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3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4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5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6B78BF5-5BB6-40E7-8665-D550D27D9F3A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6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7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8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9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20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1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2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3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4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5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6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8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9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0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1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2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3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4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5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6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7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8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9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A40F8C5-C867-4082-916C-D58C51029994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40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1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2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3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4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5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6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7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8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9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50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2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3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4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5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6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7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8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9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0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1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2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3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3CBF2CA-EB0A-4DD5-8826-7F6E0A878036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4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5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6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7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8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9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70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1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2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3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4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6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7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8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9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0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1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2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3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4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5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6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7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2F0C3F2-A3D5-4B7D-882E-41E2EF0935D9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8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9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90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1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2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3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4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5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6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7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8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0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1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2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3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4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5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6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7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8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9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0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1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AE3275E-642C-4E8A-AC30-D19110C2F561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2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3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4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5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6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7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8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9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20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1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2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4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5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6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7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8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9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0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1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2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3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4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5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99EA85A-1A5F-4A31-8479-253804C46CCC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6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7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8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9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40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1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2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3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4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5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6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8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9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0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1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2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3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4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5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6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7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8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9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3E04945-A957-42D5-ABC4-16F89CE36E6F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60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1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2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3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4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5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6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7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8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9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70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2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3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4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5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6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7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8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9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0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1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2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3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1D2CD90-599D-4769-8C7B-9FDFCE90DC91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4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5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6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7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8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9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90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1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2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3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4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6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7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8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9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0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1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2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3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4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5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6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7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C577D88-13FD-4F0C-8631-34B908F5788C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8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9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10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1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2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3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4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5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6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7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8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0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1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2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3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4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5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6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7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8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9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0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1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0E7413B-46DF-4D27-BF53-31816293A3FB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2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3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4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5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6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7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8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9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40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1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2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4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5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6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7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8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9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0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1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2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3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4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5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8E4BEA8-EC01-4A1F-8CD0-B91971D4993D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6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7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8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9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60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1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2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3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4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5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6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8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9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0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1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2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3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4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5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6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7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8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9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ABAEF2A-6BA4-4416-A5EC-43D4125AD59E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80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1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2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3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4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5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6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7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8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9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90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2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3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4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5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6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7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8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9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0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1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2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3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DE23BD0-DE0B-4F71-9F19-2BCB2789DE1F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4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5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6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7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8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9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10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1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2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3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4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6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7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8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19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0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1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2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3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4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5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6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7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867B885-BF87-428E-90AF-B0B40C26EF8A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8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9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30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1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2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3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4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5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6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7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8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0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1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2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3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4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5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6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7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8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49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0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1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B0533CA-8BC6-4B23-B04D-B240C7E4BF25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2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3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4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5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6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7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8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9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60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1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2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4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5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6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7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8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69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0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1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2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3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4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5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CF32553-AD38-43AC-8C64-4AA58B75FF26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6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7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8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9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80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1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2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3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4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26213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5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6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8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89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0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1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2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3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4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5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6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7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8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699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2159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4965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99" name="Picture 129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30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31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2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3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4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5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6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7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8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9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40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41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2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3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4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3" name="그림 8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4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7" name="직선 연결선 11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1648711-D418-4447-AE97-534119465B42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625</Words>
  <Application>Microsoft Office PowerPoint</Application>
  <PresentationFormat>와이드스크린</PresentationFormat>
  <Paragraphs>625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0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2020-01-08T00:39:37Z</dcterms:modified>
</cp:coreProperties>
</file>