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5DA44D3-DA83-42F2-893D-5DA5709D561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F8593-87F4-4901-BAC7-E8981F5AD3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35909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F7025-A0FC-4663-BD2C-7584E02233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990266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09B4D-8FB7-42CC-B30D-6D745C584E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52084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BF874-84E9-4700-9539-8B413E5A13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719506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CB276-4B5F-4D0B-B06A-899CB16781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170119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B0B7-CE8D-4622-8FD7-B0874C0294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75596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D20C-AB4E-4783-8CA8-F528065EF8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85390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F7661-EB97-40CE-B927-BA97829FB9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63507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B613C-1431-4367-B293-BBDC850980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314635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75827-D898-4FAE-BB40-AFF6AB1D49B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0139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C61A1-4FC5-4E77-955C-FE5DEFBC78B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48727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590F45E-C693-4EB9-9016-1C0647EF6A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3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4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5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6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8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1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2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3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4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../10&#49324;&#47924;&#50648;&#54616;/&#49324;&#47924;&#50648;&#54616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31&#50724;&#48148;&#45852;/&#50724;&#48148;&#45852;1&#51109;.pptx" TargetMode="External"/><Relationship Id="rId138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../05&#49888;&#47749;&#44592;/&#49888;&#47749;&#44592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26&#50640;&#49828;&#44180;/&#50640;&#49828;&#44180;.pptx" TargetMode="External"/><Relationship Id="rId1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22" Type="http://schemas.openxmlformats.org/officeDocument/2006/relationships/hyperlink" Target="../../&#44396;-&#49888;&#50557;%20&#49457;&#44221;&#47785;&#47197;.pptx" TargetMode="External"/><Relationship Id="rId27" Type="http://schemas.openxmlformats.org/officeDocument/2006/relationships/image" Target="../media/image8.png"/><Relationship Id="rId43" Type="http://schemas.openxmlformats.org/officeDocument/2006/relationships/image" Target="../media/image16.png"/><Relationship Id="rId48" Type="http://schemas.openxmlformats.org/officeDocument/2006/relationships/hyperlink" Target="../13&#50669;&#45824;&#49345;/&#50669;&#45824;&#49345;.pptx" TargetMode="External"/><Relationship Id="rId64" Type="http://schemas.openxmlformats.org/officeDocument/2006/relationships/hyperlink" Target="../21&#51204;&#46020;&#49436;/&#51204;&#46020;&#49436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18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hyperlink" Target="../../&#49888;&#50557;PPT/56%20&#46356;&#46020;&#49436;/&#46356;&#46020;&#49436;.pptx" TargetMode="External"/><Relationship Id="rId139" Type="http://schemas.openxmlformats.org/officeDocument/2006/relationships/image" Target="../media/image64.png"/><Relationship Id="rId80" Type="http://schemas.openxmlformats.org/officeDocument/2006/relationships/hyperlink" Target="../29&#50836;&#50648;/&#50836;&#50648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64%20&#50836;&#54620;&#49340;&#49436;/&#50836;&#54620;&#49340;&#49436;1&#51109;.pptx" TargetMode="External"/><Relationship Id="rId155" Type="http://schemas.openxmlformats.org/officeDocument/2006/relationships/image" Target="../media/image72.png"/><Relationship Id="rId12" Type="http://schemas.openxmlformats.org/officeDocument/2006/relationships/slide" Target="slide11.xml"/><Relationship Id="rId17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hyperlink" Target="../08&#47355;&#44592;/&#47355;&#44592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08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hyperlink" Target="../../&#49888;&#50557;PPT/51%20&#44264;&#47196;&#49352;&#49436;/&#44264;&#47196;&#49352;&#49436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../24&#50696;&#47112;&#48120;&#50556;/&#50696;&#47112;&#48120;&#50556;.pptx" TargetMode="External"/><Relationship Id="rId75" Type="http://schemas.openxmlformats.org/officeDocument/2006/relationships/image" Target="../media/image32.png"/><Relationship Id="rId91" Type="http://schemas.openxmlformats.org/officeDocument/2006/relationships/image" Target="../media/image40.png"/><Relationship Id="rId96" Type="http://schemas.openxmlformats.org/officeDocument/2006/relationships/hyperlink" Target="../37&#54617;&#44060;/&#54617;&#44060;.pptx" TargetMode="External"/><Relationship Id="rId140" Type="http://schemas.openxmlformats.org/officeDocument/2006/relationships/hyperlink" Target="../../&#49888;&#50557;PPT/59%20&#50556;&#44256;&#48372;&#49436;/&#50556;&#44256;&#48372;&#49436;.pptx" TargetMode="External"/><Relationship Id="rId14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../03&#47112;&#50948;&#44592;/&#47112;&#50948;&#44592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../&#49888;&#50557;PPT/46%20&#44256;&#47536;&#46020;&#51204;&#49436;/&#44256;&#47536;&#46020;&#51204;&#49436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../19&#49884;&#54200;/&#49884;&#54200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32&#50836;&#45208;/&#50836;&#45208;.pptx" TargetMode="External"/><Relationship Id="rId130" Type="http://schemas.openxmlformats.org/officeDocument/2006/relationships/hyperlink" Target="../../&#49888;&#50557;PPT/54%20&#46356;&#47784;&#45936;&#51204;&#49436;/&#46356;&#47784;&#45936;&#51204;&#49436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image" Target="../media/image85.png"/><Relationship Id="rId13" Type="http://schemas.openxmlformats.org/officeDocument/2006/relationships/slide" Target="slide12.xml"/><Relationship Id="rId18" Type="http://schemas.openxmlformats.org/officeDocument/2006/relationships/hyperlink" Target="&#45208;&#54996;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hyperlink" Target="../14&#50669;&#45824;&#54616;/&#50669;&#45824;&#54616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27&#45796;&#45768;&#50648;/&#45796;&#45768;&#50648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../&#49888;&#50557;PPT/41%20&#47560;&#44032;&#48373;&#51020;/&#47560;&#44032;&#48373;&#51020;.pptx" TargetMode="External"/><Relationship Id="rId120" Type="http://schemas.openxmlformats.org/officeDocument/2006/relationships/hyperlink" Target="../../&#49888;&#50557;PPT/49%20&#50640;&#48288;&#49548;&#49436;/&#50640;&#48288;&#49548;&#49436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35&#54616;&#48149;&#44397;/&#54616;&#48149;&#44397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hyperlink" Target="../09&#49324;&#47924;&#50648;&#49345;/&#49324;&#47924;&#50648;&#49345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22&#50500;&#44032;/&#50500;&#44032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../&#49888;&#50557;PPT/44%20&#49324;&#46020;&#54665;&#51204;/&#49324;&#46020;&#54665;&#51204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57%20&#48716;&#47112;&#47788;&#49436;/&#48716;&#47112;&#47788;&#49436;1&#51109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../30&#50500;&#47784;&#49828;/&#50500;&#47784;&#49828;.pptx" TargetMode="External"/><Relationship Id="rId152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../04&#48124;&#49688;&#44592;/&#48124;&#49688;&#44592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17&#50640;&#49828;&#45908;/&#50640;&#49828;&#45908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39&#47568;&#46972;&#44592;/&#47568;&#46972;&#44592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7" Type="http://schemas.openxmlformats.org/officeDocument/2006/relationships/image" Target="../media/image68.png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25&#50696;&#47112;&#48120;&#50556;&#50528;&#44032;/&#50696;&#47112;&#48120;&#50556;&#50528;&#44032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38&#49828;&#44032;&#47028;/&#49828;&#44032;&#4702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60%20&#48288;&#46300;&#47196;&#51204;&#49436;/&#48288;&#46300;&#47196;&#51204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11&#50676;&#50773;&#44592;&#49345;/&#50676;&#50773;&#44592;&#49345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../&#49888;&#50557;PPT/47%20&#44256;&#47536;&#46020;&#54980;&#49436;/&#44256;&#47536;&#46020;&#54980;&#49436;.pptx" TargetMode="External"/><Relationship Id="rId137" Type="http://schemas.openxmlformats.org/officeDocument/2006/relationships/image" Target="../media/image63.png"/><Relationship Id="rId20" Type="http://schemas.openxmlformats.org/officeDocument/2006/relationships/hyperlink" Target="&#45208;&#54996;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20&#51104;&#50616;/&#51104;&#50616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33&#48120;&#44032;/&#4812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55%20&#46356;&#47784;&#45936;&#54980;&#49436;/&#46356;&#47784;&#45936;&#54980;&#49436;.pptx" TargetMode="External"/><Relationship Id="rId153" Type="http://schemas.openxmlformats.org/officeDocument/2006/relationships/image" Target="../media/image71.png"/><Relationship Id="rId15" Type="http://schemas.openxmlformats.org/officeDocument/2006/relationships/image" Target="../media/image2.png"/><Relationship Id="rId36" Type="http://schemas.openxmlformats.org/officeDocument/2006/relationships/hyperlink" Target="../07&#49324;&#49324;&#44592;/&#49324;&#49324;&#44592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../&#49888;&#50557;PPT/42%20&#45572;&#44032;&#48373;&#51020;/&#45572;&#44032;&#48373;&#51020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15&#50640;&#49828;&#46972;/&#50640;&#49828;&#4697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28&#54840;&#49464;&#50500;/&#54840;&#49464;&#50500;.pptx" TargetMode="External"/><Relationship Id="rId94" Type="http://schemas.openxmlformats.org/officeDocument/2006/relationships/hyperlink" Target="../36&#49828;&#48148;&#45264;/&#49828;&#48148;&#45264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../&#49888;&#50557;PPT/50%20&#48716;&#47549;&#48372;&#49436;/&#48716;&#47549;&#48372;&#49436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63%20&#50836;&#54620;&#51060;&#49436;/&#50836;&#54620;&#51060;&#49436;1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2285;&#49464;&#44592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23&#51060;&#49324;&#50556;/&#51060;&#49324;&#50556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../&#49888;&#50557;PPT/45%20&#47196;&#47560;&#49436;/&#47196;&#47560;&#4943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hyperlink" Target="&#45208;&#54996;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18&#50853;&#44592;/&#50853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../&#49888;&#50557;PPT/40%20&#47560;&#53468;&#48373;&#51020;/&#47560;&#53468;&#48373;&#51020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61%20&#48288;&#46300;&#47196;&#54980;&#49436;/&#48288;&#46300;&#47196;&#54980;&#49436;.pptx" TargetMode="External"/><Relationship Id="rId90" Type="http://schemas.openxmlformats.org/officeDocument/2006/relationships/hyperlink" Target="../34&#45208;&#54996;/&#45208;&#5499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8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3" name="직선 연결선 9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3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7" name="Picture 134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5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6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20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2" name="직선 연결선 9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55</TotalTime>
  <Words>169</Words>
  <Application>Microsoft Office PowerPoint</Application>
  <PresentationFormat>와이드스크린</PresentationFormat>
  <Paragraphs>169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나훔2장</dc:title>
  <dc:creator>김창운</dc:creator>
  <cp:lastModifiedBy>kim ch w</cp:lastModifiedBy>
  <cp:revision>44</cp:revision>
  <dcterms:created xsi:type="dcterms:W3CDTF">2007-06-27T16:46:10Z</dcterms:created>
  <dcterms:modified xsi:type="dcterms:W3CDTF">2019-11-21T00:20:41Z</dcterms:modified>
</cp:coreProperties>
</file>