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1" autoAdjust="0"/>
    <p:restoredTop sz="94251" autoAdjust="0"/>
  </p:normalViewPr>
  <p:slideViewPr>
    <p:cSldViewPr>
      <p:cViewPr varScale="1">
        <p:scale>
          <a:sx n="40" d="100"/>
          <a:sy n="40" d="100"/>
        </p:scale>
        <p:origin x="78" y="79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A9461-0790-44FF-9224-8CF3B55358A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923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90517-ECA7-4E17-895D-E8189BB8B2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7740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66A6FF-87C0-4AEB-8472-1D4758B8801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3838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FFAD8-D46B-4D97-BC58-78D469DED21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116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350EE-BEE9-4919-8382-8A14072B08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23904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6ADDE-6A23-4239-AB11-7CE78E23743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342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B72E7D-E7A4-4C73-AEA4-3C65B5B3F9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813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F38D9C-7459-4389-A114-2B75CFC1368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288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928E4-0EA5-4244-AF11-4E0D8D99061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409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0902F-740C-4385-8D0A-85E16A8D70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510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D11209-3D57-46B7-A53D-EC00929D2E7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744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D253BD-CB8E-464D-9A3E-1A260CDCFC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674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30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1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32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1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3.png"/><Relationship Id="rId37" Type="http://schemas.openxmlformats.org/officeDocument/2006/relationships/slide" Target="slide19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33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1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9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0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7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1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3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4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5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225" Type="http://schemas.openxmlformats.org/officeDocument/2006/relationships/image" Target="../media/image127.png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6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189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8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29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30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31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.png"/><Relationship Id="rId21" Type="http://schemas.openxmlformats.org/officeDocument/2006/relationships/slide" Target="slide11.xml"/><Relationship Id="rId42" Type="http://schemas.openxmlformats.org/officeDocument/2006/relationships/hyperlink" Target="&#50676;&#50773;&#44592;&#54616;01&#51109;.pptx" TargetMode="External"/><Relationship Id="rId63" Type="http://schemas.openxmlformats.org/officeDocument/2006/relationships/image" Target="../media/image14.png"/><Relationship Id="rId84" Type="http://schemas.openxmlformats.org/officeDocument/2006/relationships/hyperlink" Target="&#50676;&#50773;&#44592;&#54616;22&#51109;.pptx" TargetMode="External"/><Relationship Id="rId138" Type="http://schemas.openxmlformats.org/officeDocument/2006/relationships/hyperlink" Target="../24&#50696;&#47112;&#48120;&#50556;/&#50696;&#47112;&#48120;&#50556;.pptx" TargetMode="External"/><Relationship Id="rId159" Type="http://schemas.openxmlformats.org/officeDocument/2006/relationships/image" Target="../media/image62.png"/><Relationship Id="rId170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image" Target="../media/image78.png"/><Relationship Id="rId205" Type="http://schemas.openxmlformats.org/officeDocument/2006/relationships/image" Target="../media/image85.png"/><Relationship Id="rId107" Type="http://schemas.openxmlformats.org/officeDocument/2006/relationships/image" Target="../media/image36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9.png"/><Relationship Id="rId74" Type="http://schemas.openxmlformats.org/officeDocument/2006/relationships/hyperlink" Target="&#50676;&#50773;&#44592;&#54616;17&#51109;.pptx" TargetMode="External"/><Relationship Id="rId128" Type="http://schemas.openxmlformats.org/officeDocument/2006/relationships/hyperlink" Target="../19&#49884;&#54200;/&#49884;&#54200;.pptx" TargetMode="External"/><Relationship Id="rId149" Type="http://schemas.openxmlformats.org/officeDocument/2006/relationships/image" Target="../media/image57.png"/><Relationship Id="rId5" Type="http://schemas.openxmlformats.org/officeDocument/2006/relationships/slide" Target="slide22.xml"/><Relationship Id="rId95" Type="http://schemas.openxmlformats.org/officeDocument/2006/relationships/image" Target="../media/image30.png"/><Relationship Id="rId160" Type="http://schemas.openxmlformats.org/officeDocument/2006/relationships/hyperlink" Target="../35&#54616;&#48149;&#44397;/&#54616;&#48149;&#44397;.pptx" TargetMode="External"/><Relationship Id="rId181" Type="http://schemas.openxmlformats.org/officeDocument/2006/relationships/image" Target="../media/image73.png"/><Relationship Id="rId216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31.xml"/><Relationship Id="rId43" Type="http://schemas.openxmlformats.org/officeDocument/2006/relationships/image" Target="../media/image4.png"/><Relationship Id="rId64" Type="http://schemas.openxmlformats.org/officeDocument/2006/relationships/hyperlink" Target="&#50676;&#50773;&#44592;&#54616;12&#51109;.pptx" TargetMode="External"/><Relationship Id="rId118" Type="http://schemas.openxmlformats.org/officeDocument/2006/relationships/hyperlink" Target="../14&#50669;&#45824;&#54616;/&#50669;&#45824;&#54616;.pptx" TargetMode="External"/><Relationship Id="rId139" Type="http://schemas.openxmlformats.org/officeDocument/2006/relationships/image" Target="../media/image52.png"/><Relationship Id="rId85" Type="http://schemas.openxmlformats.org/officeDocument/2006/relationships/image" Target="../media/image25.png"/><Relationship Id="rId150" Type="http://schemas.openxmlformats.org/officeDocument/2006/relationships/hyperlink" Target="../30&#50500;&#47784;&#49828;/&#50500;&#47784;&#49828;.pptx" TargetMode="External"/><Relationship Id="rId171" Type="http://schemas.openxmlformats.org/officeDocument/2006/relationships/image" Target="../media/image68.png"/><Relationship Id="rId192" Type="http://schemas.openxmlformats.org/officeDocument/2006/relationships/hyperlink" Target="../../&#49888;&#50557;PPT/51%20&#44264;&#47196;&#49352;&#49436;/&#44264;&#47196;&#49352;&#49436;.pptx" TargetMode="External"/><Relationship Id="rId206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9&#49324;&#47924;&#50648;&#49345;/&#49324;&#47924;&#50648;&#49345;.pptx" TargetMode="External"/><Relationship Id="rId129" Type="http://schemas.openxmlformats.org/officeDocument/2006/relationships/image" Target="../media/image47.png"/><Relationship Id="rId54" Type="http://schemas.openxmlformats.org/officeDocument/2006/relationships/hyperlink" Target="&#50676;&#50773;&#44592;&#54616;07&#51109;.pptx" TargetMode="External"/><Relationship Id="rId75" Type="http://schemas.openxmlformats.org/officeDocument/2006/relationships/image" Target="../media/image20.png"/><Relationship Id="rId96" Type="http://schemas.openxmlformats.org/officeDocument/2006/relationships/hyperlink" Target="../03&#47112;&#50948;&#44592;/&#47112;&#50948;&#44592;.pptx" TargetMode="External"/><Relationship Id="rId140" Type="http://schemas.openxmlformats.org/officeDocument/2006/relationships/hyperlink" Target="../25&#50696;&#47112;&#48120;&#50556;&#50528;&#44032;/&#50696;&#47112;&#48120;&#50556;&#50528;&#44032;.pptx" TargetMode="External"/><Relationship Id="rId161" Type="http://schemas.openxmlformats.org/officeDocument/2006/relationships/image" Target="../media/image63.png"/><Relationship Id="rId182" Type="http://schemas.openxmlformats.org/officeDocument/2006/relationships/hyperlink" Target="../../&#49888;&#50557;PPT/46%20&#44256;&#47536;&#46020;&#51204;&#49436;/&#44256;&#47536;&#46020;&#51204;&#49436;.pptx" TargetMode="External"/><Relationship Id="rId217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42.png"/><Relationship Id="rId44" Type="http://schemas.openxmlformats.org/officeDocument/2006/relationships/hyperlink" Target="&#50676;&#50773;&#44592;&#54616;02&#51109;.pptx" TargetMode="External"/><Relationship Id="rId65" Type="http://schemas.openxmlformats.org/officeDocument/2006/relationships/image" Target="../media/image15.png"/><Relationship Id="rId86" Type="http://schemas.openxmlformats.org/officeDocument/2006/relationships/hyperlink" Target="&#50676;&#50773;&#44592;&#54616;23&#51109;.pptx" TargetMode="External"/><Relationship Id="rId130" Type="http://schemas.openxmlformats.org/officeDocument/2006/relationships/hyperlink" Target="../20&#51104;&#50616;/&#51104;&#50616;.pptx" TargetMode="External"/><Relationship Id="rId151" Type="http://schemas.openxmlformats.org/officeDocument/2006/relationships/image" Target="../media/image58.png"/><Relationship Id="rId172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image" Target="../media/image79.png"/><Relationship Id="rId207" Type="http://schemas.openxmlformats.org/officeDocument/2006/relationships/image" Target="../media/image86.png"/><Relationship Id="rId13" Type="http://schemas.openxmlformats.org/officeDocument/2006/relationships/slide" Target="slide26.xml"/><Relationship Id="rId109" Type="http://schemas.openxmlformats.org/officeDocument/2006/relationships/image" Target="../media/image37.png"/><Relationship Id="rId34" Type="http://schemas.openxmlformats.org/officeDocument/2006/relationships/slide" Target="slide37.xml"/><Relationship Id="rId55" Type="http://schemas.openxmlformats.org/officeDocument/2006/relationships/image" Target="../media/image10.png"/><Relationship Id="rId76" Type="http://schemas.openxmlformats.org/officeDocument/2006/relationships/hyperlink" Target="&#50676;&#50773;&#44592;&#54616;18&#51109;.pptx" TargetMode="External"/><Relationship Id="rId97" Type="http://schemas.openxmlformats.org/officeDocument/2006/relationships/image" Target="../media/image31.png"/><Relationship Id="rId120" Type="http://schemas.openxmlformats.org/officeDocument/2006/relationships/hyperlink" Target="../15&#50640;&#49828;&#46972;/&#50640;&#49828;&#46972;.pptx" TargetMode="External"/><Relationship Id="rId141" Type="http://schemas.openxmlformats.org/officeDocument/2006/relationships/image" Target="../media/image53.png"/><Relationship Id="rId7" Type="http://schemas.openxmlformats.org/officeDocument/2006/relationships/slide" Target="slide23.xml"/><Relationship Id="rId162" Type="http://schemas.openxmlformats.org/officeDocument/2006/relationships/hyperlink" Target="../36&#49828;&#48148;&#45264;/&#49828;&#48148;&#45264;.pptx" TargetMode="External"/><Relationship Id="rId183" Type="http://schemas.openxmlformats.org/officeDocument/2006/relationships/image" Target="../media/image74.png"/><Relationship Id="rId218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5.png"/><Relationship Id="rId66" Type="http://schemas.openxmlformats.org/officeDocument/2006/relationships/hyperlink" Target="&#50676;&#50773;&#44592;&#54616;13&#51109;.pptx" TargetMode="External"/><Relationship Id="rId87" Type="http://schemas.openxmlformats.org/officeDocument/2006/relationships/image" Target="../media/image26.png"/><Relationship Id="rId110" Type="http://schemas.openxmlformats.org/officeDocument/2006/relationships/hyperlink" Target="../10&#49324;&#47924;&#50648;&#54616;/&#49324;&#47924;&#50648;&#54616;.pptx" TargetMode="External"/><Relationship Id="rId131" Type="http://schemas.openxmlformats.org/officeDocument/2006/relationships/image" Target="../media/image48.png"/><Relationship Id="rId152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image" Target="../media/image69.png"/><Relationship Id="rId19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8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50676;&#50773;&#44592;&#54616;08&#51109;.pptx" TargetMode="External"/><Relationship Id="rId77" Type="http://schemas.openxmlformats.org/officeDocument/2006/relationships/image" Target="../media/image21.png"/><Relationship Id="rId100" Type="http://schemas.openxmlformats.org/officeDocument/2006/relationships/hyperlink" Target="../05&#49888;&#47749;&#44592;/&#49888;&#47749;&#44592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8.png"/><Relationship Id="rId72" Type="http://schemas.openxmlformats.org/officeDocument/2006/relationships/hyperlink" Target="&#50676;&#50773;&#44592;&#54616;16&#51109;.pptx" TargetMode="External"/><Relationship Id="rId93" Type="http://schemas.openxmlformats.org/officeDocument/2006/relationships/image" Target="../media/image29.png"/><Relationship Id="rId98" Type="http://schemas.openxmlformats.org/officeDocument/2006/relationships/hyperlink" Target="../04&#48124;&#49688;&#44592;/&#48124;&#49688;&#44592;.pptx" TargetMode="External"/><Relationship Id="rId121" Type="http://schemas.openxmlformats.org/officeDocument/2006/relationships/image" Target="../media/image43.png"/><Relationship Id="rId142" Type="http://schemas.openxmlformats.org/officeDocument/2006/relationships/hyperlink" Target="../26&#50640;&#49828;&#44180;/&#50640;&#49828;&#44180;.pptx" TargetMode="External"/><Relationship Id="rId163" Type="http://schemas.openxmlformats.org/officeDocument/2006/relationships/image" Target="../media/image64.png"/><Relationship Id="rId184" Type="http://schemas.openxmlformats.org/officeDocument/2006/relationships/hyperlink" Target="../../&#49888;&#50557;PPT/47%20&#44256;&#47536;&#46020;&#54980;&#49436;/&#44256;&#47536;&#46020;&#54980;&#49436;.pptx" TargetMode="External"/><Relationship Id="rId189" Type="http://schemas.openxmlformats.org/officeDocument/2006/relationships/image" Target="../media/image77.png"/><Relationship Id="rId219" Type="http://schemas.openxmlformats.org/officeDocument/2006/relationships/image" Target="../media/image92.png"/><Relationship Id="rId3" Type="http://schemas.openxmlformats.org/officeDocument/2006/relationships/slide" Target="slide21.xml"/><Relationship Id="rId214" Type="http://schemas.openxmlformats.org/officeDocument/2006/relationships/hyperlink" Target="../../&#49888;&#50557;PPT/62%20&#50836;&#54620;&#51068;&#49436;/&#50836;&#54620;&#51068;&#49436;.pptx" TargetMode="External"/><Relationship Id="rId25" Type="http://schemas.openxmlformats.org/officeDocument/2006/relationships/slide" Target="slide13.xml"/><Relationship Id="rId46" Type="http://schemas.openxmlformats.org/officeDocument/2006/relationships/hyperlink" Target="&#50676;&#50773;&#44592;&#54616;03&#51109;.pptx" TargetMode="External"/><Relationship Id="rId67" Type="http://schemas.openxmlformats.org/officeDocument/2006/relationships/image" Target="../media/image16.png"/><Relationship Id="rId116" Type="http://schemas.openxmlformats.org/officeDocument/2006/relationships/hyperlink" Target="../13&#50669;&#45824;&#49345;/&#50669;&#45824;&#49345;.pptx" TargetMode="External"/><Relationship Id="rId137" Type="http://schemas.openxmlformats.org/officeDocument/2006/relationships/image" Target="../media/image51.png"/><Relationship Id="rId158" Type="http://schemas.openxmlformats.org/officeDocument/2006/relationships/hyperlink" Target="../34&#45208;&#54996;/&#45208;&#54996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3.png"/><Relationship Id="rId62" Type="http://schemas.openxmlformats.org/officeDocument/2006/relationships/hyperlink" Target="&#50676;&#50773;&#44592;&#54616;11&#51109;.pptx" TargetMode="External"/><Relationship Id="rId83" Type="http://schemas.openxmlformats.org/officeDocument/2006/relationships/image" Target="../media/image24.png"/><Relationship Id="rId88" Type="http://schemas.openxmlformats.org/officeDocument/2006/relationships/hyperlink" Target="&#50676;&#50773;&#44592;&#54616;24&#51109;.pptx" TargetMode="External"/><Relationship Id="rId111" Type="http://schemas.openxmlformats.org/officeDocument/2006/relationships/image" Target="../media/image38.png"/><Relationship Id="rId132" Type="http://schemas.openxmlformats.org/officeDocument/2006/relationships/hyperlink" Target="../21&#51204;&#46020;&#49436;/&#51204;&#46020;&#49436;.pptx" TargetMode="External"/><Relationship Id="rId153" Type="http://schemas.openxmlformats.org/officeDocument/2006/relationships/image" Target="../media/image59.png"/><Relationship Id="rId174" Type="http://schemas.openxmlformats.org/officeDocument/2006/relationships/hyperlink" Target="../../&#49888;&#50557;PPT/42%20&#45572;&#44032;&#48373;&#51020;/&#45572;&#44032;&#48373;&#51020;.pptx" TargetMode="External"/><Relationship Id="rId179" Type="http://schemas.openxmlformats.org/officeDocument/2006/relationships/image" Target="../media/image72.png"/><Relationship Id="rId195" Type="http://schemas.openxmlformats.org/officeDocument/2006/relationships/image" Target="../media/image80.png"/><Relationship Id="rId209" Type="http://schemas.openxmlformats.org/officeDocument/2006/relationships/image" Target="../media/image87.png"/><Relationship Id="rId190" Type="http://schemas.openxmlformats.org/officeDocument/2006/relationships/hyperlink" Target="../../&#49888;&#50557;PPT/50%20&#48716;&#47549;&#48372;&#49436;/&#48716;&#47549;&#48372;&#49436;.pptx" TargetMode="External"/><Relationship Id="rId204" Type="http://schemas.openxmlformats.org/officeDocument/2006/relationships/hyperlink" Target="../../&#49888;&#50557;PPT/57%20&#48716;&#47112;&#47788;&#49436;/&#48716;&#47112;&#47788;&#49436;1&#51109;.pptx" TargetMode="External"/><Relationship Id="rId220" Type="http://schemas.openxmlformats.org/officeDocument/2006/relationships/hyperlink" Target="../../&#49888;&#50557;PPT/65%20&#50976;&#45796;&#49436;/&#50976;&#45796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9.xml"/><Relationship Id="rId57" Type="http://schemas.openxmlformats.org/officeDocument/2006/relationships/image" Target="../media/image11.png"/><Relationship Id="rId106" Type="http://schemas.openxmlformats.org/officeDocument/2006/relationships/hyperlink" Target="../08&#47355;&#44592;/&#47355;&#44592;.pptx" TargetMode="External"/><Relationship Id="rId127" Type="http://schemas.openxmlformats.org/officeDocument/2006/relationships/image" Target="../media/image46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50676;&#50773;&#44592;&#54616;06&#51109;.pptx" TargetMode="External"/><Relationship Id="rId73" Type="http://schemas.openxmlformats.org/officeDocument/2006/relationships/image" Target="../media/image19.png"/><Relationship Id="rId78" Type="http://schemas.openxmlformats.org/officeDocument/2006/relationships/hyperlink" Target="&#50676;&#50773;&#44592;&#54616;19&#51109;.pptx" TargetMode="External"/><Relationship Id="rId94" Type="http://schemas.openxmlformats.org/officeDocument/2006/relationships/hyperlink" Target="&#52285;&#49464;&#44592;.pptx" TargetMode="External"/><Relationship Id="rId99" Type="http://schemas.openxmlformats.org/officeDocument/2006/relationships/image" Target="../media/image32.png"/><Relationship Id="rId101" Type="http://schemas.openxmlformats.org/officeDocument/2006/relationships/image" Target="../media/image33.png"/><Relationship Id="rId122" Type="http://schemas.openxmlformats.org/officeDocument/2006/relationships/hyperlink" Target="../16&#45712;&#54756;&#48120;&#50556;/&#45712;&#54756;&#48120;&#50556;.pptx" TargetMode="External"/><Relationship Id="rId143" Type="http://schemas.openxmlformats.org/officeDocument/2006/relationships/image" Target="../media/image54.png"/><Relationship Id="rId148" Type="http://schemas.openxmlformats.org/officeDocument/2006/relationships/hyperlink" Target="../29&#50836;&#50648;/&#50836;&#50648;.pptx" TargetMode="External"/><Relationship Id="rId164" Type="http://schemas.openxmlformats.org/officeDocument/2006/relationships/hyperlink" Target="../37&#54617;&#44060;/&#54617;&#44060;.pptx" TargetMode="External"/><Relationship Id="rId169" Type="http://schemas.openxmlformats.org/officeDocument/2006/relationships/image" Target="../media/image67.png"/><Relationship Id="rId185" Type="http://schemas.openxmlformats.org/officeDocument/2006/relationships/image" Target="../media/image75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5%20&#47196;&#47560;&#49436;/&#47196;&#47560;&#49436;.pptx" TargetMode="External"/><Relationship Id="rId210" Type="http://schemas.openxmlformats.org/officeDocument/2006/relationships/hyperlink" Target="../../&#49888;&#50557;PPT/60%20&#48288;&#46300;&#47196;&#51204;&#49436;/&#48288;&#46300;&#47196;&#51204;&#49436;.pptx" TargetMode="External"/><Relationship Id="rId215" Type="http://schemas.openxmlformats.org/officeDocument/2006/relationships/image" Target="../media/image90.png"/><Relationship Id="rId26" Type="http://schemas.openxmlformats.org/officeDocument/2006/relationships/slide" Target="slide33.xml"/><Relationship Id="rId47" Type="http://schemas.openxmlformats.org/officeDocument/2006/relationships/image" Target="../media/image6.png"/><Relationship Id="rId68" Type="http://schemas.openxmlformats.org/officeDocument/2006/relationships/hyperlink" Target="&#50676;&#50773;&#44592;&#54616;14&#51109;.pptx" TargetMode="External"/><Relationship Id="rId89" Type="http://schemas.openxmlformats.org/officeDocument/2006/relationships/image" Target="../media/image27.png"/><Relationship Id="rId112" Type="http://schemas.openxmlformats.org/officeDocument/2006/relationships/hyperlink" Target="../12&#50676;&#50773;&#44592;&#54616;/&#50676;&#50773;&#44592;&#54616;.pptx" TargetMode="External"/><Relationship Id="rId133" Type="http://schemas.openxmlformats.org/officeDocument/2006/relationships/image" Target="../media/image49.png"/><Relationship Id="rId154" Type="http://schemas.openxmlformats.org/officeDocument/2006/relationships/hyperlink" Target="../32&#50836;&#45208;/&#50836;&#45208;.pptx" TargetMode="External"/><Relationship Id="rId175" Type="http://schemas.openxmlformats.org/officeDocument/2006/relationships/image" Target="../media/image70.png"/><Relationship Id="rId19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0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3.png"/><Relationship Id="rId37" Type="http://schemas.openxmlformats.org/officeDocument/2006/relationships/slide" Target="slide20.xml"/><Relationship Id="rId58" Type="http://schemas.openxmlformats.org/officeDocument/2006/relationships/hyperlink" Target="&#50676;&#50773;&#44592;&#54616;09&#51109;.pptx" TargetMode="External"/><Relationship Id="rId79" Type="http://schemas.openxmlformats.org/officeDocument/2006/relationships/image" Target="../media/image22.png"/><Relationship Id="rId102" Type="http://schemas.openxmlformats.org/officeDocument/2006/relationships/hyperlink" Target="../06&#50668;&#54840;&#49688;&#50500;/&#50668;&#54840;&#49688;&#50500;.pptx" TargetMode="External"/><Relationship Id="rId123" Type="http://schemas.openxmlformats.org/officeDocument/2006/relationships/image" Target="../media/image44.png"/><Relationship Id="rId144" Type="http://schemas.openxmlformats.org/officeDocument/2006/relationships/hyperlink" Target="../27&#45796;&#45768;&#50648;/&#45796;&#45768;&#50648;.pptx" TargetMode="External"/><Relationship Id="rId90" Type="http://schemas.openxmlformats.org/officeDocument/2006/relationships/hyperlink" Target="&#50676;&#50773;&#44592;&#54616;25&#51109;.pptx" TargetMode="External"/><Relationship Id="rId165" Type="http://schemas.openxmlformats.org/officeDocument/2006/relationships/image" Target="../media/image65.png"/><Relationship Id="rId186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image" Target="../media/image88.png"/><Relationship Id="rId27" Type="http://schemas.openxmlformats.org/officeDocument/2006/relationships/slide" Target="slide14.xml"/><Relationship Id="rId48" Type="http://schemas.openxmlformats.org/officeDocument/2006/relationships/hyperlink" Target="&#50676;&#50773;&#44592;&#54616;04&#51109;.pptx" TargetMode="External"/><Relationship Id="rId69" Type="http://schemas.openxmlformats.org/officeDocument/2006/relationships/image" Target="../media/image17.png"/><Relationship Id="rId113" Type="http://schemas.openxmlformats.org/officeDocument/2006/relationships/image" Target="../media/image39.png"/><Relationship Id="rId134" Type="http://schemas.openxmlformats.org/officeDocument/2006/relationships/hyperlink" Target="../22&#50500;&#44032;/&#50500;&#44032;.pptx" TargetMode="External"/><Relationship Id="rId80" Type="http://schemas.openxmlformats.org/officeDocument/2006/relationships/hyperlink" Target="&#50676;&#50773;&#44592;&#54616;20&#51109;.pptx" TargetMode="External"/><Relationship Id="rId155" Type="http://schemas.openxmlformats.org/officeDocument/2006/relationships/image" Target="../media/image60.png"/><Relationship Id="rId176" Type="http://schemas.openxmlformats.org/officeDocument/2006/relationships/hyperlink" Target="../../&#49888;&#50557;PPT/43%20&#50836;&#54620;&#48373;&#51020;/&#50836;&#54620;&#48373;&#51020;.pptx" TargetMode="External"/><Relationship Id="rId197" Type="http://schemas.openxmlformats.org/officeDocument/2006/relationships/image" Target="../media/image81.png"/><Relationship Id="rId201" Type="http://schemas.openxmlformats.org/officeDocument/2006/relationships/image" Target="../media/image83.png"/><Relationship Id="rId222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9.xml"/><Relationship Id="rId38" Type="http://schemas.openxmlformats.org/officeDocument/2006/relationships/slide" Target="slide8.xml"/><Relationship Id="rId59" Type="http://schemas.openxmlformats.org/officeDocument/2006/relationships/image" Target="../media/image12.png"/><Relationship Id="rId103" Type="http://schemas.openxmlformats.org/officeDocument/2006/relationships/image" Target="../media/image34.png"/><Relationship Id="rId124" Type="http://schemas.openxmlformats.org/officeDocument/2006/relationships/hyperlink" Target="../17&#50640;&#49828;&#45908;/&#50640;&#49828;&#45908;.pptx" TargetMode="External"/><Relationship Id="rId70" Type="http://schemas.openxmlformats.org/officeDocument/2006/relationships/hyperlink" Target="&#50676;&#50773;&#44592;&#54616;15&#51109;.pptx" TargetMode="External"/><Relationship Id="rId91" Type="http://schemas.openxmlformats.org/officeDocument/2006/relationships/image" Target="../media/image28.png"/><Relationship Id="rId145" Type="http://schemas.openxmlformats.org/officeDocument/2006/relationships/image" Target="../media/image55.png"/><Relationship Id="rId166" Type="http://schemas.openxmlformats.org/officeDocument/2006/relationships/hyperlink" Target="../38&#49828;&#44032;&#47028;/&#49828;&#44032;&#47028;.pptx" TargetMode="External"/><Relationship Id="rId187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slide" Target="slide34.xml"/><Relationship Id="rId49" Type="http://schemas.openxmlformats.org/officeDocument/2006/relationships/image" Target="../media/image7.png"/><Relationship Id="rId114" Type="http://schemas.openxmlformats.org/officeDocument/2006/relationships/hyperlink" Target="../11&#50676;&#50773;&#44592;&#49345;/&#50676;&#50773;&#44592;&#49345;.pptx" TargetMode="External"/><Relationship Id="rId60" Type="http://schemas.openxmlformats.org/officeDocument/2006/relationships/hyperlink" Target="&#50676;&#50773;&#44592;&#54616;10&#51109;.pptx" TargetMode="External"/><Relationship Id="rId81" Type="http://schemas.openxmlformats.org/officeDocument/2006/relationships/image" Target="../media/image23.png"/><Relationship Id="rId135" Type="http://schemas.openxmlformats.org/officeDocument/2006/relationships/image" Target="../media/image50.png"/><Relationship Id="rId156" Type="http://schemas.openxmlformats.org/officeDocument/2006/relationships/hyperlink" Target="../33&#48120;&#44032;/&#48120;&#44032;.pptx" TargetMode="External"/><Relationship Id="rId177" Type="http://schemas.openxmlformats.org/officeDocument/2006/relationships/image" Target="../media/image71.png"/><Relationship Id="rId198" Type="http://schemas.openxmlformats.org/officeDocument/2006/relationships/hyperlink" Target="../../&#49888;&#50557;PPT/54%20&#46356;&#47784;&#45936;&#51204;&#49436;/&#46356;&#47784;&#45936;&#51204;&#49436;.pptx" TargetMode="External"/><Relationship Id="rId202" Type="http://schemas.openxmlformats.org/officeDocument/2006/relationships/hyperlink" Target="../../&#49888;&#50557;PPT/56%20&#46356;&#46020;&#49436;/&#46356;&#46020;&#49436;.pptx" TargetMode="External"/><Relationship Id="rId223" Type="http://schemas.openxmlformats.org/officeDocument/2006/relationships/image" Target="../media/image94.png"/><Relationship Id="rId18" Type="http://schemas.openxmlformats.org/officeDocument/2006/relationships/slide" Target="slide2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hyperlink" Target="&#50676;&#50773;&#44592;&#54616;05&#51109;.pptx" TargetMode="External"/><Relationship Id="rId104" Type="http://schemas.openxmlformats.org/officeDocument/2006/relationships/hyperlink" Target="../07&#49324;&#49324;&#44592;/&#49324;&#49324;&#44592;.pptx" TargetMode="External"/><Relationship Id="rId125" Type="http://schemas.openxmlformats.org/officeDocument/2006/relationships/image" Target="../media/image45.png"/><Relationship Id="rId146" Type="http://schemas.openxmlformats.org/officeDocument/2006/relationships/hyperlink" Target="../28&#54840;&#49464;&#50500;/&#54840;&#49464;&#50500;.pptx" TargetMode="External"/><Relationship Id="rId167" Type="http://schemas.openxmlformats.org/officeDocument/2006/relationships/image" Target="../media/image66.png"/><Relationship Id="rId188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image" Target="../media/image18.png"/><Relationship Id="rId92" Type="http://schemas.openxmlformats.org/officeDocument/2006/relationships/hyperlink" Target="../02&#52636;&#50528;&#44413;&#44592;/&#52636;&#50528;&#44413;&#44592;.pptx" TargetMode="External"/><Relationship Id="rId213" Type="http://schemas.openxmlformats.org/officeDocument/2006/relationships/image" Target="../media/image89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2.png"/><Relationship Id="rId115" Type="http://schemas.openxmlformats.org/officeDocument/2006/relationships/image" Target="../media/image40.png"/><Relationship Id="rId136" Type="http://schemas.openxmlformats.org/officeDocument/2006/relationships/hyperlink" Target="../23&#51060;&#49324;&#50556;/&#51060;&#49324;&#50556;.pptx" TargetMode="External"/><Relationship Id="rId157" Type="http://schemas.openxmlformats.org/officeDocument/2006/relationships/image" Target="../media/image61.png"/><Relationship Id="rId178" Type="http://schemas.openxmlformats.org/officeDocument/2006/relationships/hyperlink" Target="../../&#49888;&#50557;PPT/44%20&#49324;&#46020;&#54665;&#51204;/&#49324;&#46020;&#54665;&#51204;.pptx" TargetMode="External"/><Relationship Id="rId61" Type="http://schemas.openxmlformats.org/officeDocument/2006/relationships/image" Target="../media/image13.png"/><Relationship Id="rId82" Type="http://schemas.openxmlformats.org/officeDocument/2006/relationships/hyperlink" Target="&#50676;&#50773;&#44592;&#54616;21&#51109;.pptx" TargetMode="External"/><Relationship Id="rId199" Type="http://schemas.openxmlformats.org/officeDocument/2006/relationships/image" Target="../media/image82.png"/><Relationship Id="rId203" Type="http://schemas.openxmlformats.org/officeDocument/2006/relationships/image" Target="../media/image84.png"/><Relationship Id="rId19" Type="http://schemas.openxmlformats.org/officeDocument/2006/relationships/slide" Target="slide10.xml"/><Relationship Id="rId224" Type="http://schemas.openxmlformats.org/officeDocument/2006/relationships/image" Target="../media/image132.png"/><Relationship Id="rId30" Type="http://schemas.openxmlformats.org/officeDocument/2006/relationships/slide" Target="slide35.xml"/><Relationship Id="rId105" Type="http://schemas.openxmlformats.org/officeDocument/2006/relationships/image" Target="../media/image35.png"/><Relationship Id="rId126" Type="http://schemas.openxmlformats.org/officeDocument/2006/relationships/hyperlink" Target="../18&#50853;&#44592;/&#50853;&#44592;.pptx" TargetMode="External"/><Relationship Id="rId147" Type="http://schemas.openxmlformats.org/officeDocument/2006/relationships/image" Target="../media/image56.png"/><Relationship Id="rId168" Type="http://schemas.openxmlformats.org/officeDocument/2006/relationships/hyperlink" Target="../39&#47568;&#46972;&#44592;/&#47568;&#46972;&#4459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5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6" name="AutoShape 14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0" name="직선 연결선 2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9" name="AutoShape 346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0" name="AutoShape 397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6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" name="그룹 136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8" name="그림 137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9" name="그룹 138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7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0" name="그룹 139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1" name="그림 140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136" name="직선 연결선 13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908720"/>
            <a:ext cx="11906250" cy="3686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4587974"/>
            <a:ext cx="11906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3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4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7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78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1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2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5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6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49" name="AutoShape 14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0" name="AutoShape 194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그룹 135"/>
          <p:cNvGrpSpPr/>
          <p:nvPr/>
        </p:nvGrpSpPr>
        <p:grpSpPr>
          <a:xfrm>
            <a:off x="296519" y="71439"/>
            <a:ext cx="11272089" cy="5878584"/>
            <a:chOff x="296519" y="71439"/>
            <a:chExt cx="11272089" cy="5878584"/>
          </a:xfrm>
        </p:grpSpPr>
        <p:pic>
          <p:nvPicPr>
            <p:cNvPr id="137" name="그림 136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19" y="260350"/>
              <a:ext cx="1181100" cy="390525"/>
            </a:xfrm>
            <a:prstGeom prst="rect">
              <a:avLst/>
            </a:prstGeom>
          </p:spPr>
        </p:pic>
        <p:grpSp>
          <p:nvGrpSpPr>
            <p:cNvPr id="138" name="그룹 137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206" name="Picture 222" descr="0">
                <a:hlinkClick r:id="rId4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23" descr="0">
                <a:hlinkClick r:id="rId4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24" descr="0">
                <a:hlinkClick r:id="rId4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2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2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2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2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2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3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3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3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3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3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3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3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3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3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3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4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4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4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4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4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4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4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9" name="그룹 138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0" name="그림 139">
                <a:hlinkClick r:id="rId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8" name="직선 연결선 22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1369</Words>
  <Application>Microsoft Office PowerPoint</Application>
  <PresentationFormat>와이드스크린</PresentationFormat>
  <Paragraphs>1369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2019-07-11T08:30:42Z</dcterms:modified>
</cp:coreProperties>
</file>