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9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  <p:sldId id="294" r:id="rId20"/>
    <p:sldId id="296" r:id="rId21"/>
    <p:sldId id="298" r:id="rId22"/>
    <p:sldId id="300" r:id="rId23"/>
    <p:sldId id="302" r:id="rId24"/>
    <p:sldId id="304" r:id="rId25"/>
    <p:sldId id="306" r:id="rId26"/>
    <p:sldId id="308" r:id="rId27"/>
    <p:sldId id="310" r:id="rId28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78" autoAdjust="0"/>
    <p:restoredTop sz="94660"/>
  </p:normalViewPr>
  <p:slideViewPr>
    <p:cSldViewPr>
      <p:cViewPr varScale="1">
        <p:scale>
          <a:sx n="44" d="100"/>
          <a:sy n="44" d="100"/>
        </p:scale>
        <p:origin x="78" y="73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57C1D34D-859C-4C29-87B9-43315610136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5A7DAE-D740-4997-B1D4-31A93FA4889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72692453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3E1C15-48D2-4813-8C4C-125B09C8223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6577217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B77A79-B01E-4F01-BE31-56BFA6582BD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2927986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D2BF6E-10A3-4941-9F03-33C4624A49F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5851570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4EBDD3-0D1F-4EC9-9812-27A07A928AC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1876802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7A5603-3C2B-4BC4-B6BE-84A8DBDC272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2855073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0514FC-A2CF-4E64-BBD7-16E124D1EB6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1018377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F9046D-E536-413D-B5A8-50239263247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8390300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4CEEDC-9463-4129-BD3C-260419DC1E5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5592343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96F137-7797-4781-B1F8-7CF5345F46D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45965881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7B198B-3F87-4FBE-A8B4-D5AF26EB94B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5765734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4E93D80B-B596-4169-8599-E020104FDF1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5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50500;&#47784;&#49828;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8&#50853;&#44592;/&#50853;&#44592;.pptx" TargetMode="External"/><Relationship Id="rId138" Type="http://schemas.openxmlformats.org/officeDocument/2006/relationships/hyperlink" Target="../../&#49888;&#50557;PPT/45%20&#47196;&#47560;&#49436;/&#47196;&#47560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500;&#47784;&#49828;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3&#50669;&#45824;&#49345;/&#50669;&#45824;&#49345;.pptx" TargetMode="External"/><Relationship Id="rId128" Type="http://schemas.openxmlformats.org/officeDocument/2006/relationships/hyperlink" Target="../../&#49888;&#50557;PPT/40%20&#47560;&#53468;&#48373;&#51020;/&#47560;&#53468;&#48373;&#5102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6%20&#46356;&#46020;&#49436;/&#46356;&#4602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8&#47355;&#44592;/&#47355;&#44592;.pptx" TargetMode="External"/><Relationship Id="rId118" Type="http://schemas.openxmlformats.org/officeDocument/2006/relationships/hyperlink" Target="../35&#54616;&#48149;&#44397;/&#54616;&#48149;&#44397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51%20&#44264;&#47196;&#49352;&#49436;/&#44264;&#47196;&#49352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0&#50500;&#47784;&#49828;/&#50500;&#47784;&#4982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03&#47112;&#50948;&#44592;/&#47112;&#50948;&#44592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4&#50696;&#47112;&#48120;&#50556;/&#50696;&#47112;&#48120;&#50556;.pptx" TargetMode="External"/><Relationship Id="rId140" Type="http://schemas.openxmlformats.org/officeDocument/2006/relationships/hyperlink" Target="../../&#49888;&#50557;PPT/46%20&#44256;&#47536;&#46020;&#51204;&#49436;/&#44256;&#47536;&#46020;&#51204;&#49436;.pptx" TargetMode="External"/><Relationship Id="rId161" Type="http://schemas.openxmlformats.org/officeDocument/2006/relationships/image" Target="../media/image68.png"/><Relationship Id="rId182" Type="http://schemas.openxmlformats.org/officeDocument/2006/relationships/image" Target="../media/image79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50500;&#47784;&#49828;8&#51109;.pptx" TargetMode="External"/><Relationship Id="rId60" Type="http://schemas.openxmlformats.org/officeDocument/2006/relationships/hyperlink" Target="../06&#50668;&#54840;&#49688;&#50500;/&#50668;&#54840;&#49688;&#50500;.pptx" TargetMode="External"/><Relationship Id="rId65" Type="http://schemas.openxmlformats.org/officeDocument/2006/relationships/image" Target="../media/image20.png"/><Relationship Id="rId81" Type="http://schemas.openxmlformats.org/officeDocument/2006/relationships/image" Target="../media/image28.png"/><Relationship Id="rId86" Type="http://schemas.openxmlformats.org/officeDocument/2006/relationships/hyperlink" Target="../19&#49884;&#54200;/&#49884;&#54200;.pptx" TargetMode="External"/><Relationship Id="rId130" Type="http://schemas.openxmlformats.org/officeDocument/2006/relationships/hyperlink" Target="../../&#49888;&#50557;PPT/41%20&#47560;&#44032;&#48373;&#51020;/&#47560;&#44032;&#48373;&#51020;.pptx" TargetMode="External"/><Relationship Id="rId135" Type="http://schemas.openxmlformats.org/officeDocument/2006/relationships/image" Target="../media/image55.png"/><Relationship Id="rId151" Type="http://schemas.openxmlformats.org/officeDocument/2006/relationships/image" Target="../media/image63.png"/><Relationship Id="rId156" Type="http://schemas.openxmlformats.org/officeDocument/2006/relationships/hyperlink" Target="../../&#49888;&#50557;PPT/54%20&#46356;&#47784;&#45936;&#51204;&#49436;/&#46356;&#47784;&#45936;&#51204;&#49436;.pptx" TargetMode="External"/><Relationship Id="rId177" Type="http://schemas.openxmlformats.org/officeDocument/2006/relationships/image" Target="../media/image76.png"/><Relationship Id="rId172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50500;&#47784;&#49828;3&#51109;.pptx" TargetMode="External"/><Relationship Id="rId50" Type="http://schemas.openxmlformats.org/officeDocument/2006/relationships/hyperlink" Target="../02&#52636;&#50528;&#44413;&#44592;/&#52636;&#50528;&#44413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4&#50669;&#45824;&#54616;/&#50669;&#45824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8&#54840;&#49464;&#50500;/&#54840;&#49464;&#50500;.pptx" TargetMode="External"/><Relationship Id="rId120" Type="http://schemas.openxmlformats.org/officeDocument/2006/relationships/hyperlink" Target="../36&#49828;&#48148;&#45264;/&#49828;&#48148;&#45264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9%20&#50640;&#48288;&#49548;&#49436;/&#50640;&#48288;&#49548;&#49436;.pptx" TargetMode="External"/><Relationship Id="rId167" Type="http://schemas.openxmlformats.org/officeDocument/2006/relationships/image" Target="../media/image71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22&#50500;&#44032;/&#50500;&#44032;.pptx" TargetMode="External"/><Relationship Id="rId162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50500;&#47784;&#49828;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9&#49324;&#47924;&#50648;&#49345;/&#49324;&#47924;&#50648;&#49345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31&#50724;&#48148;&#45852;/&#50724;&#48148;&#45852;1&#51109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4%20&#49324;&#46020;&#54665;&#51204;/&#49324;&#46020;&#54665;&#51204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5%20&#50976;&#45796;&#49436;/&#50976;&#45796;&#49436;1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7&#50640;&#49828;&#45908;/&#50640;&#49828;&#45908;.pptx" TargetMode="External"/><Relationship Id="rId15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50500;&#47784;&#49828;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4&#48124;&#49688;&#44592;/&#48124;&#49688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6&#50640;&#49828;&#44180;/&#50640;&#49828;&#4418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9&#47568;&#46972;&#44592;/&#47568;&#46972;&#44592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60%20&#48288;&#46300;&#47196;&#51204;&#49436;/&#48288;&#46300;&#4719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11&#50676;&#50773;&#44592;&#49345;/&#50676;&#50773;&#44592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5&#50696;&#47112;&#48120;&#50556;&#50528;&#44032;/&#50696;&#47112;&#48120;&#50556;&#50528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7%20&#44256;&#47536;&#46020;&#54980;&#49436;/&#44256;&#47536;&#46020;&#54980;&#49436;.pptx" TargetMode="External"/><Relationship Id="rId163" Type="http://schemas.openxmlformats.org/officeDocument/2006/relationships/image" Target="../media/image69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50500;&#47784;&#49828;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4&#45208;&#54996;/&#45208;&#54996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5%20&#46356;&#47784;&#45936;&#54980;&#49436;/&#46356;&#47784;&#45936;&#5498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7&#49324;&#49324;&#44592;/&#49324;&#49324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20&#51104;&#50616;/&#51104;&#50616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42%20&#45572;&#44032;&#48373;&#51020;/&#45572;&#44032;&#48373;&#51020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3%20&#50836;&#54620;&#51060;&#49436;/&#50836;&#54620;&#51060;&#49436;1&#51109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50500;&#47784;&#49828;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9&#50836;&#50648;/&#50836;&#5064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2285;&#49464;&#44592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5&#50640;&#49828;&#46972;/&#50640;&#49828;&#46972;.pptx" TargetMode="External"/><Relationship Id="rId94" Type="http://schemas.openxmlformats.org/officeDocument/2006/relationships/hyperlink" Target="../23&#51060;&#49324;&#50556;/&#51060;&#49324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7&#54617;&#44060;/&#54617;&#44060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50%20&#48716;&#47549;&#48372;&#49436;/&#48716;&#47549;&#48372;&#49436;.pptx" TargetMode="External"/><Relationship Id="rId164" Type="http://schemas.openxmlformats.org/officeDocument/2006/relationships/hyperlink" Target="../../&#49888;&#50557;PPT/58%20&#55176;&#48652;&#47532;&#49436;/&#55176;&#48652;&#4753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10&#49324;&#47924;&#50648;&#54616;/&#49324;&#47924;&#50648;&#54616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32&#50836;&#45208;/&#50836;&#4520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../05&#49888;&#47749;&#44592;/&#49888;&#47749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7&#45796;&#45768;&#50648;/&#45796;&#45768;&#50648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8%20&#44040;&#46972;&#46356;&#50500;&#49436;/&#44040;&#46972;&#46356;&#50500;&#49436;.pptx" TargetMode="External"/><Relationship Id="rId90" Type="http://schemas.openxmlformats.org/officeDocument/2006/relationships/hyperlink" Target="../21&#51204;&#46020;&#49436;/&#51204;&#46020;&#49436;.pptx" TargetMode="External"/><Relationship Id="rId165" Type="http://schemas.openxmlformats.org/officeDocument/2006/relationships/image" Target="../media/image70.png"/><Relationship Id="rId27" Type="http://schemas.openxmlformats.org/officeDocument/2006/relationships/slide" Target="slide19.xml"/><Relationship Id="rId48" Type="http://schemas.openxmlformats.org/officeDocument/2006/relationships/hyperlink" Target="../../&#44396;-&#49888;&#50557;%20&#49457;&#44221;&#47785;&#47197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3%20&#50836;&#54620;&#48373;&#51020;/&#50836;&#54620;&#48373;&#51020;.pptx" TargetMode="External"/><Relationship Id="rId80" Type="http://schemas.openxmlformats.org/officeDocument/2006/relationships/hyperlink" Target="../16&#45712;&#54756;&#48120;&#50556;/&#45712;&#54756;&#48120;&#50556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500;&#47784;&#49828;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8&#49828;&#44032;&#47028;/&#49828;&#44032;&#47028;.pptx" TargetMode="External"/><Relationship Id="rId70" Type="http://schemas.openxmlformats.org/officeDocument/2006/relationships/hyperlink" Target="../12&#50676;&#50773;&#44592;&#54616;/&#50676;&#50773;&#44592;&#54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3&#48120;&#44032;/&#48120;&#44032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50500;&#47784;&#49828;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8&#50853;&#44592;/&#50853;&#44592;.pptx" TargetMode="External"/><Relationship Id="rId138" Type="http://schemas.openxmlformats.org/officeDocument/2006/relationships/hyperlink" Target="../../&#49888;&#50557;PPT/45%20&#47196;&#47560;&#49436;/&#47196;&#47560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500;&#47784;&#49828;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3&#50669;&#45824;&#49345;/&#50669;&#45824;&#49345;.pptx" TargetMode="External"/><Relationship Id="rId128" Type="http://schemas.openxmlformats.org/officeDocument/2006/relationships/hyperlink" Target="../../&#49888;&#50557;PPT/40%20&#47560;&#53468;&#48373;&#51020;/&#47560;&#53468;&#48373;&#5102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6%20&#46356;&#46020;&#49436;/&#46356;&#4602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8&#47355;&#44592;/&#47355;&#44592;.pptx" TargetMode="External"/><Relationship Id="rId118" Type="http://schemas.openxmlformats.org/officeDocument/2006/relationships/hyperlink" Target="../35&#54616;&#48149;&#44397;/&#54616;&#48149;&#44397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51%20&#44264;&#47196;&#49352;&#49436;/&#44264;&#47196;&#49352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0&#50500;&#47784;&#49828;/&#50500;&#47784;&#4982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03&#47112;&#50948;&#44592;/&#47112;&#50948;&#44592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4&#50696;&#47112;&#48120;&#50556;/&#50696;&#47112;&#48120;&#50556;.pptx" TargetMode="External"/><Relationship Id="rId140" Type="http://schemas.openxmlformats.org/officeDocument/2006/relationships/hyperlink" Target="../../&#49888;&#50557;PPT/46%20&#44256;&#47536;&#46020;&#51204;&#49436;/&#44256;&#47536;&#46020;&#51204;&#49436;.pptx" TargetMode="External"/><Relationship Id="rId161" Type="http://schemas.openxmlformats.org/officeDocument/2006/relationships/image" Target="../media/image68.png"/><Relationship Id="rId182" Type="http://schemas.openxmlformats.org/officeDocument/2006/relationships/image" Target="../media/image80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50500;&#47784;&#49828;8&#51109;.pptx" TargetMode="External"/><Relationship Id="rId60" Type="http://schemas.openxmlformats.org/officeDocument/2006/relationships/hyperlink" Target="../06&#50668;&#54840;&#49688;&#50500;/&#50668;&#54840;&#49688;&#50500;.pptx" TargetMode="External"/><Relationship Id="rId65" Type="http://schemas.openxmlformats.org/officeDocument/2006/relationships/image" Target="../media/image20.png"/><Relationship Id="rId81" Type="http://schemas.openxmlformats.org/officeDocument/2006/relationships/image" Target="../media/image28.png"/><Relationship Id="rId86" Type="http://schemas.openxmlformats.org/officeDocument/2006/relationships/hyperlink" Target="../19&#49884;&#54200;/&#49884;&#54200;.pptx" TargetMode="External"/><Relationship Id="rId130" Type="http://schemas.openxmlformats.org/officeDocument/2006/relationships/hyperlink" Target="../../&#49888;&#50557;PPT/41%20&#47560;&#44032;&#48373;&#51020;/&#47560;&#44032;&#48373;&#51020;.pptx" TargetMode="External"/><Relationship Id="rId135" Type="http://schemas.openxmlformats.org/officeDocument/2006/relationships/image" Target="../media/image55.png"/><Relationship Id="rId151" Type="http://schemas.openxmlformats.org/officeDocument/2006/relationships/image" Target="../media/image63.png"/><Relationship Id="rId156" Type="http://schemas.openxmlformats.org/officeDocument/2006/relationships/hyperlink" Target="../../&#49888;&#50557;PPT/54%20&#46356;&#47784;&#45936;&#51204;&#49436;/&#46356;&#47784;&#45936;&#51204;&#49436;.pptx" TargetMode="External"/><Relationship Id="rId177" Type="http://schemas.openxmlformats.org/officeDocument/2006/relationships/image" Target="../media/image76.png"/><Relationship Id="rId172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50500;&#47784;&#49828;3&#51109;.pptx" TargetMode="External"/><Relationship Id="rId50" Type="http://schemas.openxmlformats.org/officeDocument/2006/relationships/hyperlink" Target="../02&#52636;&#50528;&#44413;&#44592;/&#52636;&#50528;&#44413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4&#50669;&#45824;&#54616;/&#50669;&#45824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8&#54840;&#49464;&#50500;/&#54840;&#49464;&#50500;.pptx" TargetMode="External"/><Relationship Id="rId120" Type="http://schemas.openxmlformats.org/officeDocument/2006/relationships/hyperlink" Target="../36&#49828;&#48148;&#45264;/&#49828;&#48148;&#45264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9%20&#50640;&#48288;&#49548;&#49436;/&#50640;&#48288;&#49548;&#49436;.pptx" TargetMode="External"/><Relationship Id="rId167" Type="http://schemas.openxmlformats.org/officeDocument/2006/relationships/image" Target="../media/image71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22&#50500;&#44032;/&#50500;&#44032;.pptx" TargetMode="External"/><Relationship Id="rId162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50500;&#47784;&#49828;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9&#49324;&#47924;&#50648;&#49345;/&#49324;&#47924;&#50648;&#49345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31&#50724;&#48148;&#45852;/&#50724;&#48148;&#45852;1&#51109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4%20&#49324;&#46020;&#54665;&#51204;/&#49324;&#46020;&#54665;&#51204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5%20&#50976;&#45796;&#49436;/&#50976;&#45796;&#49436;1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7&#50640;&#49828;&#45908;/&#50640;&#49828;&#45908;.pptx" TargetMode="External"/><Relationship Id="rId15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50500;&#47784;&#49828;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4&#48124;&#49688;&#44592;/&#48124;&#49688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6&#50640;&#49828;&#44180;/&#50640;&#49828;&#4418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9&#47568;&#46972;&#44592;/&#47568;&#46972;&#44592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60%20&#48288;&#46300;&#47196;&#51204;&#49436;/&#48288;&#46300;&#4719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11&#50676;&#50773;&#44592;&#49345;/&#50676;&#50773;&#44592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5&#50696;&#47112;&#48120;&#50556;&#50528;&#44032;/&#50696;&#47112;&#48120;&#50556;&#50528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7%20&#44256;&#47536;&#46020;&#54980;&#49436;/&#44256;&#47536;&#46020;&#54980;&#49436;.pptx" TargetMode="External"/><Relationship Id="rId163" Type="http://schemas.openxmlformats.org/officeDocument/2006/relationships/image" Target="../media/image69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50500;&#47784;&#49828;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4&#45208;&#54996;/&#45208;&#54996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5%20&#46356;&#47784;&#45936;&#54980;&#49436;/&#46356;&#47784;&#45936;&#5498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7&#49324;&#49324;&#44592;/&#49324;&#49324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20&#51104;&#50616;/&#51104;&#50616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42%20&#45572;&#44032;&#48373;&#51020;/&#45572;&#44032;&#48373;&#51020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3%20&#50836;&#54620;&#51060;&#49436;/&#50836;&#54620;&#51060;&#49436;1&#51109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50500;&#47784;&#49828;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9&#50836;&#50648;/&#50836;&#5064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2285;&#49464;&#44592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5&#50640;&#49828;&#46972;/&#50640;&#49828;&#46972;.pptx" TargetMode="External"/><Relationship Id="rId94" Type="http://schemas.openxmlformats.org/officeDocument/2006/relationships/hyperlink" Target="../23&#51060;&#49324;&#50556;/&#51060;&#49324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7&#54617;&#44060;/&#54617;&#44060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50%20&#48716;&#47549;&#48372;&#49436;/&#48716;&#47549;&#48372;&#49436;.pptx" TargetMode="External"/><Relationship Id="rId164" Type="http://schemas.openxmlformats.org/officeDocument/2006/relationships/hyperlink" Target="../../&#49888;&#50557;PPT/58%20&#55176;&#48652;&#47532;&#49436;/&#55176;&#48652;&#4753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10&#49324;&#47924;&#50648;&#54616;/&#49324;&#47924;&#50648;&#54616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32&#50836;&#45208;/&#50836;&#4520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../05&#49888;&#47749;&#44592;/&#49888;&#47749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7&#45796;&#45768;&#50648;/&#45796;&#45768;&#50648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8%20&#44040;&#46972;&#46356;&#50500;&#49436;/&#44040;&#46972;&#46356;&#50500;&#49436;.pptx" TargetMode="External"/><Relationship Id="rId90" Type="http://schemas.openxmlformats.org/officeDocument/2006/relationships/hyperlink" Target="../21&#51204;&#46020;&#49436;/&#51204;&#46020;&#49436;.pptx" TargetMode="External"/><Relationship Id="rId165" Type="http://schemas.openxmlformats.org/officeDocument/2006/relationships/image" Target="../media/image70.png"/><Relationship Id="rId27" Type="http://schemas.openxmlformats.org/officeDocument/2006/relationships/slide" Target="slide19.xml"/><Relationship Id="rId48" Type="http://schemas.openxmlformats.org/officeDocument/2006/relationships/hyperlink" Target="../../&#44396;-&#49888;&#50557;%20&#49457;&#44221;&#47785;&#47197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3%20&#50836;&#54620;&#48373;&#51020;/&#50836;&#54620;&#48373;&#51020;.pptx" TargetMode="External"/><Relationship Id="rId80" Type="http://schemas.openxmlformats.org/officeDocument/2006/relationships/hyperlink" Target="../16&#45712;&#54756;&#48120;&#50556;/&#45712;&#54756;&#48120;&#50556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500;&#47784;&#49828;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8&#49828;&#44032;&#47028;/&#49828;&#44032;&#47028;.pptx" TargetMode="External"/><Relationship Id="rId70" Type="http://schemas.openxmlformats.org/officeDocument/2006/relationships/hyperlink" Target="../12&#50676;&#50773;&#44592;&#54616;/&#50676;&#50773;&#44592;&#54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3&#48120;&#44032;/&#48120;&#44032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50500;&#47784;&#49828;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8&#50853;&#44592;/&#50853;&#44592;.pptx" TargetMode="External"/><Relationship Id="rId138" Type="http://schemas.openxmlformats.org/officeDocument/2006/relationships/hyperlink" Target="../../&#49888;&#50557;PPT/45%20&#47196;&#47560;&#49436;/&#47196;&#47560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500;&#47784;&#49828;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3&#50669;&#45824;&#49345;/&#50669;&#45824;&#49345;.pptx" TargetMode="External"/><Relationship Id="rId128" Type="http://schemas.openxmlformats.org/officeDocument/2006/relationships/hyperlink" Target="../../&#49888;&#50557;PPT/40%20&#47560;&#53468;&#48373;&#51020;/&#47560;&#53468;&#48373;&#5102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6%20&#46356;&#46020;&#49436;/&#46356;&#4602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8&#47355;&#44592;/&#47355;&#44592;.pptx" TargetMode="External"/><Relationship Id="rId118" Type="http://schemas.openxmlformats.org/officeDocument/2006/relationships/hyperlink" Target="../35&#54616;&#48149;&#44397;/&#54616;&#48149;&#44397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51%20&#44264;&#47196;&#49352;&#49436;/&#44264;&#47196;&#49352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0&#50500;&#47784;&#49828;/&#50500;&#47784;&#4982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03&#47112;&#50948;&#44592;/&#47112;&#50948;&#44592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4&#50696;&#47112;&#48120;&#50556;/&#50696;&#47112;&#48120;&#50556;.pptx" TargetMode="External"/><Relationship Id="rId140" Type="http://schemas.openxmlformats.org/officeDocument/2006/relationships/hyperlink" Target="../../&#49888;&#50557;PPT/46%20&#44256;&#47536;&#46020;&#51204;&#49436;/&#44256;&#47536;&#46020;&#51204;&#49436;.pptx" TargetMode="External"/><Relationship Id="rId161" Type="http://schemas.openxmlformats.org/officeDocument/2006/relationships/image" Target="../media/image68.png"/><Relationship Id="rId182" Type="http://schemas.openxmlformats.org/officeDocument/2006/relationships/image" Target="../media/image81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50500;&#47784;&#49828;8&#51109;.pptx" TargetMode="External"/><Relationship Id="rId60" Type="http://schemas.openxmlformats.org/officeDocument/2006/relationships/hyperlink" Target="../06&#50668;&#54840;&#49688;&#50500;/&#50668;&#54840;&#49688;&#50500;.pptx" TargetMode="External"/><Relationship Id="rId65" Type="http://schemas.openxmlformats.org/officeDocument/2006/relationships/image" Target="../media/image20.png"/><Relationship Id="rId81" Type="http://schemas.openxmlformats.org/officeDocument/2006/relationships/image" Target="../media/image28.png"/><Relationship Id="rId86" Type="http://schemas.openxmlformats.org/officeDocument/2006/relationships/hyperlink" Target="../19&#49884;&#54200;/&#49884;&#54200;.pptx" TargetMode="External"/><Relationship Id="rId130" Type="http://schemas.openxmlformats.org/officeDocument/2006/relationships/hyperlink" Target="../../&#49888;&#50557;PPT/41%20&#47560;&#44032;&#48373;&#51020;/&#47560;&#44032;&#48373;&#51020;.pptx" TargetMode="External"/><Relationship Id="rId135" Type="http://schemas.openxmlformats.org/officeDocument/2006/relationships/image" Target="../media/image55.png"/><Relationship Id="rId151" Type="http://schemas.openxmlformats.org/officeDocument/2006/relationships/image" Target="../media/image63.png"/><Relationship Id="rId156" Type="http://schemas.openxmlformats.org/officeDocument/2006/relationships/hyperlink" Target="../../&#49888;&#50557;PPT/54%20&#46356;&#47784;&#45936;&#51204;&#49436;/&#46356;&#47784;&#45936;&#51204;&#49436;.pptx" TargetMode="External"/><Relationship Id="rId177" Type="http://schemas.openxmlformats.org/officeDocument/2006/relationships/image" Target="../media/image76.png"/><Relationship Id="rId172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50500;&#47784;&#49828;3&#51109;.pptx" TargetMode="External"/><Relationship Id="rId50" Type="http://schemas.openxmlformats.org/officeDocument/2006/relationships/hyperlink" Target="../02&#52636;&#50528;&#44413;&#44592;/&#52636;&#50528;&#44413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4&#50669;&#45824;&#54616;/&#50669;&#45824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8&#54840;&#49464;&#50500;/&#54840;&#49464;&#50500;.pptx" TargetMode="External"/><Relationship Id="rId120" Type="http://schemas.openxmlformats.org/officeDocument/2006/relationships/hyperlink" Target="../36&#49828;&#48148;&#45264;/&#49828;&#48148;&#45264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9%20&#50640;&#48288;&#49548;&#49436;/&#50640;&#48288;&#49548;&#49436;.pptx" TargetMode="External"/><Relationship Id="rId167" Type="http://schemas.openxmlformats.org/officeDocument/2006/relationships/image" Target="../media/image71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22&#50500;&#44032;/&#50500;&#44032;.pptx" TargetMode="External"/><Relationship Id="rId162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50500;&#47784;&#49828;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9&#49324;&#47924;&#50648;&#49345;/&#49324;&#47924;&#50648;&#49345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31&#50724;&#48148;&#45852;/&#50724;&#48148;&#45852;1&#51109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4%20&#49324;&#46020;&#54665;&#51204;/&#49324;&#46020;&#54665;&#51204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5%20&#50976;&#45796;&#49436;/&#50976;&#45796;&#49436;1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7&#50640;&#49828;&#45908;/&#50640;&#49828;&#45908;.pptx" TargetMode="External"/><Relationship Id="rId15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50500;&#47784;&#49828;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4&#48124;&#49688;&#44592;/&#48124;&#49688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6&#50640;&#49828;&#44180;/&#50640;&#49828;&#4418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9&#47568;&#46972;&#44592;/&#47568;&#46972;&#44592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60%20&#48288;&#46300;&#47196;&#51204;&#49436;/&#48288;&#46300;&#4719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11&#50676;&#50773;&#44592;&#49345;/&#50676;&#50773;&#44592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5&#50696;&#47112;&#48120;&#50556;&#50528;&#44032;/&#50696;&#47112;&#48120;&#50556;&#50528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7%20&#44256;&#47536;&#46020;&#54980;&#49436;/&#44256;&#47536;&#46020;&#54980;&#49436;.pptx" TargetMode="External"/><Relationship Id="rId163" Type="http://schemas.openxmlformats.org/officeDocument/2006/relationships/image" Target="../media/image69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50500;&#47784;&#49828;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4&#45208;&#54996;/&#45208;&#54996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5%20&#46356;&#47784;&#45936;&#54980;&#49436;/&#46356;&#47784;&#45936;&#5498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7&#49324;&#49324;&#44592;/&#49324;&#49324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20&#51104;&#50616;/&#51104;&#50616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42%20&#45572;&#44032;&#48373;&#51020;/&#45572;&#44032;&#48373;&#51020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3%20&#50836;&#54620;&#51060;&#49436;/&#50836;&#54620;&#51060;&#49436;1&#51109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50500;&#47784;&#49828;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9&#50836;&#50648;/&#50836;&#5064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2285;&#49464;&#44592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5&#50640;&#49828;&#46972;/&#50640;&#49828;&#46972;.pptx" TargetMode="External"/><Relationship Id="rId94" Type="http://schemas.openxmlformats.org/officeDocument/2006/relationships/hyperlink" Target="../23&#51060;&#49324;&#50556;/&#51060;&#49324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7&#54617;&#44060;/&#54617;&#44060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50%20&#48716;&#47549;&#48372;&#49436;/&#48716;&#47549;&#48372;&#49436;.pptx" TargetMode="External"/><Relationship Id="rId164" Type="http://schemas.openxmlformats.org/officeDocument/2006/relationships/hyperlink" Target="../../&#49888;&#50557;PPT/58%20&#55176;&#48652;&#47532;&#49436;/&#55176;&#48652;&#4753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10&#49324;&#47924;&#50648;&#54616;/&#49324;&#47924;&#50648;&#54616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32&#50836;&#45208;/&#50836;&#4520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../05&#49888;&#47749;&#44592;/&#49888;&#47749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7&#45796;&#45768;&#50648;/&#45796;&#45768;&#50648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8%20&#44040;&#46972;&#46356;&#50500;&#49436;/&#44040;&#46972;&#46356;&#50500;&#49436;.pptx" TargetMode="External"/><Relationship Id="rId90" Type="http://schemas.openxmlformats.org/officeDocument/2006/relationships/hyperlink" Target="../21&#51204;&#46020;&#49436;/&#51204;&#46020;&#49436;.pptx" TargetMode="External"/><Relationship Id="rId165" Type="http://schemas.openxmlformats.org/officeDocument/2006/relationships/image" Target="../media/image70.png"/><Relationship Id="rId27" Type="http://schemas.openxmlformats.org/officeDocument/2006/relationships/slide" Target="slide19.xml"/><Relationship Id="rId48" Type="http://schemas.openxmlformats.org/officeDocument/2006/relationships/hyperlink" Target="../../&#44396;-&#49888;&#50557;%20&#49457;&#44221;&#47785;&#47197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3%20&#50836;&#54620;&#48373;&#51020;/&#50836;&#54620;&#48373;&#51020;.pptx" TargetMode="External"/><Relationship Id="rId80" Type="http://schemas.openxmlformats.org/officeDocument/2006/relationships/hyperlink" Target="../16&#45712;&#54756;&#48120;&#50556;/&#45712;&#54756;&#48120;&#50556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500;&#47784;&#49828;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8&#49828;&#44032;&#47028;/&#49828;&#44032;&#47028;.pptx" TargetMode="External"/><Relationship Id="rId70" Type="http://schemas.openxmlformats.org/officeDocument/2006/relationships/hyperlink" Target="../12&#50676;&#50773;&#44592;&#54616;/&#50676;&#50773;&#44592;&#54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3&#48120;&#44032;/&#48120;&#44032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50500;&#47784;&#49828;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8&#50853;&#44592;/&#50853;&#44592;.pptx" TargetMode="External"/><Relationship Id="rId138" Type="http://schemas.openxmlformats.org/officeDocument/2006/relationships/hyperlink" Target="../../&#49888;&#50557;PPT/45%20&#47196;&#47560;&#49436;/&#47196;&#47560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500;&#47784;&#49828;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3&#50669;&#45824;&#49345;/&#50669;&#45824;&#49345;.pptx" TargetMode="External"/><Relationship Id="rId128" Type="http://schemas.openxmlformats.org/officeDocument/2006/relationships/hyperlink" Target="../../&#49888;&#50557;PPT/40%20&#47560;&#53468;&#48373;&#51020;/&#47560;&#53468;&#48373;&#5102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6%20&#46356;&#46020;&#49436;/&#46356;&#4602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8&#47355;&#44592;/&#47355;&#44592;.pptx" TargetMode="External"/><Relationship Id="rId118" Type="http://schemas.openxmlformats.org/officeDocument/2006/relationships/hyperlink" Target="../35&#54616;&#48149;&#44397;/&#54616;&#48149;&#44397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51%20&#44264;&#47196;&#49352;&#49436;/&#44264;&#47196;&#49352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0&#50500;&#47784;&#49828;/&#50500;&#47784;&#4982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03&#47112;&#50948;&#44592;/&#47112;&#50948;&#44592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4&#50696;&#47112;&#48120;&#50556;/&#50696;&#47112;&#48120;&#50556;.pptx" TargetMode="External"/><Relationship Id="rId140" Type="http://schemas.openxmlformats.org/officeDocument/2006/relationships/hyperlink" Target="../../&#49888;&#50557;PPT/46%20&#44256;&#47536;&#46020;&#51204;&#49436;/&#44256;&#47536;&#46020;&#51204;&#49436;.pptx" TargetMode="External"/><Relationship Id="rId161" Type="http://schemas.openxmlformats.org/officeDocument/2006/relationships/image" Target="../media/image68.png"/><Relationship Id="rId182" Type="http://schemas.openxmlformats.org/officeDocument/2006/relationships/image" Target="../media/image82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50500;&#47784;&#49828;8&#51109;.pptx" TargetMode="External"/><Relationship Id="rId60" Type="http://schemas.openxmlformats.org/officeDocument/2006/relationships/hyperlink" Target="../06&#50668;&#54840;&#49688;&#50500;/&#50668;&#54840;&#49688;&#50500;.pptx" TargetMode="External"/><Relationship Id="rId65" Type="http://schemas.openxmlformats.org/officeDocument/2006/relationships/image" Target="../media/image20.png"/><Relationship Id="rId81" Type="http://schemas.openxmlformats.org/officeDocument/2006/relationships/image" Target="../media/image28.png"/><Relationship Id="rId86" Type="http://schemas.openxmlformats.org/officeDocument/2006/relationships/hyperlink" Target="../19&#49884;&#54200;/&#49884;&#54200;.pptx" TargetMode="External"/><Relationship Id="rId130" Type="http://schemas.openxmlformats.org/officeDocument/2006/relationships/hyperlink" Target="../../&#49888;&#50557;PPT/41%20&#47560;&#44032;&#48373;&#51020;/&#47560;&#44032;&#48373;&#51020;.pptx" TargetMode="External"/><Relationship Id="rId135" Type="http://schemas.openxmlformats.org/officeDocument/2006/relationships/image" Target="../media/image55.png"/><Relationship Id="rId151" Type="http://schemas.openxmlformats.org/officeDocument/2006/relationships/image" Target="../media/image63.png"/><Relationship Id="rId156" Type="http://schemas.openxmlformats.org/officeDocument/2006/relationships/hyperlink" Target="../../&#49888;&#50557;PPT/54%20&#46356;&#47784;&#45936;&#51204;&#49436;/&#46356;&#47784;&#45936;&#51204;&#49436;.pptx" TargetMode="External"/><Relationship Id="rId177" Type="http://schemas.openxmlformats.org/officeDocument/2006/relationships/image" Target="../media/image76.png"/><Relationship Id="rId172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50500;&#47784;&#49828;3&#51109;.pptx" TargetMode="External"/><Relationship Id="rId50" Type="http://schemas.openxmlformats.org/officeDocument/2006/relationships/hyperlink" Target="../02&#52636;&#50528;&#44413;&#44592;/&#52636;&#50528;&#44413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4&#50669;&#45824;&#54616;/&#50669;&#45824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8&#54840;&#49464;&#50500;/&#54840;&#49464;&#50500;.pptx" TargetMode="External"/><Relationship Id="rId120" Type="http://schemas.openxmlformats.org/officeDocument/2006/relationships/hyperlink" Target="../36&#49828;&#48148;&#45264;/&#49828;&#48148;&#45264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9%20&#50640;&#48288;&#49548;&#49436;/&#50640;&#48288;&#49548;&#49436;.pptx" TargetMode="External"/><Relationship Id="rId167" Type="http://schemas.openxmlformats.org/officeDocument/2006/relationships/image" Target="../media/image71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22&#50500;&#44032;/&#50500;&#44032;.pptx" TargetMode="External"/><Relationship Id="rId162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50500;&#47784;&#49828;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9&#49324;&#47924;&#50648;&#49345;/&#49324;&#47924;&#50648;&#49345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31&#50724;&#48148;&#45852;/&#50724;&#48148;&#45852;1&#51109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4%20&#49324;&#46020;&#54665;&#51204;/&#49324;&#46020;&#54665;&#51204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5%20&#50976;&#45796;&#49436;/&#50976;&#45796;&#49436;1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7&#50640;&#49828;&#45908;/&#50640;&#49828;&#45908;.pptx" TargetMode="External"/><Relationship Id="rId15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50500;&#47784;&#49828;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4&#48124;&#49688;&#44592;/&#48124;&#49688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6&#50640;&#49828;&#44180;/&#50640;&#49828;&#4418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9&#47568;&#46972;&#44592;/&#47568;&#46972;&#44592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60%20&#48288;&#46300;&#47196;&#51204;&#49436;/&#48288;&#46300;&#4719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11&#50676;&#50773;&#44592;&#49345;/&#50676;&#50773;&#44592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5&#50696;&#47112;&#48120;&#50556;&#50528;&#44032;/&#50696;&#47112;&#48120;&#50556;&#50528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7%20&#44256;&#47536;&#46020;&#54980;&#49436;/&#44256;&#47536;&#46020;&#54980;&#49436;.pptx" TargetMode="External"/><Relationship Id="rId163" Type="http://schemas.openxmlformats.org/officeDocument/2006/relationships/image" Target="../media/image69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50500;&#47784;&#49828;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4&#45208;&#54996;/&#45208;&#54996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5%20&#46356;&#47784;&#45936;&#54980;&#49436;/&#46356;&#47784;&#45936;&#5498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7&#49324;&#49324;&#44592;/&#49324;&#49324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20&#51104;&#50616;/&#51104;&#50616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42%20&#45572;&#44032;&#48373;&#51020;/&#45572;&#44032;&#48373;&#51020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3%20&#50836;&#54620;&#51060;&#49436;/&#50836;&#54620;&#51060;&#49436;1&#51109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50500;&#47784;&#49828;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9&#50836;&#50648;/&#50836;&#5064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2285;&#49464;&#44592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5&#50640;&#49828;&#46972;/&#50640;&#49828;&#46972;.pptx" TargetMode="External"/><Relationship Id="rId94" Type="http://schemas.openxmlformats.org/officeDocument/2006/relationships/hyperlink" Target="../23&#51060;&#49324;&#50556;/&#51060;&#49324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7&#54617;&#44060;/&#54617;&#44060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50%20&#48716;&#47549;&#48372;&#49436;/&#48716;&#47549;&#48372;&#49436;.pptx" TargetMode="External"/><Relationship Id="rId164" Type="http://schemas.openxmlformats.org/officeDocument/2006/relationships/hyperlink" Target="../../&#49888;&#50557;PPT/58%20&#55176;&#48652;&#47532;&#49436;/&#55176;&#48652;&#4753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10&#49324;&#47924;&#50648;&#54616;/&#49324;&#47924;&#50648;&#54616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32&#50836;&#45208;/&#50836;&#4520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../05&#49888;&#47749;&#44592;/&#49888;&#47749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7&#45796;&#45768;&#50648;/&#45796;&#45768;&#50648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8%20&#44040;&#46972;&#46356;&#50500;&#49436;/&#44040;&#46972;&#46356;&#50500;&#49436;.pptx" TargetMode="External"/><Relationship Id="rId90" Type="http://schemas.openxmlformats.org/officeDocument/2006/relationships/hyperlink" Target="../21&#51204;&#46020;&#49436;/&#51204;&#46020;&#49436;.pptx" TargetMode="External"/><Relationship Id="rId165" Type="http://schemas.openxmlformats.org/officeDocument/2006/relationships/image" Target="../media/image70.png"/><Relationship Id="rId27" Type="http://schemas.openxmlformats.org/officeDocument/2006/relationships/slide" Target="slide19.xml"/><Relationship Id="rId48" Type="http://schemas.openxmlformats.org/officeDocument/2006/relationships/hyperlink" Target="../../&#44396;-&#49888;&#50557;%20&#49457;&#44221;&#47785;&#47197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3%20&#50836;&#54620;&#48373;&#51020;/&#50836;&#54620;&#48373;&#51020;.pptx" TargetMode="External"/><Relationship Id="rId80" Type="http://schemas.openxmlformats.org/officeDocument/2006/relationships/hyperlink" Target="../16&#45712;&#54756;&#48120;&#50556;/&#45712;&#54756;&#48120;&#50556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500;&#47784;&#49828;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8&#49828;&#44032;&#47028;/&#49828;&#44032;&#47028;.pptx" TargetMode="External"/><Relationship Id="rId70" Type="http://schemas.openxmlformats.org/officeDocument/2006/relationships/hyperlink" Target="../12&#50676;&#50773;&#44592;&#54616;/&#50676;&#50773;&#44592;&#54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3&#48120;&#44032;/&#48120;&#44032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50500;&#47784;&#49828;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8&#50853;&#44592;/&#50853;&#44592;.pptx" TargetMode="External"/><Relationship Id="rId138" Type="http://schemas.openxmlformats.org/officeDocument/2006/relationships/hyperlink" Target="../../&#49888;&#50557;PPT/45%20&#47196;&#47560;&#49436;/&#47196;&#47560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500;&#47784;&#49828;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3&#50669;&#45824;&#49345;/&#50669;&#45824;&#49345;.pptx" TargetMode="External"/><Relationship Id="rId128" Type="http://schemas.openxmlformats.org/officeDocument/2006/relationships/hyperlink" Target="../../&#49888;&#50557;PPT/40%20&#47560;&#53468;&#48373;&#51020;/&#47560;&#53468;&#48373;&#5102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6%20&#46356;&#46020;&#49436;/&#46356;&#4602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8&#47355;&#44592;/&#47355;&#44592;.pptx" TargetMode="External"/><Relationship Id="rId118" Type="http://schemas.openxmlformats.org/officeDocument/2006/relationships/hyperlink" Target="../35&#54616;&#48149;&#44397;/&#54616;&#48149;&#44397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51%20&#44264;&#47196;&#49352;&#49436;/&#44264;&#47196;&#49352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0&#50500;&#47784;&#49828;/&#50500;&#47784;&#4982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03&#47112;&#50948;&#44592;/&#47112;&#50948;&#44592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4&#50696;&#47112;&#48120;&#50556;/&#50696;&#47112;&#48120;&#50556;.pptx" TargetMode="External"/><Relationship Id="rId140" Type="http://schemas.openxmlformats.org/officeDocument/2006/relationships/hyperlink" Target="../../&#49888;&#50557;PPT/46%20&#44256;&#47536;&#46020;&#51204;&#49436;/&#44256;&#47536;&#46020;&#51204;&#49436;.pptx" TargetMode="External"/><Relationship Id="rId161" Type="http://schemas.openxmlformats.org/officeDocument/2006/relationships/image" Target="../media/image68.png"/><Relationship Id="rId182" Type="http://schemas.openxmlformats.org/officeDocument/2006/relationships/image" Target="../media/image83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50500;&#47784;&#49828;8&#51109;.pptx" TargetMode="External"/><Relationship Id="rId60" Type="http://schemas.openxmlformats.org/officeDocument/2006/relationships/hyperlink" Target="../06&#50668;&#54840;&#49688;&#50500;/&#50668;&#54840;&#49688;&#50500;.pptx" TargetMode="External"/><Relationship Id="rId65" Type="http://schemas.openxmlformats.org/officeDocument/2006/relationships/image" Target="../media/image20.png"/><Relationship Id="rId81" Type="http://schemas.openxmlformats.org/officeDocument/2006/relationships/image" Target="../media/image28.png"/><Relationship Id="rId86" Type="http://schemas.openxmlformats.org/officeDocument/2006/relationships/hyperlink" Target="../19&#49884;&#54200;/&#49884;&#54200;.pptx" TargetMode="External"/><Relationship Id="rId130" Type="http://schemas.openxmlformats.org/officeDocument/2006/relationships/hyperlink" Target="../../&#49888;&#50557;PPT/41%20&#47560;&#44032;&#48373;&#51020;/&#47560;&#44032;&#48373;&#51020;.pptx" TargetMode="External"/><Relationship Id="rId135" Type="http://schemas.openxmlformats.org/officeDocument/2006/relationships/image" Target="../media/image55.png"/><Relationship Id="rId151" Type="http://schemas.openxmlformats.org/officeDocument/2006/relationships/image" Target="../media/image63.png"/><Relationship Id="rId156" Type="http://schemas.openxmlformats.org/officeDocument/2006/relationships/hyperlink" Target="../../&#49888;&#50557;PPT/54%20&#46356;&#47784;&#45936;&#51204;&#49436;/&#46356;&#47784;&#45936;&#51204;&#49436;.pptx" TargetMode="External"/><Relationship Id="rId177" Type="http://schemas.openxmlformats.org/officeDocument/2006/relationships/image" Target="../media/image76.png"/><Relationship Id="rId172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50500;&#47784;&#49828;3&#51109;.pptx" TargetMode="External"/><Relationship Id="rId50" Type="http://schemas.openxmlformats.org/officeDocument/2006/relationships/hyperlink" Target="../02&#52636;&#50528;&#44413;&#44592;/&#52636;&#50528;&#44413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4&#50669;&#45824;&#54616;/&#50669;&#45824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8&#54840;&#49464;&#50500;/&#54840;&#49464;&#50500;.pptx" TargetMode="External"/><Relationship Id="rId120" Type="http://schemas.openxmlformats.org/officeDocument/2006/relationships/hyperlink" Target="../36&#49828;&#48148;&#45264;/&#49828;&#48148;&#45264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9%20&#50640;&#48288;&#49548;&#49436;/&#50640;&#48288;&#49548;&#49436;.pptx" TargetMode="External"/><Relationship Id="rId167" Type="http://schemas.openxmlformats.org/officeDocument/2006/relationships/image" Target="../media/image71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22&#50500;&#44032;/&#50500;&#44032;.pptx" TargetMode="External"/><Relationship Id="rId162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50500;&#47784;&#49828;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9&#49324;&#47924;&#50648;&#49345;/&#49324;&#47924;&#50648;&#49345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31&#50724;&#48148;&#45852;/&#50724;&#48148;&#45852;1&#51109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4%20&#49324;&#46020;&#54665;&#51204;/&#49324;&#46020;&#54665;&#51204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5%20&#50976;&#45796;&#49436;/&#50976;&#45796;&#49436;1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7&#50640;&#49828;&#45908;/&#50640;&#49828;&#45908;.pptx" TargetMode="External"/><Relationship Id="rId15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50500;&#47784;&#49828;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4&#48124;&#49688;&#44592;/&#48124;&#49688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6&#50640;&#49828;&#44180;/&#50640;&#49828;&#4418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9&#47568;&#46972;&#44592;/&#47568;&#46972;&#44592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60%20&#48288;&#46300;&#47196;&#51204;&#49436;/&#48288;&#46300;&#4719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11&#50676;&#50773;&#44592;&#49345;/&#50676;&#50773;&#44592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5&#50696;&#47112;&#48120;&#50556;&#50528;&#44032;/&#50696;&#47112;&#48120;&#50556;&#50528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7%20&#44256;&#47536;&#46020;&#54980;&#49436;/&#44256;&#47536;&#46020;&#54980;&#49436;.pptx" TargetMode="External"/><Relationship Id="rId163" Type="http://schemas.openxmlformats.org/officeDocument/2006/relationships/image" Target="../media/image69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50500;&#47784;&#49828;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4&#45208;&#54996;/&#45208;&#54996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5%20&#46356;&#47784;&#45936;&#54980;&#49436;/&#46356;&#47784;&#45936;&#5498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7&#49324;&#49324;&#44592;/&#49324;&#49324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20&#51104;&#50616;/&#51104;&#50616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42%20&#45572;&#44032;&#48373;&#51020;/&#45572;&#44032;&#48373;&#51020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3%20&#50836;&#54620;&#51060;&#49436;/&#50836;&#54620;&#51060;&#49436;1&#51109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50500;&#47784;&#49828;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9&#50836;&#50648;/&#50836;&#5064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2285;&#49464;&#44592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5&#50640;&#49828;&#46972;/&#50640;&#49828;&#46972;.pptx" TargetMode="External"/><Relationship Id="rId94" Type="http://schemas.openxmlformats.org/officeDocument/2006/relationships/hyperlink" Target="../23&#51060;&#49324;&#50556;/&#51060;&#49324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7&#54617;&#44060;/&#54617;&#44060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50%20&#48716;&#47549;&#48372;&#49436;/&#48716;&#47549;&#48372;&#49436;.pptx" TargetMode="External"/><Relationship Id="rId164" Type="http://schemas.openxmlformats.org/officeDocument/2006/relationships/hyperlink" Target="../../&#49888;&#50557;PPT/58%20&#55176;&#48652;&#47532;&#49436;/&#55176;&#48652;&#4753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10&#49324;&#47924;&#50648;&#54616;/&#49324;&#47924;&#50648;&#54616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32&#50836;&#45208;/&#50836;&#4520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../05&#49888;&#47749;&#44592;/&#49888;&#47749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7&#45796;&#45768;&#50648;/&#45796;&#45768;&#50648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8%20&#44040;&#46972;&#46356;&#50500;&#49436;/&#44040;&#46972;&#46356;&#50500;&#49436;.pptx" TargetMode="External"/><Relationship Id="rId90" Type="http://schemas.openxmlformats.org/officeDocument/2006/relationships/hyperlink" Target="../21&#51204;&#46020;&#49436;/&#51204;&#46020;&#49436;.pptx" TargetMode="External"/><Relationship Id="rId165" Type="http://schemas.openxmlformats.org/officeDocument/2006/relationships/image" Target="../media/image70.png"/><Relationship Id="rId27" Type="http://schemas.openxmlformats.org/officeDocument/2006/relationships/slide" Target="slide19.xml"/><Relationship Id="rId48" Type="http://schemas.openxmlformats.org/officeDocument/2006/relationships/hyperlink" Target="../../&#44396;-&#49888;&#50557;%20&#49457;&#44221;&#47785;&#47197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3%20&#50836;&#54620;&#48373;&#51020;/&#50836;&#54620;&#48373;&#51020;.pptx" TargetMode="External"/><Relationship Id="rId80" Type="http://schemas.openxmlformats.org/officeDocument/2006/relationships/hyperlink" Target="../16&#45712;&#54756;&#48120;&#50556;/&#45712;&#54756;&#48120;&#50556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500;&#47784;&#49828;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8&#49828;&#44032;&#47028;/&#49828;&#44032;&#47028;.pptx" TargetMode="External"/><Relationship Id="rId70" Type="http://schemas.openxmlformats.org/officeDocument/2006/relationships/hyperlink" Target="../12&#50676;&#50773;&#44592;&#54616;/&#50676;&#50773;&#44592;&#54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3&#48120;&#44032;/&#48120;&#44032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50500;&#47784;&#49828;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8&#50853;&#44592;/&#50853;&#44592;.pptx" TargetMode="External"/><Relationship Id="rId138" Type="http://schemas.openxmlformats.org/officeDocument/2006/relationships/hyperlink" Target="../../&#49888;&#50557;PPT/45%20&#47196;&#47560;&#49436;/&#47196;&#47560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500;&#47784;&#49828;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3&#50669;&#45824;&#49345;/&#50669;&#45824;&#49345;.pptx" TargetMode="External"/><Relationship Id="rId128" Type="http://schemas.openxmlformats.org/officeDocument/2006/relationships/hyperlink" Target="../../&#49888;&#50557;PPT/40%20&#47560;&#53468;&#48373;&#51020;/&#47560;&#53468;&#48373;&#5102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6%20&#46356;&#46020;&#49436;/&#46356;&#4602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8&#47355;&#44592;/&#47355;&#44592;.pptx" TargetMode="External"/><Relationship Id="rId118" Type="http://schemas.openxmlformats.org/officeDocument/2006/relationships/hyperlink" Target="../35&#54616;&#48149;&#44397;/&#54616;&#48149;&#44397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51%20&#44264;&#47196;&#49352;&#49436;/&#44264;&#47196;&#49352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0&#50500;&#47784;&#49828;/&#50500;&#47784;&#4982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03&#47112;&#50948;&#44592;/&#47112;&#50948;&#44592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4&#50696;&#47112;&#48120;&#50556;/&#50696;&#47112;&#48120;&#50556;.pptx" TargetMode="External"/><Relationship Id="rId140" Type="http://schemas.openxmlformats.org/officeDocument/2006/relationships/hyperlink" Target="../../&#49888;&#50557;PPT/46%20&#44256;&#47536;&#46020;&#51204;&#49436;/&#44256;&#47536;&#46020;&#51204;&#49436;.pptx" TargetMode="External"/><Relationship Id="rId161" Type="http://schemas.openxmlformats.org/officeDocument/2006/relationships/image" Target="../media/image68.png"/><Relationship Id="rId182" Type="http://schemas.openxmlformats.org/officeDocument/2006/relationships/image" Target="../media/image84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50500;&#47784;&#49828;8&#51109;.pptx" TargetMode="External"/><Relationship Id="rId60" Type="http://schemas.openxmlformats.org/officeDocument/2006/relationships/hyperlink" Target="../06&#50668;&#54840;&#49688;&#50500;/&#50668;&#54840;&#49688;&#50500;.pptx" TargetMode="External"/><Relationship Id="rId65" Type="http://schemas.openxmlformats.org/officeDocument/2006/relationships/image" Target="../media/image20.png"/><Relationship Id="rId81" Type="http://schemas.openxmlformats.org/officeDocument/2006/relationships/image" Target="../media/image28.png"/><Relationship Id="rId86" Type="http://schemas.openxmlformats.org/officeDocument/2006/relationships/hyperlink" Target="../19&#49884;&#54200;/&#49884;&#54200;.pptx" TargetMode="External"/><Relationship Id="rId130" Type="http://schemas.openxmlformats.org/officeDocument/2006/relationships/hyperlink" Target="../../&#49888;&#50557;PPT/41%20&#47560;&#44032;&#48373;&#51020;/&#47560;&#44032;&#48373;&#51020;.pptx" TargetMode="External"/><Relationship Id="rId135" Type="http://schemas.openxmlformats.org/officeDocument/2006/relationships/image" Target="../media/image55.png"/><Relationship Id="rId151" Type="http://schemas.openxmlformats.org/officeDocument/2006/relationships/image" Target="../media/image63.png"/><Relationship Id="rId156" Type="http://schemas.openxmlformats.org/officeDocument/2006/relationships/hyperlink" Target="../../&#49888;&#50557;PPT/54%20&#46356;&#47784;&#45936;&#51204;&#49436;/&#46356;&#47784;&#45936;&#51204;&#49436;.pptx" TargetMode="External"/><Relationship Id="rId177" Type="http://schemas.openxmlformats.org/officeDocument/2006/relationships/image" Target="../media/image76.png"/><Relationship Id="rId172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50500;&#47784;&#49828;3&#51109;.pptx" TargetMode="External"/><Relationship Id="rId50" Type="http://schemas.openxmlformats.org/officeDocument/2006/relationships/hyperlink" Target="../02&#52636;&#50528;&#44413;&#44592;/&#52636;&#50528;&#44413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4&#50669;&#45824;&#54616;/&#50669;&#45824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8&#54840;&#49464;&#50500;/&#54840;&#49464;&#50500;.pptx" TargetMode="External"/><Relationship Id="rId120" Type="http://schemas.openxmlformats.org/officeDocument/2006/relationships/hyperlink" Target="../36&#49828;&#48148;&#45264;/&#49828;&#48148;&#45264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9%20&#50640;&#48288;&#49548;&#49436;/&#50640;&#48288;&#49548;&#49436;.pptx" TargetMode="External"/><Relationship Id="rId167" Type="http://schemas.openxmlformats.org/officeDocument/2006/relationships/image" Target="../media/image71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22&#50500;&#44032;/&#50500;&#44032;.pptx" TargetMode="External"/><Relationship Id="rId162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50500;&#47784;&#49828;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9&#49324;&#47924;&#50648;&#49345;/&#49324;&#47924;&#50648;&#49345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31&#50724;&#48148;&#45852;/&#50724;&#48148;&#45852;1&#51109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4%20&#49324;&#46020;&#54665;&#51204;/&#49324;&#46020;&#54665;&#51204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5%20&#50976;&#45796;&#49436;/&#50976;&#45796;&#49436;1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7&#50640;&#49828;&#45908;/&#50640;&#49828;&#45908;.pptx" TargetMode="External"/><Relationship Id="rId15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50500;&#47784;&#49828;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4&#48124;&#49688;&#44592;/&#48124;&#49688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6&#50640;&#49828;&#44180;/&#50640;&#49828;&#4418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9&#47568;&#46972;&#44592;/&#47568;&#46972;&#44592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60%20&#48288;&#46300;&#47196;&#51204;&#49436;/&#48288;&#46300;&#4719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11&#50676;&#50773;&#44592;&#49345;/&#50676;&#50773;&#44592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5&#50696;&#47112;&#48120;&#50556;&#50528;&#44032;/&#50696;&#47112;&#48120;&#50556;&#50528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7%20&#44256;&#47536;&#46020;&#54980;&#49436;/&#44256;&#47536;&#46020;&#54980;&#49436;.pptx" TargetMode="External"/><Relationship Id="rId163" Type="http://schemas.openxmlformats.org/officeDocument/2006/relationships/image" Target="../media/image69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50500;&#47784;&#49828;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4&#45208;&#54996;/&#45208;&#54996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5%20&#46356;&#47784;&#45936;&#54980;&#49436;/&#46356;&#47784;&#45936;&#5498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7&#49324;&#49324;&#44592;/&#49324;&#49324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20&#51104;&#50616;/&#51104;&#50616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42%20&#45572;&#44032;&#48373;&#51020;/&#45572;&#44032;&#48373;&#51020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3%20&#50836;&#54620;&#51060;&#49436;/&#50836;&#54620;&#51060;&#49436;1&#51109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50500;&#47784;&#49828;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9&#50836;&#50648;/&#50836;&#5064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2285;&#49464;&#44592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5&#50640;&#49828;&#46972;/&#50640;&#49828;&#46972;.pptx" TargetMode="External"/><Relationship Id="rId94" Type="http://schemas.openxmlformats.org/officeDocument/2006/relationships/hyperlink" Target="../23&#51060;&#49324;&#50556;/&#51060;&#49324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7&#54617;&#44060;/&#54617;&#44060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50%20&#48716;&#47549;&#48372;&#49436;/&#48716;&#47549;&#48372;&#49436;.pptx" TargetMode="External"/><Relationship Id="rId164" Type="http://schemas.openxmlformats.org/officeDocument/2006/relationships/hyperlink" Target="../../&#49888;&#50557;PPT/58%20&#55176;&#48652;&#47532;&#49436;/&#55176;&#48652;&#4753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10&#49324;&#47924;&#50648;&#54616;/&#49324;&#47924;&#50648;&#54616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32&#50836;&#45208;/&#50836;&#4520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../05&#49888;&#47749;&#44592;/&#49888;&#47749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7&#45796;&#45768;&#50648;/&#45796;&#45768;&#50648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8%20&#44040;&#46972;&#46356;&#50500;&#49436;/&#44040;&#46972;&#46356;&#50500;&#49436;.pptx" TargetMode="External"/><Relationship Id="rId90" Type="http://schemas.openxmlformats.org/officeDocument/2006/relationships/hyperlink" Target="../21&#51204;&#46020;&#49436;/&#51204;&#46020;&#49436;.pptx" TargetMode="External"/><Relationship Id="rId165" Type="http://schemas.openxmlformats.org/officeDocument/2006/relationships/image" Target="../media/image70.png"/><Relationship Id="rId27" Type="http://schemas.openxmlformats.org/officeDocument/2006/relationships/slide" Target="slide19.xml"/><Relationship Id="rId48" Type="http://schemas.openxmlformats.org/officeDocument/2006/relationships/hyperlink" Target="../../&#44396;-&#49888;&#50557;%20&#49457;&#44221;&#47785;&#47197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3%20&#50836;&#54620;&#48373;&#51020;/&#50836;&#54620;&#48373;&#51020;.pptx" TargetMode="External"/><Relationship Id="rId80" Type="http://schemas.openxmlformats.org/officeDocument/2006/relationships/hyperlink" Target="../16&#45712;&#54756;&#48120;&#50556;/&#45712;&#54756;&#48120;&#50556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500;&#47784;&#49828;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8&#49828;&#44032;&#47028;/&#49828;&#44032;&#47028;.pptx" TargetMode="External"/><Relationship Id="rId70" Type="http://schemas.openxmlformats.org/officeDocument/2006/relationships/hyperlink" Target="../12&#50676;&#50773;&#44592;&#54616;/&#50676;&#50773;&#44592;&#54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3&#48120;&#44032;/&#48120;&#44032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50500;&#47784;&#49828;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8&#50853;&#44592;/&#50853;&#44592;.pptx" TargetMode="External"/><Relationship Id="rId138" Type="http://schemas.openxmlformats.org/officeDocument/2006/relationships/hyperlink" Target="../../&#49888;&#50557;PPT/45%20&#47196;&#47560;&#49436;/&#47196;&#47560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500;&#47784;&#49828;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3&#50669;&#45824;&#49345;/&#50669;&#45824;&#49345;.pptx" TargetMode="External"/><Relationship Id="rId128" Type="http://schemas.openxmlformats.org/officeDocument/2006/relationships/hyperlink" Target="../../&#49888;&#50557;PPT/40%20&#47560;&#53468;&#48373;&#51020;/&#47560;&#53468;&#48373;&#5102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6%20&#46356;&#46020;&#49436;/&#46356;&#4602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8&#47355;&#44592;/&#47355;&#44592;.pptx" TargetMode="External"/><Relationship Id="rId118" Type="http://schemas.openxmlformats.org/officeDocument/2006/relationships/hyperlink" Target="../35&#54616;&#48149;&#44397;/&#54616;&#48149;&#44397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51%20&#44264;&#47196;&#49352;&#49436;/&#44264;&#47196;&#49352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0&#50500;&#47784;&#49828;/&#50500;&#47784;&#4982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03&#47112;&#50948;&#44592;/&#47112;&#50948;&#44592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4&#50696;&#47112;&#48120;&#50556;/&#50696;&#47112;&#48120;&#50556;.pptx" TargetMode="External"/><Relationship Id="rId140" Type="http://schemas.openxmlformats.org/officeDocument/2006/relationships/hyperlink" Target="../../&#49888;&#50557;PPT/46%20&#44256;&#47536;&#46020;&#51204;&#49436;/&#44256;&#47536;&#46020;&#51204;&#49436;.pptx" TargetMode="External"/><Relationship Id="rId161" Type="http://schemas.openxmlformats.org/officeDocument/2006/relationships/image" Target="../media/image68.png"/><Relationship Id="rId182" Type="http://schemas.openxmlformats.org/officeDocument/2006/relationships/image" Target="../media/image85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50500;&#47784;&#49828;8&#51109;.pptx" TargetMode="External"/><Relationship Id="rId60" Type="http://schemas.openxmlformats.org/officeDocument/2006/relationships/hyperlink" Target="../06&#50668;&#54840;&#49688;&#50500;/&#50668;&#54840;&#49688;&#50500;.pptx" TargetMode="External"/><Relationship Id="rId65" Type="http://schemas.openxmlformats.org/officeDocument/2006/relationships/image" Target="../media/image20.png"/><Relationship Id="rId81" Type="http://schemas.openxmlformats.org/officeDocument/2006/relationships/image" Target="../media/image28.png"/><Relationship Id="rId86" Type="http://schemas.openxmlformats.org/officeDocument/2006/relationships/hyperlink" Target="../19&#49884;&#54200;/&#49884;&#54200;.pptx" TargetMode="External"/><Relationship Id="rId130" Type="http://schemas.openxmlformats.org/officeDocument/2006/relationships/hyperlink" Target="../../&#49888;&#50557;PPT/41%20&#47560;&#44032;&#48373;&#51020;/&#47560;&#44032;&#48373;&#51020;.pptx" TargetMode="External"/><Relationship Id="rId135" Type="http://schemas.openxmlformats.org/officeDocument/2006/relationships/image" Target="../media/image55.png"/><Relationship Id="rId151" Type="http://schemas.openxmlformats.org/officeDocument/2006/relationships/image" Target="../media/image63.png"/><Relationship Id="rId156" Type="http://schemas.openxmlformats.org/officeDocument/2006/relationships/hyperlink" Target="../../&#49888;&#50557;PPT/54%20&#46356;&#47784;&#45936;&#51204;&#49436;/&#46356;&#47784;&#45936;&#51204;&#49436;.pptx" TargetMode="External"/><Relationship Id="rId177" Type="http://schemas.openxmlformats.org/officeDocument/2006/relationships/image" Target="../media/image76.png"/><Relationship Id="rId172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50500;&#47784;&#49828;3&#51109;.pptx" TargetMode="External"/><Relationship Id="rId50" Type="http://schemas.openxmlformats.org/officeDocument/2006/relationships/hyperlink" Target="../02&#52636;&#50528;&#44413;&#44592;/&#52636;&#50528;&#44413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4&#50669;&#45824;&#54616;/&#50669;&#45824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8&#54840;&#49464;&#50500;/&#54840;&#49464;&#50500;.pptx" TargetMode="External"/><Relationship Id="rId120" Type="http://schemas.openxmlformats.org/officeDocument/2006/relationships/hyperlink" Target="../36&#49828;&#48148;&#45264;/&#49828;&#48148;&#45264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9%20&#50640;&#48288;&#49548;&#49436;/&#50640;&#48288;&#49548;&#49436;.pptx" TargetMode="External"/><Relationship Id="rId167" Type="http://schemas.openxmlformats.org/officeDocument/2006/relationships/image" Target="../media/image71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22&#50500;&#44032;/&#50500;&#44032;.pptx" TargetMode="External"/><Relationship Id="rId162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50500;&#47784;&#49828;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9&#49324;&#47924;&#50648;&#49345;/&#49324;&#47924;&#50648;&#49345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31&#50724;&#48148;&#45852;/&#50724;&#48148;&#45852;1&#51109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4%20&#49324;&#46020;&#54665;&#51204;/&#49324;&#46020;&#54665;&#51204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5%20&#50976;&#45796;&#49436;/&#50976;&#45796;&#49436;1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7&#50640;&#49828;&#45908;/&#50640;&#49828;&#45908;.pptx" TargetMode="External"/><Relationship Id="rId15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50500;&#47784;&#49828;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4&#48124;&#49688;&#44592;/&#48124;&#49688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6&#50640;&#49828;&#44180;/&#50640;&#49828;&#4418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9&#47568;&#46972;&#44592;/&#47568;&#46972;&#44592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60%20&#48288;&#46300;&#47196;&#51204;&#49436;/&#48288;&#46300;&#4719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11&#50676;&#50773;&#44592;&#49345;/&#50676;&#50773;&#44592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5&#50696;&#47112;&#48120;&#50556;&#50528;&#44032;/&#50696;&#47112;&#48120;&#50556;&#50528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7%20&#44256;&#47536;&#46020;&#54980;&#49436;/&#44256;&#47536;&#46020;&#54980;&#49436;.pptx" TargetMode="External"/><Relationship Id="rId163" Type="http://schemas.openxmlformats.org/officeDocument/2006/relationships/image" Target="../media/image69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50500;&#47784;&#49828;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4&#45208;&#54996;/&#45208;&#54996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5%20&#46356;&#47784;&#45936;&#54980;&#49436;/&#46356;&#47784;&#45936;&#5498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7&#49324;&#49324;&#44592;/&#49324;&#49324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20&#51104;&#50616;/&#51104;&#50616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42%20&#45572;&#44032;&#48373;&#51020;/&#45572;&#44032;&#48373;&#51020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3%20&#50836;&#54620;&#51060;&#49436;/&#50836;&#54620;&#51060;&#49436;1&#51109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50500;&#47784;&#49828;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9&#50836;&#50648;/&#50836;&#5064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2285;&#49464;&#44592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5&#50640;&#49828;&#46972;/&#50640;&#49828;&#46972;.pptx" TargetMode="External"/><Relationship Id="rId94" Type="http://schemas.openxmlformats.org/officeDocument/2006/relationships/hyperlink" Target="../23&#51060;&#49324;&#50556;/&#51060;&#49324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7&#54617;&#44060;/&#54617;&#44060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50%20&#48716;&#47549;&#48372;&#49436;/&#48716;&#47549;&#48372;&#49436;.pptx" TargetMode="External"/><Relationship Id="rId164" Type="http://schemas.openxmlformats.org/officeDocument/2006/relationships/hyperlink" Target="../../&#49888;&#50557;PPT/58%20&#55176;&#48652;&#47532;&#49436;/&#55176;&#48652;&#4753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10&#49324;&#47924;&#50648;&#54616;/&#49324;&#47924;&#50648;&#54616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32&#50836;&#45208;/&#50836;&#4520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../05&#49888;&#47749;&#44592;/&#49888;&#47749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7&#45796;&#45768;&#50648;/&#45796;&#45768;&#50648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8%20&#44040;&#46972;&#46356;&#50500;&#49436;/&#44040;&#46972;&#46356;&#50500;&#49436;.pptx" TargetMode="External"/><Relationship Id="rId90" Type="http://schemas.openxmlformats.org/officeDocument/2006/relationships/hyperlink" Target="../21&#51204;&#46020;&#49436;/&#51204;&#46020;&#49436;.pptx" TargetMode="External"/><Relationship Id="rId165" Type="http://schemas.openxmlformats.org/officeDocument/2006/relationships/image" Target="../media/image70.png"/><Relationship Id="rId27" Type="http://schemas.openxmlformats.org/officeDocument/2006/relationships/slide" Target="slide19.xml"/><Relationship Id="rId48" Type="http://schemas.openxmlformats.org/officeDocument/2006/relationships/hyperlink" Target="../../&#44396;-&#49888;&#50557;%20&#49457;&#44221;&#47785;&#47197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3%20&#50836;&#54620;&#48373;&#51020;/&#50836;&#54620;&#48373;&#51020;.pptx" TargetMode="External"/><Relationship Id="rId80" Type="http://schemas.openxmlformats.org/officeDocument/2006/relationships/hyperlink" Target="../16&#45712;&#54756;&#48120;&#50556;/&#45712;&#54756;&#48120;&#50556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500;&#47784;&#49828;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8&#49828;&#44032;&#47028;/&#49828;&#44032;&#47028;.pptx" TargetMode="External"/><Relationship Id="rId70" Type="http://schemas.openxmlformats.org/officeDocument/2006/relationships/hyperlink" Target="../12&#50676;&#50773;&#44592;&#54616;/&#50676;&#50773;&#44592;&#54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3&#48120;&#44032;/&#48120;&#44032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50500;&#47784;&#49828;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8&#50853;&#44592;/&#50853;&#44592;.pptx" TargetMode="External"/><Relationship Id="rId138" Type="http://schemas.openxmlformats.org/officeDocument/2006/relationships/hyperlink" Target="../../&#49888;&#50557;PPT/45%20&#47196;&#47560;&#49436;/&#47196;&#47560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500;&#47784;&#49828;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3&#50669;&#45824;&#49345;/&#50669;&#45824;&#49345;.pptx" TargetMode="External"/><Relationship Id="rId128" Type="http://schemas.openxmlformats.org/officeDocument/2006/relationships/hyperlink" Target="../../&#49888;&#50557;PPT/40%20&#47560;&#53468;&#48373;&#51020;/&#47560;&#53468;&#48373;&#5102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6%20&#46356;&#46020;&#49436;/&#46356;&#4602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8&#47355;&#44592;/&#47355;&#44592;.pptx" TargetMode="External"/><Relationship Id="rId118" Type="http://schemas.openxmlformats.org/officeDocument/2006/relationships/hyperlink" Target="../35&#54616;&#48149;&#44397;/&#54616;&#48149;&#44397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51%20&#44264;&#47196;&#49352;&#49436;/&#44264;&#47196;&#49352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0&#50500;&#47784;&#49828;/&#50500;&#47784;&#4982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03&#47112;&#50948;&#44592;/&#47112;&#50948;&#44592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4&#50696;&#47112;&#48120;&#50556;/&#50696;&#47112;&#48120;&#50556;.pptx" TargetMode="External"/><Relationship Id="rId140" Type="http://schemas.openxmlformats.org/officeDocument/2006/relationships/hyperlink" Target="../../&#49888;&#50557;PPT/46%20&#44256;&#47536;&#46020;&#51204;&#49436;/&#44256;&#47536;&#46020;&#51204;&#49436;.pptx" TargetMode="External"/><Relationship Id="rId161" Type="http://schemas.openxmlformats.org/officeDocument/2006/relationships/image" Target="../media/image68.png"/><Relationship Id="rId182" Type="http://schemas.openxmlformats.org/officeDocument/2006/relationships/image" Target="../media/image86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50500;&#47784;&#49828;8&#51109;.pptx" TargetMode="External"/><Relationship Id="rId60" Type="http://schemas.openxmlformats.org/officeDocument/2006/relationships/hyperlink" Target="../06&#50668;&#54840;&#49688;&#50500;/&#50668;&#54840;&#49688;&#50500;.pptx" TargetMode="External"/><Relationship Id="rId65" Type="http://schemas.openxmlformats.org/officeDocument/2006/relationships/image" Target="../media/image20.png"/><Relationship Id="rId81" Type="http://schemas.openxmlformats.org/officeDocument/2006/relationships/image" Target="../media/image28.png"/><Relationship Id="rId86" Type="http://schemas.openxmlformats.org/officeDocument/2006/relationships/hyperlink" Target="../19&#49884;&#54200;/&#49884;&#54200;.pptx" TargetMode="External"/><Relationship Id="rId130" Type="http://schemas.openxmlformats.org/officeDocument/2006/relationships/hyperlink" Target="../../&#49888;&#50557;PPT/41%20&#47560;&#44032;&#48373;&#51020;/&#47560;&#44032;&#48373;&#51020;.pptx" TargetMode="External"/><Relationship Id="rId135" Type="http://schemas.openxmlformats.org/officeDocument/2006/relationships/image" Target="../media/image55.png"/><Relationship Id="rId151" Type="http://schemas.openxmlformats.org/officeDocument/2006/relationships/image" Target="../media/image63.png"/><Relationship Id="rId156" Type="http://schemas.openxmlformats.org/officeDocument/2006/relationships/hyperlink" Target="../../&#49888;&#50557;PPT/54%20&#46356;&#47784;&#45936;&#51204;&#49436;/&#46356;&#47784;&#45936;&#51204;&#49436;.pptx" TargetMode="External"/><Relationship Id="rId177" Type="http://schemas.openxmlformats.org/officeDocument/2006/relationships/image" Target="../media/image76.png"/><Relationship Id="rId172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50500;&#47784;&#49828;3&#51109;.pptx" TargetMode="External"/><Relationship Id="rId50" Type="http://schemas.openxmlformats.org/officeDocument/2006/relationships/hyperlink" Target="../02&#52636;&#50528;&#44413;&#44592;/&#52636;&#50528;&#44413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4&#50669;&#45824;&#54616;/&#50669;&#45824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8&#54840;&#49464;&#50500;/&#54840;&#49464;&#50500;.pptx" TargetMode="External"/><Relationship Id="rId120" Type="http://schemas.openxmlformats.org/officeDocument/2006/relationships/hyperlink" Target="../36&#49828;&#48148;&#45264;/&#49828;&#48148;&#45264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9%20&#50640;&#48288;&#49548;&#49436;/&#50640;&#48288;&#49548;&#49436;.pptx" TargetMode="External"/><Relationship Id="rId167" Type="http://schemas.openxmlformats.org/officeDocument/2006/relationships/image" Target="../media/image71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22&#50500;&#44032;/&#50500;&#44032;.pptx" TargetMode="External"/><Relationship Id="rId162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50500;&#47784;&#49828;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9&#49324;&#47924;&#50648;&#49345;/&#49324;&#47924;&#50648;&#49345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31&#50724;&#48148;&#45852;/&#50724;&#48148;&#45852;1&#51109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4%20&#49324;&#46020;&#54665;&#51204;/&#49324;&#46020;&#54665;&#51204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5%20&#50976;&#45796;&#49436;/&#50976;&#45796;&#49436;1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7&#50640;&#49828;&#45908;/&#50640;&#49828;&#45908;.pptx" TargetMode="External"/><Relationship Id="rId15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50500;&#47784;&#49828;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4&#48124;&#49688;&#44592;/&#48124;&#49688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6&#50640;&#49828;&#44180;/&#50640;&#49828;&#4418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9&#47568;&#46972;&#44592;/&#47568;&#46972;&#44592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60%20&#48288;&#46300;&#47196;&#51204;&#49436;/&#48288;&#46300;&#4719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11&#50676;&#50773;&#44592;&#49345;/&#50676;&#50773;&#44592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5&#50696;&#47112;&#48120;&#50556;&#50528;&#44032;/&#50696;&#47112;&#48120;&#50556;&#50528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7%20&#44256;&#47536;&#46020;&#54980;&#49436;/&#44256;&#47536;&#46020;&#54980;&#49436;.pptx" TargetMode="External"/><Relationship Id="rId163" Type="http://schemas.openxmlformats.org/officeDocument/2006/relationships/image" Target="../media/image69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50500;&#47784;&#49828;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4&#45208;&#54996;/&#45208;&#54996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5%20&#46356;&#47784;&#45936;&#54980;&#49436;/&#46356;&#47784;&#45936;&#5498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7&#49324;&#49324;&#44592;/&#49324;&#49324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20&#51104;&#50616;/&#51104;&#50616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42%20&#45572;&#44032;&#48373;&#51020;/&#45572;&#44032;&#48373;&#51020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3%20&#50836;&#54620;&#51060;&#49436;/&#50836;&#54620;&#51060;&#49436;1&#51109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50500;&#47784;&#49828;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9&#50836;&#50648;/&#50836;&#5064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2285;&#49464;&#44592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5&#50640;&#49828;&#46972;/&#50640;&#49828;&#46972;.pptx" TargetMode="External"/><Relationship Id="rId94" Type="http://schemas.openxmlformats.org/officeDocument/2006/relationships/hyperlink" Target="../23&#51060;&#49324;&#50556;/&#51060;&#49324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7&#54617;&#44060;/&#54617;&#44060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50%20&#48716;&#47549;&#48372;&#49436;/&#48716;&#47549;&#48372;&#49436;.pptx" TargetMode="External"/><Relationship Id="rId164" Type="http://schemas.openxmlformats.org/officeDocument/2006/relationships/hyperlink" Target="../../&#49888;&#50557;PPT/58%20&#55176;&#48652;&#47532;&#49436;/&#55176;&#48652;&#4753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10&#49324;&#47924;&#50648;&#54616;/&#49324;&#47924;&#50648;&#54616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32&#50836;&#45208;/&#50836;&#4520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../05&#49888;&#47749;&#44592;/&#49888;&#47749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7&#45796;&#45768;&#50648;/&#45796;&#45768;&#50648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8%20&#44040;&#46972;&#46356;&#50500;&#49436;/&#44040;&#46972;&#46356;&#50500;&#49436;.pptx" TargetMode="External"/><Relationship Id="rId90" Type="http://schemas.openxmlformats.org/officeDocument/2006/relationships/hyperlink" Target="../21&#51204;&#46020;&#49436;/&#51204;&#46020;&#49436;.pptx" TargetMode="External"/><Relationship Id="rId165" Type="http://schemas.openxmlformats.org/officeDocument/2006/relationships/image" Target="../media/image70.png"/><Relationship Id="rId27" Type="http://schemas.openxmlformats.org/officeDocument/2006/relationships/slide" Target="slide19.xml"/><Relationship Id="rId48" Type="http://schemas.openxmlformats.org/officeDocument/2006/relationships/hyperlink" Target="../../&#44396;-&#49888;&#50557;%20&#49457;&#44221;&#47785;&#47197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3%20&#50836;&#54620;&#48373;&#51020;/&#50836;&#54620;&#48373;&#51020;.pptx" TargetMode="External"/><Relationship Id="rId80" Type="http://schemas.openxmlformats.org/officeDocument/2006/relationships/hyperlink" Target="../16&#45712;&#54756;&#48120;&#50556;/&#45712;&#54756;&#48120;&#50556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500;&#47784;&#49828;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8&#49828;&#44032;&#47028;/&#49828;&#44032;&#47028;.pptx" TargetMode="External"/><Relationship Id="rId70" Type="http://schemas.openxmlformats.org/officeDocument/2006/relationships/hyperlink" Target="../12&#50676;&#50773;&#44592;&#54616;/&#50676;&#50773;&#44592;&#54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3&#48120;&#44032;/&#48120;&#44032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50500;&#47784;&#49828;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8&#50853;&#44592;/&#50853;&#44592;.pptx" TargetMode="External"/><Relationship Id="rId138" Type="http://schemas.openxmlformats.org/officeDocument/2006/relationships/hyperlink" Target="../../&#49888;&#50557;PPT/45%20&#47196;&#47560;&#49436;/&#47196;&#47560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500;&#47784;&#49828;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3&#50669;&#45824;&#49345;/&#50669;&#45824;&#49345;.pptx" TargetMode="External"/><Relationship Id="rId128" Type="http://schemas.openxmlformats.org/officeDocument/2006/relationships/hyperlink" Target="../../&#49888;&#50557;PPT/40%20&#47560;&#53468;&#48373;&#51020;/&#47560;&#53468;&#48373;&#5102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6%20&#46356;&#46020;&#49436;/&#46356;&#4602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8&#47355;&#44592;/&#47355;&#44592;.pptx" TargetMode="External"/><Relationship Id="rId118" Type="http://schemas.openxmlformats.org/officeDocument/2006/relationships/hyperlink" Target="../35&#54616;&#48149;&#44397;/&#54616;&#48149;&#44397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51%20&#44264;&#47196;&#49352;&#49436;/&#44264;&#47196;&#49352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0&#50500;&#47784;&#49828;/&#50500;&#47784;&#4982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03&#47112;&#50948;&#44592;/&#47112;&#50948;&#44592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4&#50696;&#47112;&#48120;&#50556;/&#50696;&#47112;&#48120;&#50556;.pptx" TargetMode="External"/><Relationship Id="rId140" Type="http://schemas.openxmlformats.org/officeDocument/2006/relationships/hyperlink" Target="../../&#49888;&#50557;PPT/46%20&#44256;&#47536;&#46020;&#51204;&#49436;/&#44256;&#47536;&#46020;&#51204;&#49436;.pptx" TargetMode="External"/><Relationship Id="rId161" Type="http://schemas.openxmlformats.org/officeDocument/2006/relationships/image" Target="../media/image68.png"/><Relationship Id="rId182" Type="http://schemas.openxmlformats.org/officeDocument/2006/relationships/image" Target="../media/image87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50500;&#47784;&#49828;8&#51109;.pptx" TargetMode="External"/><Relationship Id="rId60" Type="http://schemas.openxmlformats.org/officeDocument/2006/relationships/hyperlink" Target="../06&#50668;&#54840;&#49688;&#50500;/&#50668;&#54840;&#49688;&#50500;.pptx" TargetMode="External"/><Relationship Id="rId65" Type="http://schemas.openxmlformats.org/officeDocument/2006/relationships/image" Target="../media/image20.png"/><Relationship Id="rId81" Type="http://schemas.openxmlformats.org/officeDocument/2006/relationships/image" Target="../media/image28.png"/><Relationship Id="rId86" Type="http://schemas.openxmlformats.org/officeDocument/2006/relationships/hyperlink" Target="../19&#49884;&#54200;/&#49884;&#54200;.pptx" TargetMode="External"/><Relationship Id="rId130" Type="http://schemas.openxmlformats.org/officeDocument/2006/relationships/hyperlink" Target="../../&#49888;&#50557;PPT/41%20&#47560;&#44032;&#48373;&#51020;/&#47560;&#44032;&#48373;&#51020;.pptx" TargetMode="External"/><Relationship Id="rId135" Type="http://schemas.openxmlformats.org/officeDocument/2006/relationships/image" Target="../media/image55.png"/><Relationship Id="rId151" Type="http://schemas.openxmlformats.org/officeDocument/2006/relationships/image" Target="../media/image63.png"/><Relationship Id="rId156" Type="http://schemas.openxmlformats.org/officeDocument/2006/relationships/hyperlink" Target="../../&#49888;&#50557;PPT/54%20&#46356;&#47784;&#45936;&#51204;&#49436;/&#46356;&#47784;&#45936;&#51204;&#49436;.pptx" TargetMode="External"/><Relationship Id="rId177" Type="http://schemas.openxmlformats.org/officeDocument/2006/relationships/image" Target="../media/image76.png"/><Relationship Id="rId172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50500;&#47784;&#49828;3&#51109;.pptx" TargetMode="External"/><Relationship Id="rId50" Type="http://schemas.openxmlformats.org/officeDocument/2006/relationships/hyperlink" Target="../02&#52636;&#50528;&#44413;&#44592;/&#52636;&#50528;&#44413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4&#50669;&#45824;&#54616;/&#50669;&#45824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8&#54840;&#49464;&#50500;/&#54840;&#49464;&#50500;.pptx" TargetMode="External"/><Relationship Id="rId120" Type="http://schemas.openxmlformats.org/officeDocument/2006/relationships/hyperlink" Target="../36&#49828;&#48148;&#45264;/&#49828;&#48148;&#45264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9%20&#50640;&#48288;&#49548;&#49436;/&#50640;&#48288;&#49548;&#49436;.pptx" TargetMode="External"/><Relationship Id="rId167" Type="http://schemas.openxmlformats.org/officeDocument/2006/relationships/image" Target="../media/image71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22&#50500;&#44032;/&#50500;&#44032;.pptx" TargetMode="External"/><Relationship Id="rId162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50500;&#47784;&#49828;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9&#49324;&#47924;&#50648;&#49345;/&#49324;&#47924;&#50648;&#49345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31&#50724;&#48148;&#45852;/&#50724;&#48148;&#45852;1&#51109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4%20&#49324;&#46020;&#54665;&#51204;/&#49324;&#46020;&#54665;&#51204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5%20&#50976;&#45796;&#49436;/&#50976;&#45796;&#49436;1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7&#50640;&#49828;&#45908;/&#50640;&#49828;&#45908;.pptx" TargetMode="External"/><Relationship Id="rId15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50500;&#47784;&#49828;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4&#48124;&#49688;&#44592;/&#48124;&#49688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6&#50640;&#49828;&#44180;/&#50640;&#49828;&#4418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9&#47568;&#46972;&#44592;/&#47568;&#46972;&#44592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60%20&#48288;&#46300;&#47196;&#51204;&#49436;/&#48288;&#46300;&#4719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11&#50676;&#50773;&#44592;&#49345;/&#50676;&#50773;&#44592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5&#50696;&#47112;&#48120;&#50556;&#50528;&#44032;/&#50696;&#47112;&#48120;&#50556;&#50528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7%20&#44256;&#47536;&#46020;&#54980;&#49436;/&#44256;&#47536;&#46020;&#54980;&#49436;.pptx" TargetMode="External"/><Relationship Id="rId163" Type="http://schemas.openxmlformats.org/officeDocument/2006/relationships/image" Target="../media/image69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50500;&#47784;&#49828;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4&#45208;&#54996;/&#45208;&#54996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5%20&#46356;&#47784;&#45936;&#54980;&#49436;/&#46356;&#47784;&#45936;&#5498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7&#49324;&#49324;&#44592;/&#49324;&#49324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20&#51104;&#50616;/&#51104;&#50616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42%20&#45572;&#44032;&#48373;&#51020;/&#45572;&#44032;&#48373;&#51020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3%20&#50836;&#54620;&#51060;&#49436;/&#50836;&#54620;&#51060;&#49436;1&#51109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50500;&#47784;&#49828;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9&#50836;&#50648;/&#50836;&#5064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2285;&#49464;&#44592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5&#50640;&#49828;&#46972;/&#50640;&#49828;&#46972;.pptx" TargetMode="External"/><Relationship Id="rId94" Type="http://schemas.openxmlformats.org/officeDocument/2006/relationships/hyperlink" Target="../23&#51060;&#49324;&#50556;/&#51060;&#49324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7&#54617;&#44060;/&#54617;&#44060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50%20&#48716;&#47549;&#48372;&#49436;/&#48716;&#47549;&#48372;&#49436;.pptx" TargetMode="External"/><Relationship Id="rId164" Type="http://schemas.openxmlformats.org/officeDocument/2006/relationships/hyperlink" Target="../../&#49888;&#50557;PPT/58%20&#55176;&#48652;&#47532;&#49436;/&#55176;&#48652;&#4753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10&#49324;&#47924;&#50648;&#54616;/&#49324;&#47924;&#50648;&#54616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32&#50836;&#45208;/&#50836;&#4520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../05&#49888;&#47749;&#44592;/&#49888;&#47749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7&#45796;&#45768;&#50648;/&#45796;&#45768;&#50648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8%20&#44040;&#46972;&#46356;&#50500;&#49436;/&#44040;&#46972;&#46356;&#50500;&#49436;.pptx" TargetMode="External"/><Relationship Id="rId90" Type="http://schemas.openxmlformats.org/officeDocument/2006/relationships/hyperlink" Target="../21&#51204;&#46020;&#49436;/&#51204;&#46020;&#49436;.pptx" TargetMode="External"/><Relationship Id="rId165" Type="http://schemas.openxmlformats.org/officeDocument/2006/relationships/image" Target="../media/image70.png"/><Relationship Id="rId27" Type="http://schemas.openxmlformats.org/officeDocument/2006/relationships/slide" Target="slide19.xml"/><Relationship Id="rId48" Type="http://schemas.openxmlformats.org/officeDocument/2006/relationships/hyperlink" Target="../../&#44396;-&#49888;&#50557;%20&#49457;&#44221;&#47785;&#47197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3%20&#50836;&#54620;&#48373;&#51020;/&#50836;&#54620;&#48373;&#51020;.pptx" TargetMode="External"/><Relationship Id="rId80" Type="http://schemas.openxmlformats.org/officeDocument/2006/relationships/hyperlink" Target="../16&#45712;&#54756;&#48120;&#50556;/&#45712;&#54756;&#48120;&#50556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500;&#47784;&#49828;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8&#49828;&#44032;&#47028;/&#49828;&#44032;&#47028;.pptx" TargetMode="External"/><Relationship Id="rId70" Type="http://schemas.openxmlformats.org/officeDocument/2006/relationships/hyperlink" Target="../12&#50676;&#50773;&#44592;&#54616;/&#50676;&#50773;&#44592;&#54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3&#48120;&#44032;/&#48120;&#44032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50500;&#47784;&#49828;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8&#50853;&#44592;/&#50853;&#44592;.pptx" TargetMode="External"/><Relationship Id="rId138" Type="http://schemas.openxmlformats.org/officeDocument/2006/relationships/hyperlink" Target="../../&#49888;&#50557;PPT/45%20&#47196;&#47560;&#49436;/&#47196;&#47560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500;&#47784;&#49828;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3&#50669;&#45824;&#49345;/&#50669;&#45824;&#49345;.pptx" TargetMode="External"/><Relationship Id="rId128" Type="http://schemas.openxmlformats.org/officeDocument/2006/relationships/hyperlink" Target="../../&#49888;&#50557;PPT/40%20&#47560;&#53468;&#48373;&#51020;/&#47560;&#53468;&#48373;&#5102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6%20&#46356;&#46020;&#49436;/&#46356;&#4602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8&#47355;&#44592;/&#47355;&#44592;.pptx" TargetMode="External"/><Relationship Id="rId118" Type="http://schemas.openxmlformats.org/officeDocument/2006/relationships/hyperlink" Target="../35&#54616;&#48149;&#44397;/&#54616;&#48149;&#44397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51%20&#44264;&#47196;&#49352;&#49436;/&#44264;&#47196;&#49352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0&#50500;&#47784;&#49828;/&#50500;&#47784;&#4982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03&#47112;&#50948;&#44592;/&#47112;&#50948;&#44592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4&#50696;&#47112;&#48120;&#50556;/&#50696;&#47112;&#48120;&#50556;.pptx" TargetMode="External"/><Relationship Id="rId140" Type="http://schemas.openxmlformats.org/officeDocument/2006/relationships/hyperlink" Target="../../&#49888;&#50557;PPT/46%20&#44256;&#47536;&#46020;&#51204;&#49436;/&#44256;&#47536;&#46020;&#51204;&#49436;.pptx" TargetMode="External"/><Relationship Id="rId161" Type="http://schemas.openxmlformats.org/officeDocument/2006/relationships/image" Target="../media/image68.png"/><Relationship Id="rId182" Type="http://schemas.openxmlformats.org/officeDocument/2006/relationships/image" Target="../media/image88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50500;&#47784;&#49828;8&#51109;.pptx" TargetMode="External"/><Relationship Id="rId60" Type="http://schemas.openxmlformats.org/officeDocument/2006/relationships/hyperlink" Target="../06&#50668;&#54840;&#49688;&#50500;/&#50668;&#54840;&#49688;&#50500;.pptx" TargetMode="External"/><Relationship Id="rId65" Type="http://schemas.openxmlformats.org/officeDocument/2006/relationships/image" Target="../media/image20.png"/><Relationship Id="rId81" Type="http://schemas.openxmlformats.org/officeDocument/2006/relationships/image" Target="../media/image28.png"/><Relationship Id="rId86" Type="http://schemas.openxmlformats.org/officeDocument/2006/relationships/hyperlink" Target="../19&#49884;&#54200;/&#49884;&#54200;.pptx" TargetMode="External"/><Relationship Id="rId130" Type="http://schemas.openxmlformats.org/officeDocument/2006/relationships/hyperlink" Target="../../&#49888;&#50557;PPT/41%20&#47560;&#44032;&#48373;&#51020;/&#47560;&#44032;&#48373;&#51020;.pptx" TargetMode="External"/><Relationship Id="rId135" Type="http://schemas.openxmlformats.org/officeDocument/2006/relationships/image" Target="../media/image55.png"/><Relationship Id="rId151" Type="http://schemas.openxmlformats.org/officeDocument/2006/relationships/image" Target="../media/image63.png"/><Relationship Id="rId156" Type="http://schemas.openxmlformats.org/officeDocument/2006/relationships/hyperlink" Target="../../&#49888;&#50557;PPT/54%20&#46356;&#47784;&#45936;&#51204;&#49436;/&#46356;&#47784;&#45936;&#51204;&#49436;.pptx" TargetMode="External"/><Relationship Id="rId177" Type="http://schemas.openxmlformats.org/officeDocument/2006/relationships/image" Target="../media/image76.png"/><Relationship Id="rId172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50500;&#47784;&#49828;3&#51109;.pptx" TargetMode="External"/><Relationship Id="rId50" Type="http://schemas.openxmlformats.org/officeDocument/2006/relationships/hyperlink" Target="../02&#52636;&#50528;&#44413;&#44592;/&#52636;&#50528;&#44413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4&#50669;&#45824;&#54616;/&#50669;&#45824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8&#54840;&#49464;&#50500;/&#54840;&#49464;&#50500;.pptx" TargetMode="External"/><Relationship Id="rId120" Type="http://schemas.openxmlformats.org/officeDocument/2006/relationships/hyperlink" Target="../36&#49828;&#48148;&#45264;/&#49828;&#48148;&#45264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9%20&#50640;&#48288;&#49548;&#49436;/&#50640;&#48288;&#49548;&#49436;.pptx" TargetMode="External"/><Relationship Id="rId167" Type="http://schemas.openxmlformats.org/officeDocument/2006/relationships/image" Target="../media/image71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22&#50500;&#44032;/&#50500;&#44032;.pptx" TargetMode="External"/><Relationship Id="rId162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50500;&#47784;&#49828;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9&#49324;&#47924;&#50648;&#49345;/&#49324;&#47924;&#50648;&#49345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31&#50724;&#48148;&#45852;/&#50724;&#48148;&#45852;1&#51109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4%20&#49324;&#46020;&#54665;&#51204;/&#49324;&#46020;&#54665;&#51204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5%20&#50976;&#45796;&#49436;/&#50976;&#45796;&#49436;1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7&#50640;&#49828;&#45908;/&#50640;&#49828;&#45908;.pptx" TargetMode="External"/><Relationship Id="rId15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50500;&#47784;&#49828;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4&#48124;&#49688;&#44592;/&#48124;&#49688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6&#50640;&#49828;&#44180;/&#50640;&#49828;&#4418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9&#47568;&#46972;&#44592;/&#47568;&#46972;&#44592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60%20&#48288;&#46300;&#47196;&#51204;&#49436;/&#48288;&#46300;&#4719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11&#50676;&#50773;&#44592;&#49345;/&#50676;&#50773;&#44592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5&#50696;&#47112;&#48120;&#50556;&#50528;&#44032;/&#50696;&#47112;&#48120;&#50556;&#50528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7%20&#44256;&#47536;&#46020;&#54980;&#49436;/&#44256;&#47536;&#46020;&#54980;&#49436;.pptx" TargetMode="External"/><Relationship Id="rId163" Type="http://schemas.openxmlformats.org/officeDocument/2006/relationships/image" Target="../media/image69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50500;&#47784;&#49828;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4&#45208;&#54996;/&#45208;&#54996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5%20&#46356;&#47784;&#45936;&#54980;&#49436;/&#46356;&#47784;&#45936;&#5498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7&#49324;&#49324;&#44592;/&#49324;&#49324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20&#51104;&#50616;/&#51104;&#50616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42%20&#45572;&#44032;&#48373;&#51020;/&#45572;&#44032;&#48373;&#51020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3%20&#50836;&#54620;&#51060;&#49436;/&#50836;&#54620;&#51060;&#49436;1&#51109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50500;&#47784;&#49828;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9&#50836;&#50648;/&#50836;&#5064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2285;&#49464;&#44592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5&#50640;&#49828;&#46972;/&#50640;&#49828;&#46972;.pptx" TargetMode="External"/><Relationship Id="rId94" Type="http://schemas.openxmlformats.org/officeDocument/2006/relationships/hyperlink" Target="../23&#51060;&#49324;&#50556;/&#51060;&#49324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7&#54617;&#44060;/&#54617;&#44060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50%20&#48716;&#47549;&#48372;&#49436;/&#48716;&#47549;&#48372;&#49436;.pptx" TargetMode="External"/><Relationship Id="rId164" Type="http://schemas.openxmlformats.org/officeDocument/2006/relationships/hyperlink" Target="../../&#49888;&#50557;PPT/58%20&#55176;&#48652;&#47532;&#49436;/&#55176;&#48652;&#4753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10&#49324;&#47924;&#50648;&#54616;/&#49324;&#47924;&#50648;&#54616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32&#50836;&#45208;/&#50836;&#4520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../05&#49888;&#47749;&#44592;/&#49888;&#47749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7&#45796;&#45768;&#50648;/&#45796;&#45768;&#50648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8%20&#44040;&#46972;&#46356;&#50500;&#49436;/&#44040;&#46972;&#46356;&#50500;&#49436;.pptx" TargetMode="External"/><Relationship Id="rId90" Type="http://schemas.openxmlformats.org/officeDocument/2006/relationships/hyperlink" Target="../21&#51204;&#46020;&#49436;/&#51204;&#46020;&#49436;.pptx" TargetMode="External"/><Relationship Id="rId165" Type="http://schemas.openxmlformats.org/officeDocument/2006/relationships/image" Target="../media/image70.png"/><Relationship Id="rId27" Type="http://schemas.openxmlformats.org/officeDocument/2006/relationships/slide" Target="slide19.xml"/><Relationship Id="rId48" Type="http://schemas.openxmlformats.org/officeDocument/2006/relationships/hyperlink" Target="../../&#44396;-&#49888;&#50557;%20&#49457;&#44221;&#47785;&#47197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3%20&#50836;&#54620;&#48373;&#51020;/&#50836;&#54620;&#48373;&#51020;.pptx" TargetMode="External"/><Relationship Id="rId80" Type="http://schemas.openxmlformats.org/officeDocument/2006/relationships/hyperlink" Target="../16&#45712;&#54756;&#48120;&#50556;/&#45712;&#54756;&#48120;&#50556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500;&#47784;&#49828;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8&#49828;&#44032;&#47028;/&#49828;&#44032;&#47028;.pptx" TargetMode="External"/><Relationship Id="rId70" Type="http://schemas.openxmlformats.org/officeDocument/2006/relationships/hyperlink" Target="../12&#50676;&#50773;&#44592;&#54616;/&#50676;&#50773;&#44592;&#54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3&#48120;&#44032;/&#48120;&#44032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50500;&#47784;&#49828;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8&#50853;&#44592;/&#50853;&#44592;.pptx" TargetMode="External"/><Relationship Id="rId138" Type="http://schemas.openxmlformats.org/officeDocument/2006/relationships/hyperlink" Target="../../&#49888;&#50557;PPT/45%20&#47196;&#47560;&#49436;/&#47196;&#47560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500;&#47784;&#49828;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3&#50669;&#45824;&#49345;/&#50669;&#45824;&#49345;.pptx" TargetMode="External"/><Relationship Id="rId128" Type="http://schemas.openxmlformats.org/officeDocument/2006/relationships/hyperlink" Target="../../&#49888;&#50557;PPT/40%20&#47560;&#53468;&#48373;&#51020;/&#47560;&#53468;&#48373;&#5102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6%20&#46356;&#46020;&#49436;/&#46356;&#4602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8&#47355;&#44592;/&#47355;&#44592;.pptx" TargetMode="External"/><Relationship Id="rId118" Type="http://schemas.openxmlformats.org/officeDocument/2006/relationships/hyperlink" Target="../35&#54616;&#48149;&#44397;/&#54616;&#48149;&#44397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51%20&#44264;&#47196;&#49352;&#49436;/&#44264;&#47196;&#49352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0&#50500;&#47784;&#49828;/&#50500;&#47784;&#4982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03&#47112;&#50948;&#44592;/&#47112;&#50948;&#44592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4&#50696;&#47112;&#48120;&#50556;/&#50696;&#47112;&#48120;&#50556;.pptx" TargetMode="External"/><Relationship Id="rId140" Type="http://schemas.openxmlformats.org/officeDocument/2006/relationships/hyperlink" Target="../../&#49888;&#50557;PPT/46%20&#44256;&#47536;&#46020;&#51204;&#49436;/&#44256;&#47536;&#46020;&#51204;&#49436;.pptx" TargetMode="External"/><Relationship Id="rId161" Type="http://schemas.openxmlformats.org/officeDocument/2006/relationships/image" Target="../media/image68.png"/><Relationship Id="rId182" Type="http://schemas.openxmlformats.org/officeDocument/2006/relationships/image" Target="../media/image89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50500;&#47784;&#49828;8&#51109;.pptx" TargetMode="External"/><Relationship Id="rId60" Type="http://schemas.openxmlformats.org/officeDocument/2006/relationships/hyperlink" Target="../06&#50668;&#54840;&#49688;&#50500;/&#50668;&#54840;&#49688;&#50500;.pptx" TargetMode="External"/><Relationship Id="rId65" Type="http://schemas.openxmlformats.org/officeDocument/2006/relationships/image" Target="../media/image20.png"/><Relationship Id="rId81" Type="http://schemas.openxmlformats.org/officeDocument/2006/relationships/image" Target="../media/image28.png"/><Relationship Id="rId86" Type="http://schemas.openxmlformats.org/officeDocument/2006/relationships/hyperlink" Target="../19&#49884;&#54200;/&#49884;&#54200;.pptx" TargetMode="External"/><Relationship Id="rId130" Type="http://schemas.openxmlformats.org/officeDocument/2006/relationships/hyperlink" Target="../../&#49888;&#50557;PPT/41%20&#47560;&#44032;&#48373;&#51020;/&#47560;&#44032;&#48373;&#51020;.pptx" TargetMode="External"/><Relationship Id="rId135" Type="http://schemas.openxmlformats.org/officeDocument/2006/relationships/image" Target="../media/image55.png"/><Relationship Id="rId151" Type="http://schemas.openxmlformats.org/officeDocument/2006/relationships/image" Target="../media/image63.png"/><Relationship Id="rId156" Type="http://schemas.openxmlformats.org/officeDocument/2006/relationships/hyperlink" Target="../../&#49888;&#50557;PPT/54%20&#46356;&#47784;&#45936;&#51204;&#49436;/&#46356;&#47784;&#45936;&#51204;&#49436;.pptx" TargetMode="External"/><Relationship Id="rId177" Type="http://schemas.openxmlformats.org/officeDocument/2006/relationships/image" Target="../media/image76.png"/><Relationship Id="rId172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50500;&#47784;&#49828;3&#51109;.pptx" TargetMode="External"/><Relationship Id="rId50" Type="http://schemas.openxmlformats.org/officeDocument/2006/relationships/hyperlink" Target="../02&#52636;&#50528;&#44413;&#44592;/&#52636;&#50528;&#44413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4&#50669;&#45824;&#54616;/&#50669;&#45824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8&#54840;&#49464;&#50500;/&#54840;&#49464;&#50500;.pptx" TargetMode="External"/><Relationship Id="rId120" Type="http://schemas.openxmlformats.org/officeDocument/2006/relationships/hyperlink" Target="../36&#49828;&#48148;&#45264;/&#49828;&#48148;&#45264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9%20&#50640;&#48288;&#49548;&#49436;/&#50640;&#48288;&#49548;&#49436;.pptx" TargetMode="External"/><Relationship Id="rId167" Type="http://schemas.openxmlformats.org/officeDocument/2006/relationships/image" Target="../media/image71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22&#50500;&#44032;/&#50500;&#44032;.pptx" TargetMode="External"/><Relationship Id="rId162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50500;&#47784;&#49828;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9&#49324;&#47924;&#50648;&#49345;/&#49324;&#47924;&#50648;&#49345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31&#50724;&#48148;&#45852;/&#50724;&#48148;&#45852;1&#51109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4%20&#49324;&#46020;&#54665;&#51204;/&#49324;&#46020;&#54665;&#51204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5%20&#50976;&#45796;&#49436;/&#50976;&#45796;&#49436;1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7&#50640;&#49828;&#45908;/&#50640;&#49828;&#45908;.pptx" TargetMode="External"/><Relationship Id="rId15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50500;&#47784;&#49828;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4&#48124;&#49688;&#44592;/&#48124;&#49688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6&#50640;&#49828;&#44180;/&#50640;&#49828;&#4418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9&#47568;&#46972;&#44592;/&#47568;&#46972;&#44592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60%20&#48288;&#46300;&#47196;&#51204;&#49436;/&#48288;&#46300;&#4719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11&#50676;&#50773;&#44592;&#49345;/&#50676;&#50773;&#44592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5&#50696;&#47112;&#48120;&#50556;&#50528;&#44032;/&#50696;&#47112;&#48120;&#50556;&#50528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7%20&#44256;&#47536;&#46020;&#54980;&#49436;/&#44256;&#47536;&#46020;&#54980;&#49436;.pptx" TargetMode="External"/><Relationship Id="rId163" Type="http://schemas.openxmlformats.org/officeDocument/2006/relationships/image" Target="../media/image69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50500;&#47784;&#49828;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4&#45208;&#54996;/&#45208;&#54996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5%20&#46356;&#47784;&#45936;&#54980;&#49436;/&#46356;&#47784;&#45936;&#5498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7&#49324;&#49324;&#44592;/&#49324;&#49324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20&#51104;&#50616;/&#51104;&#50616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42%20&#45572;&#44032;&#48373;&#51020;/&#45572;&#44032;&#48373;&#51020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3%20&#50836;&#54620;&#51060;&#49436;/&#50836;&#54620;&#51060;&#49436;1&#51109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50500;&#47784;&#49828;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9&#50836;&#50648;/&#50836;&#5064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2285;&#49464;&#44592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5&#50640;&#49828;&#46972;/&#50640;&#49828;&#46972;.pptx" TargetMode="External"/><Relationship Id="rId94" Type="http://schemas.openxmlformats.org/officeDocument/2006/relationships/hyperlink" Target="../23&#51060;&#49324;&#50556;/&#51060;&#49324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7&#54617;&#44060;/&#54617;&#44060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50%20&#48716;&#47549;&#48372;&#49436;/&#48716;&#47549;&#48372;&#49436;.pptx" TargetMode="External"/><Relationship Id="rId164" Type="http://schemas.openxmlformats.org/officeDocument/2006/relationships/hyperlink" Target="../../&#49888;&#50557;PPT/58%20&#55176;&#48652;&#47532;&#49436;/&#55176;&#48652;&#4753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10&#49324;&#47924;&#50648;&#54616;/&#49324;&#47924;&#50648;&#54616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32&#50836;&#45208;/&#50836;&#4520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../05&#49888;&#47749;&#44592;/&#49888;&#47749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7&#45796;&#45768;&#50648;/&#45796;&#45768;&#50648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8%20&#44040;&#46972;&#46356;&#50500;&#49436;/&#44040;&#46972;&#46356;&#50500;&#49436;.pptx" TargetMode="External"/><Relationship Id="rId90" Type="http://schemas.openxmlformats.org/officeDocument/2006/relationships/hyperlink" Target="../21&#51204;&#46020;&#49436;/&#51204;&#46020;&#49436;.pptx" TargetMode="External"/><Relationship Id="rId165" Type="http://schemas.openxmlformats.org/officeDocument/2006/relationships/image" Target="../media/image70.png"/><Relationship Id="rId27" Type="http://schemas.openxmlformats.org/officeDocument/2006/relationships/slide" Target="slide19.xml"/><Relationship Id="rId48" Type="http://schemas.openxmlformats.org/officeDocument/2006/relationships/hyperlink" Target="../../&#44396;-&#49888;&#50557;%20&#49457;&#44221;&#47785;&#47197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3%20&#50836;&#54620;&#48373;&#51020;/&#50836;&#54620;&#48373;&#51020;.pptx" TargetMode="External"/><Relationship Id="rId80" Type="http://schemas.openxmlformats.org/officeDocument/2006/relationships/hyperlink" Target="../16&#45712;&#54756;&#48120;&#50556;/&#45712;&#54756;&#48120;&#50556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500;&#47784;&#49828;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8&#49828;&#44032;&#47028;/&#49828;&#44032;&#47028;.pptx" TargetMode="External"/><Relationship Id="rId70" Type="http://schemas.openxmlformats.org/officeDocument/2006/relationships/hyperlink" Target="../12&#50676;&#50773;&#44592;&#54616;/&#50676;&#50773;&#44592;&#54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3&#48120;&#44032;/&#48120;&#44032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50500;&#47784;&#49828;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8&#50853;&#44592;/&#50853;&#44592;.pptx" TargetMode="External"/><Relationship Id="rId138" Type="http://schemas.openxmlformats.org/officeDocument/2006/relationships/hyperlink" Target="../../&#49888;&#50557;PPT/45%20&#47196;&#47560;&#49436;/&#47196;&#47560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500;&#47784;&#49828;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3&#50669;&#45824;&#49345;/&#50669;&#45824;&#49345;.pptx" TargetMode="External"/><Relationship Id="rId128" Type="http://schemas.openxmlformats.org/officeDocument/2006/relationships/hyperlink" Target="../../&#49888;&#50557;PPT/40%20&#47560;&#53468;&#48373;&#51020;/&#47560;&#53468;&#48373;&#5102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6%20&#46356;&#46020;&#49436;/&#46356;&#4602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8&#47355;&#44592;/&#47355;&#44592;.pptx" TargetMode="External"/><Relationship Id="rId118" Type="http://schemas.openxmlformats.org/officeDocument/2006/relationships/hyperlink" Target="../35&#54616;&#48149;&#44397;/&#54616;&#48149;&#44397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51%20&#44264;&#47196;&#49352;&#49436;/&#44264;&#47196;&#49352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0&#50500;&#47784;&#49828;/&#50500;&#47784;&#4982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03&#47112;&#50948;&#44592;/&#47112;&#50948;&#44592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4&#50696;&#47112;&#48120;&#50556;/&#50696;&#47112;&#48120;&#50556;.pptx" TargetMode="External"/><Relationship Id="rId140" Type="http://schemas.openxmlformats.org/officeDocument/2006/relationships/hyperlink" Target="../../&#49888;&#50557;PPT/46%20&#44256;&#47536;&#46020;&#51204;&#49436;/&#44256;&#47536;&#46020;&#51204;&#49436;.pptx" TargetMode="External"/><Relationship Id="rId161" Type="http://schemas.openxmlformats.org/officeDocument/2006/relationships/image" Target="../media/image68.png"/><Relationship Id="rId182" Type="http://schemas.openxmlformats.org/officeDocument/2006/relationships/image" Target="../media/image90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50500;&#47784;&#49828;8&#51109;.pptx" TargetMode="External"/><Relationship Id="rId60" Type="http://schemas.openxmlformats.org/officeDocument/2006/relationships/hyperlink" Target="../06&#50668;&#54840;&#49688;&#50500;/&#50668;&#54840;&#49688;&#50500;.pptx" TargetMode="External"/><Relationship Id="rId65" Type="http://schemas.openxmlformats.org/officeDocument/2006/relationships/image" Target="../media/image20.png"/><Relationship Id="rId81" Type="http://schemas.openxmlformats.org/officeDocument/2006/relationships/image" Target="../media/image28.png"/><Relationship Id="rId86" Type="http://schemas.openxmlformats.org/officeDocument/2006/relationships/hyperlink" Target="../19&#49884;&#54200;/&#49884;&#54200;.pptx" TargetMode="External"/><Relationship Id="rId130" Type="http://schemas.openxmlformats.org/officeDocument/2006/relationships/hyperlink" Target="../../&#49888;&#50557;PPT/41%20&#47560;&#44032;&#48373;&#51020;/&#47560;&#44032;&#48373;&#51020;.pptx" TargetMode="External"/><Relationship Id="rId135" Type="http://schemas.openxmlformats.org/officeDocument/2006/relationships/image" Target="../media/image55.png"/><Relationship Id="rId151" Type="http://schemas.openxmlformats.org/officeDocument/2006/relationships/image" Target="../media/image63.png"/><Relationship Id="rId156" Type="http://schemas.openxmlformats.org/officeDocument/2006/relationships/hyperlink" Target="../../&#49888;&#50557;PPT/54%20&#46356;&#47784;&#45936;&#51204;&#49436;/&#46356;&#47784;&#45936;&#51204;&#49436;.pptx" TargetMode="External"/><Relationship Id="rId177" Type="http://schemas.openxmlformats.org/officeDocument/2006/relationships/image" Target="../media/image76.png"/><Relationship Id="rId172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50500;&#47784;&#49828;3&#51109;.pptx" TargetMode="External"/><Relationship Id="rId50" Type="http://schemas.openxmlformats.org/officeDocument/2006/relationships/hyperlink" Target="../02&#52636;&#50528;&#44413;&#44592;/&#52636;&#50528;&#44413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4&#50669;&#45824;&#54616;/&#50669;&#45824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8&#54840;&#49464;&#50500;/&#54840;&#49464;&#50500;.pptx" TargetMode="External"/><Relationship Id="rId120" Type="http://schemas.openxmlformats.org/officeDocument/2006/relationships/hyperlink" Target="../36&#49828;&#48148;&#45264;/&#49828;&#48148;&#45264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9%20&#50640;&#48288;&#49548;&#49436;/&#50640;&#48288;&#49548;&#49436;.pptx" TargetMode="External"/><Relationship Id="rId167" Type="http://schemas.openxmlformats.org/officeDocument/2006/relationships/image" Target="../media/image71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22&#50500;&#44032;/&#50500;&#44032;.pptx" TargetMode="External"/><Relationship Id="rId162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50500;&#47784;&#49828;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9&#49324;&#47924;&#50648;&#49345;/&#49324;&#47924;&#50648;&#49345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31&#50724;&#48148;&#45852;/&#50724;&#48148;&#45852;1&#51109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4%20&#49324;&#46020;&#54665;&#51204;/&#49324;&#46020;&#54665;&#51204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5%20&#50976;&#45796;&#49436;/&#50976;&#45796;&#49436;1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7&#50640;&#49828;&#45908;/&#50640;&#49828;&#45908;.pptx" TargetMode="External"/><Relationship Id="rId15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50500;&#47784;&#49828;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4&#48124;&#49688;&#44592;/&#48124;&#49688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6&#50640;&#49828;&#44180;/&#50640;&#49828;&#4418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9&#47568;&#46972;&#44592;/&#47568;&#46972;&#44592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60%20&#48288;&#46300;&#47196;&#51204;&#49436;/&#48288;&#46300;&#4719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11&#50676;&#50773;&#44592;&#49345;/&#50676;&#50773;&#44592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5&#50696;&#47112;&#48120;&#50556;&#50528;&#44032;/&#50696;&#47112;&#48120;&#50556;&#50528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7%20&#44256;&#47536;&#46020;&#54980;&#49436;/&#44256;&#47536;&#46020;&#54980;&#49436;.pptx" TargetMode="External"/><Relationship Id="rId163" Type="http://schemas.openxmlformats.org/officeDocument/2006/relationships/image" Target="../media/image69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50500;&#47784;&#49828;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4&#45208;&#54996;/&#45208;&#54996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5%20&#46356;&#47784;&#45936;&#54980;&#49436;/&#46356;&#47784;&#45936;&#5498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7&#49324;&#49324;&#44592;/&#49324;&#49324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20&#51104;&#50616;/&#51104;&#50616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42%20&#45572;&#44032;&#48373;&#51020;/&#45572;&#44032;&#48373;&#51020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3%20&#50836;&#54620;&#51060;&#49436;/&#50836;&#54620;&#51060;&#49436;1&#51109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50500;&#47784;&#49828;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9&#50836;&#50648;/&#50836;&#5064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2285;&#49464;&#44592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5&#50640;&#49828;&#46972;/&#50640;&#49828;&#46972;.pptx" TargetMode="External"/><Relationship Id="rId94" Type="http://schemas.openxmlformats.org/officeDocument/2006/relationships/hyperlink" Target="../23&#51060;&#49324;&#50556;/&#51060;&#49324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7&#54617;&#44060;/&#54617;&#44060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50%20&#48716;&#47549;&#48372;&#49436;/&#48716;&#47549;&#48372;&#49436;.pptx" TargetMode="External"/><Relationship Id="rId164" Type="http://schemas.openxmlformats.org/officeDocument/2006/relationships/hyperlink" Target="../../&#49888;&#50557;PPT/58%20&#55176;&#48652;&#47532;&#49436;/&#55176;&#48652;&#4753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10&#49324;&#47924;&#50648;&#54616;/&#49324;&#47924;&#50648;&#54616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32&#50836;&#45208;/&#50836;&#4520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../05&#49888;&#47749;&#44592;/&#49888;&#47749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7&#45796;&#45768;&#50648;/&#45796;&#45768;&#50648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8%20&#44040;&#46972;&#46356;&#50500;&#49436;/&#44040;&#46972;&#46356;&#50500;&#49436;.pptx" TargetMode="External"/><Relationship Id="rId90" Type="http://schemas.openxmlformats.org/officeDocument/2006/relationships/hyperlink" Target="../21&#51204;&#46020;&#49436;/&#51204;&#46020;&#49436;.pptx" TargetMode="External"/><Relationship Id="rId165" Type="http://schemas.openxmlformats.org/officeDocument/2006/relationships/image" Target="../media/image70.png"/><Relationship Id="rId27" Type="http://schemas.openxmlformats.org/officeDocument/2006/relationships/slide" Target="slide19.xml"/><Relationship Id="rId48" Type="http://schemas.openxmlformats.org/officeDocument/2006/relationships/hyperlink" Target="../../&#44396;-&#49888;&#50557;%20&#49457;&#44221;&#47785;&#47197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3%20&#50836;&#54620;&#48373;&#51020;/&#50836;&#54620;&#48373;&#51020;.pptx" TargetMode="External"/><Relationship Id="rId80" Type="http://schemas.openxmlformats.org/officeDocument/2006/relationships/hyperlink" Target="../16&#45712;&#54756;&#48120;&#50556;/&#45712;&#54756;&#48120;&#50556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500;&#47784;&#49828;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8&#49828;&#44032;&#47028;/&#49828;&#44032;&#47028;.pptx" TargetMode="External"/><Relationship Id="rId70" Type="http://schemas.openxmlformats.org/officeDocument/2006/relationships/hyperlink" Target="../12&#50676;&#50773;&#44592;&#54616;/&#50676;&#50773;&#44592;&#54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3&#48120;&#44032;/&#48120;&#44032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50500;&#47784;&#49828;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8&#50853;&#44592;/&#50853;&#44592;.pptx" TargetMode="External"/><Relationship Id="rId138" Type="http://schemas.openxmlformats.org/officeDocument/2006/relationships/hyperlink" Target="../../&#49888;&#50557;PPT/45%20&#47196;&#47560;&#49436;/&#47196;&#47560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500;&#47784;&#49828;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3&#50669;&#45824;&#49345;/&#50669;&#45824;&#49345;.pptx" TargetMode="External"/><Relationship Id="rId128" Type="http://schemas.openxmlformats.org/officeDocument/2006/relationships/hyperlink" Target="../../&#49888;&#50557;PPT/40%20&#47560;&#53468;&#48373;&#51020;/&#47560;&#53468;&#48373;&#5102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6%20&#46356;&#46020;&#49436;/&#46356;&#4602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8&#47355;&#44592;/&#47355;&#44592;.pptx" TargetMode="External"/><Relationship Id="rId118" Type="http://schemas.openxmlformats.org/officeDocument/2006/relationships/hyperlink" Target="../35&#54616;&#48149;&#44397;/&#54616;&#48149;&#44397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51%20&#44264;&#47196;&#49352;&#49436;/&#44264;&#47196;&#49352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0&#50500;&#47784;&#49828;/&#50500;&#47784;&#4982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03&#47112;&#50948;&#44592;/&#47112;&#50948;&#44592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4&#50696;&#47112;&#48120;&#50556;/&#50696;&#47112;&#48120;&#50556;.pptx" TargetMode="External"/><Relationship Id="rId140" Type="http://schemas.openxmlformats.org/officeDocument/2006/relationships/hyperlink" Target="../../&#49888;&#50557;PPT/46%20&#44256;&#47536;&#46020;&#51204;&#49436;/&#44256;&#47536;&#46020;&#51204;&#49436;.pptx" TargetMode="External"/><Relationship Id="rId161" Type="http://schemas.openxmlformats.org/officeDocument/2006/relationships/image" Target="../media/image68.png"/><Relationship Id="rId182" Type="http://schemas.openxmlformats.org/officeDocument/2006/relationships/image" Target="../media/image91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50500;&#47784;&#49828;8&#51109;.pptx" TargetMode="External"/><Relationship Id="rId60" Type="http://schemas.openxmlformats.org/officeDocument/2006/relationships/hyperlink" Target="../06&#50668;&#54840;&#49688;&#50500;/&#50668;&#54840;&#49688;&#50500;.pptx" TargetMode="External"/><Relationship Id="rId65" Type="http://schemas.openxmlformats.org/officeDocument/2006/relationships/image" Target="../media/image20.png"/><Relationship Id="rId81" Type="http://schemas.openxmlformats.org/officeDocument/2006/relationships/image" Target="../media/image28.png"/><Relationship Id="rId86" Type="http://schemas.openxmlformats.org/officeDocument/2006/relationships/hyperlink" Target="../19&#49884;&#54200;/&#49884;&#54200;.pptx" TargetMode="External"/><Relationship Id="rId130" Type="http://schemas.openxmlformats.org/officeDocument/2006/relationships/hyperlink" Target="../../&#49888;&#50557;PPT/41%20&#47560;&#44032;&#48373;&#51020;/&#47560;&#44032;&#48373;&#51020;.pptx" TargetMode="External"/><Relationship Id="rId135" Type="http://schemas.openxmlformats.org/officeDocument/2006/relationships/image" Target="../media/image55.png"/><Relationship Id="rId151" Type="http://schemas.openxmlformats.org/officeDocument/2006/relationships/image" Target="../media/image63.png"/><Relationship Id="rId156" Type="http://schemas.openxmlformats.org/officeDocument/2006/relationships/hyperlink" Target="../../&#49888;&#50557;PPT/54%20&#46356;&#47784;&#45936;&#51204;&#49436;/&#46356;&#47784;&#45936;&#51204;&#49436;.pptx" TargetMode="External"/><Relationship Id="rId177" Type="http://schemas.openxmlformats.org/officeDocument/2006/relationships/image" Target="../media/image76.png"/><Relationship Id="rId172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50500;&#47784;&#49828;3&#51109;.pptx" TargetMode="External"/><Relationship Id="rId50" Type="http://schemas.openxmlformats.org/officeDocument/2006/relationships/hyperlink" Target="../02&#52636;&#50528;&#44413;&#44592;/&#52636;&#50528;&#44413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4&#50669;&#45824;&#54616;/&#50669;&#45824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8&#54840;&#49464;&#50500;/&#54840;&#49464;&#50500;.pptx" TargetMode="External"/><Relationship Id="rId120" Type="http://schemas.openxmlformats.org/officeDocument/2006/relationships/hyperlink" Target="../36&#49828;&#48148;&#45264;/&#49828;&#48148;&#45264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9%20&#50640;&#48288;&#49548;&#49436;/&#50640;&#48288;&#49548;&#49436;.pptx" TargetMode="External"/><Relationship Id="rId167" Type="http://schemas.openxmlformats.org/officeDocument/2006/relationships/image" Target="../media/image71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22&#50500;&#44032;/&#50500;&#44032;.pptx" TargetMode="External"/><Relationship Id="rId162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50500;&#47784;&#49828;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9&#49324;&#47924;&#50648;&#49345;/&#49324;&#47924;&#50648;&#49345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31&#50724;&#48148;&#45852;/&#50724;&#48148;&#45852;1&#51109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4%20&#49324;&#46020;&#54665;&#51204;/&#49324;&#46020;&#54665;&#51204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5%20&#50976;&#45796;&#49436;/&#50976;&#45796;&#49436;1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7&#50640;&#49828;&#45908;/&#50640;&#49828;&#45908;.pptx" TargetMode="External"/><Relationship Id="rId15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50500;&#47784;&#49828;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4&#48124;&#49688;&#44592;/&#48124;&#49688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6&#50640;&#49828;&#44180;/&#50640;&#49828;&#4418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9&#47568;&#46972;&#44592;/&#47568;&#46972;&#44592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60%20&#48288;&#46300;&#47196;&#51204;&#49436;/&#48288;&#46300;&#4719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11&#50676;&#50773;&#44592;&#49345;/&#50676;&#50773;&#44592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5&#50696;&#47112;&#48120;&#50556;&#50528;&#44032;/&#50696;&#47112;&#48120;&#50556;&#50528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7%20&#44256;&#47536;&#46020;&#54980;&#49436;/&#44256;&#47536;&#46020;&#54980;&#49436;.pptx" TargetMode="External"/><Relationship Id="rId163" Type="http://schemas.openxmlformats.org/officeDocument/2006/relationships/image" Target="../media/image69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50500;&#47784;&#49828;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4&#45208;&#54996;/&#45208;&#54996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5%20&#46356;&#47784;&#45936;&#54980;&#49436;/&#46356;&#47784;&#45936;&#5498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7&#49324;&#49324;&#44592;/&#49324;&#49324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20&#51104;&#50616;/&#51104;&#50616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42%20&#45572;&#44032;&#48373;&#51020;/&#45572;&#44032;&#48373;&#51020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3%20&#50836;&#54620;&#51060;&#49436;/&#50836;&#54620;&#51060;&#49436;1&#51109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50500;&#47784;&#49828;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9&#50836;&#50648;/&#50836;&#5064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2285;&#49464;&#44592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5&#50640;&#49828;&#46972;/&#50640;&#49828;&#46972;.pptx" TargetMode="External"/><Relationship Id="rId94" Type="http://schemas.openxmlformats.org/officeDocument/2006/relationships/hyperlink" Target="../23&#51060;&#49324;&#50556;/&#51060;&#49324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7&#54617;&#44060;/&#54617;&#44060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50%20&#48716;&#47549;&#48372;&#49436;/&#48716;&#47549;&#48372;&#49436;.pptx" TargetMode="External"/><Relationship Id="rId164" Type="http://schemas.openxmlformats.org/officeDocument/2006/relationships/hyperlink" Target="../../&#49888;&#50557;PPT/58%20&#55176;&#48652;&#47532;&#49436;/&#55176;&#48652;&#4753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10&#49324;&#47924;&#50648;&#54616;/&#49324;&#47924;&#50648;&#54616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32&#50836;&#45208;/&#50836;&#4520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../05&#49888;&#47749;&#44592;/&#49888;&#47749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7&#45796;&#45768;&#50648;/&#45796;&#45768;&#50648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8%20&#44040;&#46972;&#46356;&#50500;&#49436;/&#44040;&#46972;&#46356;&#50500;&#49436;.pptx" TargetMode="External"/><Relationship Id="rId90" Type="http://schemas.openxmlformats.org/officeDocument/2006/relationships/hyperlink" Target="../21&#51204;&#46020;&#49436;/&#51204;&#46020;&#49436;.pptx" TargetMode="External"/><Relationship Id="rId165" Type="http://schemas.openxmlformats.org/officeDocument/2006/relationships/image" Target="../media/image70.png"/><Relationship Id="rId27" Type="http://schemas.openxmlformats.org/officeDocument/2006/relationships/slide" Target="slide19.xml"/><Relationship Id="rId48" Type="http://schemas.openxmlformats.org/officeDocument/2006/relationships/hyperlink" Target="../../&#44396;-&#49888;&#50557;%20&#49457;&#44221;&#47785;&#47197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3%20&#50836;&#54620;&#48373;&#51020;/&#50836;&#54620;&#48373;&#51020;.pptx" TargetMode="External"/><Relationship Id="rId80" Type="http://schemas.openxmlformats.org/officeDocument/2006/relationships/hyperlink" Target="../16&#45712;&#54756;&#48120;&#50556;/&#45712;&#54756;&#48120;&#50556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500;&#47784;&#49828;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8&#49828;&#44032;&#47028;/&#49828;&#44032;&#47028;.pptx" TargetMode="External"/><Relationship Id="rId70" Type="http://schemas.openxmlformats.org/officeDocument/2006/relationships/hyperlink" Target="../12&#50676;&#50773;&#44592;&#54616;/&#50676;&#50773;&#44592;&#54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3&#48120;&#44032;/&#48120;&#44032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50500;&#47784;&#49828;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8&#50853;&#44592;/&#50853;&#44592;.pptx" TargetMode="External"/><Relationship Id="rId138" Type="http://schemas.openxmlformats.org/officeDocument/2006/relationships/hyperlink" Target="../../&#49888;&#50557;PPT/45%20&#47196;&#47560;&#49436;/&#47196;&#47560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500;&#47784;&#49828;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3&#50669;&#45824;&#49345;/&#50669;&#45824;&#49345;.pptx" TargetMode="External"/><Relationship Id="rId128" Type="http://schemas.openxmlformats.org/officeDocument/2006/relationships/hyperlink" Target="../../&#49888;&#50557;PPT/40%20&#47560;&#53468;&#48373;&#51020;/&#47560;&#53468;&#48373;&#5102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6%20&#46356;&#46020;&#49436;/&#46356;&#4602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8&#47355;&#44592;/&#47355;&#44592;.pptx" TargetMode="External"/><Relationship Id="rId118" Type="http://schemas.openxmlformats.org/officeDocument/2006/relationships/hyperlink" Target="../35&#54616;&#48149;&#44397;/&#54616;&#48149;&#44397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51%20&#44264;&#47196;&#49352;&#49436;/&#44264;&#47196;&#49352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0&#50500;&#47784;&#49828;/&#50500;&#47784;&#4982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03&#47112;&#50948;&#44592;/&#47112;&#50948;&#44592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4&#50696;&#47112;&#48120;&#50556;/&#50696;&#47112;&#48120;&#50556;.pptx" TargetMode="External"/><Relationship Id="rId140" Type="http://schemas.openxmlformats.org/officeDocument/2006/relationships/hyperlink" Target="../../&#49888;&#50557;PPT/46%20&#44256;&#47536;&#46020;&#51204;&#49436;/&#44256;&#47536;&#46020;&#51204;&#49436;.pptx" TargetMode="External"/><Relationship Id="rId161" Type="http://schemas.openxmlformats.org/officeDocument/2006/relationships/image" Target="../media/image68.png"/><Relationship Id="rId182" Type="http://schemas.openxmlformats.org/officeDocument/2006/relationships/image" Target="../media/image92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50500;&#47784;&#49828;8&#51109;.pptx" TargetMode="External"/><Relationship Id="rId60" Type="http://schemas.openxmlformats.org/officeDocument/2006/relationships/hyperlink" Target="../06&#50668;&#54840;&#49688;&#50500;/&#50668;&#54840;&#49688;&#50500;.pptx" TargetMode="External"/><Relationship Id="rId65" Type="http://schemas.openxmlformats.org/officeDocument/2006/relationships/image" Target="../media/image20.png"/><Relationship Id="rId81" Type="http://schemas.openxmlformats.org/officeDocument/2006/relationships/image" Target="../media/image28.png"/><Relationship Id="rId86" Type="http://schemas.openxmlformats.org/officeDocument/2006/relationships/hyperlink" Target="../19&#49884;&#54200;/&#49884;&#54200;.pptx" TargetMode="External"/><Relationship Id="rId130" Type="http://schemas.openxmlformats.org/officeDocument/2006/relationships/hyperlink" Target="../../&#49888;&#50557;PPT/41%20&#47560;&#44032;&#48373;&#51020;/&#47560;&#44032;&#48373;&#51020;.pptx" TargetMode="External"/><Relationship Id="rId135" Type="http://schemas.openxmlformats.org/officeDocument/2006/relationships/image" Target="../media/image55.png"/><Relationship Id="rId151" Type="http://schemas.openxmlformats.org/officeDocument/2006/relationships/image" Target="../media/image63.png"/><Relationship Id="rId156" Type="http://schemas.openxmlformats.org/officeDocument/2006/relationships/hyperlink" Target="../../&#49888;&#50557;PPT/54%20&#46356;&#47784;&#45936;&#51204;&#49436;/&#46356;&#47784;&#45936;&#51204;&#49436;.pptx" TargetMode="External"/><Relationship Id="rId177" Type="http://schemas.openxmlformats.org/officeDocument/2006/relationships/image" Target="../media/image76.png"/><Relationship Id="rId172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50500;&#47784;&#49828;3&#51109;.pptx" TargetMode="External"/><Relationship Id="rId50" Type="http://schemas.openxmlformats.org/officeDocument/2006/relationships/hyperlink" Target="../02&#52636;&#50528;&#44413;&#44592;/&#52636;&#50528;&#44413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4&#50669;&#45824;&#54616;/&#50669;&#45824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8&#54840;&#49464;&#50500;/&#54840;&#49464;&#50500;.pptx" TargetMode="External"/><Relationship Id="rId120" Type="http://schemas.openxmlformats.org/officeDocument/2006/relationships/hyperlink" Target="../36&#49828;&#48148;&#45264;/&#49828;&#48148;&#45264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9%20&#50640;&#48288;&#49548;&#49436;/&#50640;&#48288;&#49548;&#49436;.pptx" TargetMode="External"/><Relationship Id="rId167" Type="http://schemas.openxmlformats.org/officeDocument/2006/relationships/image" Target="../media/image71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22&#50500;&#44032;/&#50500;&#44032;.pptx" TargetMode="External"/><Relationship Id="rId162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50500;&#47784;&#49828;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9&#49324;&#47924;&#50648;&#49345;/&#49324;&#47924;&#50648;&#49345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31&#50724;&#48148;&#45852;/&#50724;&#48148;&#45852;1&#51109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4%20&#49324;&#46020;&#54665;&#51204;/&#49324;&#46020;&#54665;&#51204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5%20&#50976;&#45796;&#49436;/&#50976;&#45796;&#49436;1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7&#50640;&#49828;&#45908;/&#50640;&#49828;&#45908;.pptx" TargetMode="External"/><Relationship Id="rId15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50500;&#47784;&#49828;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4&#48124;&#49688;&#44592;/&#48124;&#49688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6&#50640;&#49828;&#44180;/&#50640;&#49828;&#4418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9&#47568;&#46972;&#44592;/&#47568;&#46972;&#44592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60%20&#48288;&#46300;&#47196;&#51204;&#49436;/&#48288;&#46300;&#4719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11&#50676;&#50773;&#44592;&#49345;/&#50676;&#50773;&#44592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5&#50696;&#47112;&#48120;&#50556;&#50528;&#44032;/&#50696;&#47112;&#48120;&#50556;&#50528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7%20&#44256;&#47536;&#46020;&#54980;&#49436;/&#44256;&#47536;&#46020;&#54980;&#49436;.pptx" TargetMode="External"/><Relationship Id="rId163" Type="http://schemas.openxmlformats.org/officeDocument/2006/relationships/image" Target="../media/image69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50500;&#47784;&#49828;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4&#45208;&#54996;/&#45208;&#54996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5%20&#46356;&#47784;&#45936;&#54980;&#49436;/&#46356;&#47784;&#45936;&#5498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7&#49324;&#49324;&#44592;/&#49324;&#49324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20&#51104;&#50616;/&#51104;&#50616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42%20&#45572;&#44032;&#48373;&#51020;/&#45572;&#44032;&#48373;&#51020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3%20&#50836;&#54620;&#51060;&#49436;/&#50836;&#54620;&#51060;&#49436;1&#51109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50500;&#47784;&#49828;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9&#50836;&#50648;/&#50836;&#5064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2285;&#49464;&#44592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5&#50640;&#49828;&#46972;/&#50640;&#49828;&#46972;.pptx" TargetMode="External"/><Relationship Id="rId94" Type="http://schemas.openxmlformats.org/officeDocument/2006/relationships/hyperlink" Target="../23&#51060;&#49324;&#50556;/&#51060;&#49324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7&#54617;&#44060;/&#54617;&#44060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50%20&#48716;&#47549;&#48372;&#49436;/&#48716;&#47549;&#48372;&#49436;.pptx" TargetMode="External"/><Relationship Id="rId164" Type="http://schemas.openxmlformats.org/officeDocument/2006/relationships/hyperlink" Target="../../&#49888;&#50557;PPT/58%20&#55176;&#48652;&#47532;&#49436;/&#55176;&#48652;&#4753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10&#49324;&#47924;&#50648;&#54616;/&#49324;&#47924;&#50648;&#54616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32&#50836;&#45208;/&#50836;&#4520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../05&#49888;&#47749;&#44592;/&#49888;&#47749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7&#45796;&#45768;&#50648;/&#45796;&#45768;&#50648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8%20&#44040;&#46972;&#46356;&#50500;&#49436;/&#44040;&#46972;&#46356;&#50500;&#49436;.pptx" TargetMode="External"/><Relationship Id="rId90" Type="http://schemas.openxmlformats.org/officeDocument/2006/relationships/hyperlink" Target="../21&#51204;&#46020;&#49436;/&#51204;&#46020;&#49436;.pptx" TargetMode="External"/><Relationship Id="rId165" Type="http://schemas.openxmlformats.org/officeDocument/2006/relationships/image" Target="../media/image70.png"/><Relationship Id="rId27" Type="http://schemas.openxmlformats.org/officeDocument/2006/relationships/slide" Target="slide19.xml"/><Relationship Id="rId48" Type="http://schemas.openxmlformats.org/officeDocument/2006/relationships/hyperlink" Target="../../&#44396;-&#49888;&#50557;%20&#49457;&#44221;&#47785;&#47197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3%20&#50836;&#54620;&#48373;&#51020;/&#50836;&#54620;&#48373;&#51020;.pptx" TargetMode="External"/><Relationship Id="rId80" Type="http://schemas.openxmlformats.org/officeDocument/2006/relationships/hyperlink" Target="../16&#45712;&#54756;&#48120;&#50556;/&#45712;&#54756;&#48120;&#50556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500;&#47784;&#49828;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8&#49828;&#44032;&#47028;/&#49828;&#44032;&#47028;.pptx" TargetMode="External"/><Relationship Id="rId70" Type="http://schemas.openxmlformats.org/officeDocument/2006/relationships/hyperlink" Target="../12&#50676;&#50773;&#44592;&#54616;/&#50676;&#50773;&#44592;&#54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3&#48120;&#44032;/&#48120;&#44032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50500;&#47784;&#49828;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8&#50853;&#44592;/&#50853;&#44592;.pptx" TargetMode="External"/><Relationship Id="rId138" Type="http://schemas.openxmlformats.org/officeDocument/2006/relationships/hyperlink" Target="../../&#49888;&#50557;PPT/45%20&#47196;&#47560;&#49436;/&#47196;&#47560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500;&#47784;&#49828;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3&#50669;&#45824;&#49345;/&#50669;&#45824;&#49345;.pptx" TargetMode="External"/><Relationship Id="rId128" Type="http://schemas.openxmlformats.org/officeDocument/2006/relationships/hyperlink" Target="../../&#49888;&#50557;PPT/40%20&#47560;&#53468;&#48373;&#51020;/&#47560;&#53468;&#48373;&#5102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6%20&#46356;&#46020;&#49436;/&#46356;&#4602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8&#47355;&#44592;/&#47355;&#44592;.pptx" TargetMode="External"/><Relationship Id="rId118" Type="http://schemas.openxmlformats.org/officeDocument/2006/relationships/hyperlink" Target="../35&#54616;&#48149;&#44397;/&#54616;&#48149;&#44397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51%20&#44264;&#47196;&#49352;&#49436;/&#44264;&#47196;&#49352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0&#50500;&#47784;&#49828;/&#50500;&#47784;&#4982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03&#47112;&#50948;&#44592;/&#47112;&#50948;&#44592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4&#50696;&#47112;&#48120;&#50556;/&#50696;&#47112;&#48120;&#50556;.pptx" TargetMode="External"/><Relationship Id="rId140" Type="http://schemas.openxmlformats.org/officeDocument/2006/relationships/hyperlink" Target="../../&#49888;&#50557;PPT/46%20&#44256;&#47536;&#46020;&#51204;&#49436;/&#44256;&#47536;&#46020;&#51204;&#49436;.pptx" TargetMode="External"/><Relationship Id="rId161" Type="http://schemas.openxmlformats.org/officeDocument/2006/relationships/image" Target="../media/image68.png"/><Relationship Id="rId182" Type="http://schemas.openxmlformats.org/officeDocument/2006/relationships/image" Target="../media/image93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50500;&#47784;&#49828;8&#51109;.pptx" TargetMode="External"/><Relationship Id="rId60" Type="http://schemas.openxmlformats.org/officeDocument/2006/relationships/hyperlink" Target="../06&#50668;&#54840;&#49688;&#50500;/&#50668;&#54840;&#49688;&#50500;.pptx" TargetMode="External"/><Relationship Id="rId65" Type="http://schemas.openxmlformats.org/officeDocument/2006/relationships/image" Target="../media/image20.png"/><Relationship Id="rId81" Type="http://schemas.openxmlformats.org/officeDocument/2006/relationships/image" Target="../media/image28.png"/><Relationship Id="rId86" Type="http://schemas.openxmlformats.org/officeDocument/2006/relationships/hyperlink" Target="../19&#49884;&#54200;/&#49884;&#54200;.pptx" TargetMode="External"/><Relationship Id="rId130" Type="http://schemas.openxmlformats.org/officeDocument/2006/relationships/hyperlink" Target="../../&#49888;&#50557;PPT/41%20&#47560;&#44032;&#48373;&#51020;/&#47560;&#44032;&#48373;&#51020;.pptx" TargetMode="External"/><Relationship Id="rId135" Type="http://schemas.openxmlformats.org/officeDocument/2006/relationships/image" Target="../media/image55.png"/><Relationship Id="rId151" Type="http://schemas.openxmlformats.org/officeDocument/2006/relationships/image" Target="../media/image63.png"/><Relationship Id="rId156" Type="http://schemas.openxmlformats.org/officeDocument/2006/relationships/hyperlink" Target="../../&#49888;&#50557;PPT/54%20&#46356;&#47784;&#45936;&#51204;&#49436;/&#46356;&#47784;&#45936;&#51204;&#49436;.pptx" TargetMode="External"/><Relationship Id="rId177" Type="http://schemas.openxmlformats.org/officeDocument/2006/relationships/image" Target="../media/image76.png"/><Relationship Id="rId172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50500;&#47784;&#49828;3&#51109;.pptx" TargetMode="External"/><Relationship Id="rId50" Type="http://schemas.openxmlformats.org/officeDocument/2006/relationships/hyperlink" Target="../02&#52636;&#50528;&#44413;&#44592;/&#52636;&#50528;&#44413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4&#50669;&#45824;&#54616;/&#50669;&#45824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8&#54840;&#49464;&#50500;/&#54840;&#49464;&#50500;.pptx" TargetMode="External"/><Relationship Id="rId120" Type="http://schemas.openxmlformats.org/officeDocument/2006/relationships/hyperlink" Target="../36&#49828;&#48148;&#45264;/&#49828;&#48148;&#45264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9%20&#50640;&#48288;&#49548;&#49436;/&#50640;&#48288;&#49548;&#49436;.pptx" TargetMode="External"/><Relationship Id="rId167" Type="http://schemas.openxmlformats.org/officeDocument/2006/relationships/image" Target="../media/image71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22&#50500;&#44032;/&#50500;&#44032;.pptx" TargetMode="External"/><Relationship Id="rId162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50500;&#47784;&#49828;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9&#49324;&#47924;&#50648;&#49345;/&#49324;&#47924;&#50648;&#49345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31&#50724;&#48148;&#45852;/&#50724;&#48148;&#45852;1&#51109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4%20&#49324;&#46020;&#54665;&#51204;/&#49324;&#46020;&#54665;&#51204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5%20&#50976;&#45796;&#49436;/&#50976;&#45796;&#49436;1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7&#50640;&#49828;&#45908;/&#50640;&#49828;&#45908;.pptx" TargetMode="External"/><Relationship Id="rId15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50500;&#47784;&#49828;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4&#48124;&#49688;&#44592;/&#48124;&#49688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6&#50640;&#49828;&#44180;/&#50640;&#49828;&#4418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9&#47568;&#46972;&#44592;/&#47568;&#46972;&#44592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60%20&#48288;&#46300;&#47196;&#51204;&#49436;/&#48288;&#46300;&#4719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11&#50676;&#50773;&#44592;&#49345;/&#50676;&#50773;&#44592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5&#50696;&#47112;&#48120;&#50556;&#50528;&#44032;/&#50696;&#47112;&#48120;&#50556;&#50528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7%20&#44256;&#47536;&#46020;&#54980;&#49436;/&#44256;&#47536;&#46020;&#54980;&#49436;.pptx" TargetMode="External"/><Relationship Id="rId163" Type="http://schemas.openxmlformats.org/officeDocument/2006/relationships/image" Target="../media/image69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50500;&#47784;&#49828;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4&#45208;&#54996;/&#45208;&#54996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5%20&#46356;&#47784;&#45936;&#54980;&#49436;/&#46356;&#47784;&#45936;&#5498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7&#49324;&#49324;&#44592;/&#49324;&#49324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20&#51104;&#50616;/&#51104;&#50616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42%20&#45572;&#44032;&#48373;&#51020;/&#45572;&#44032;&#48373;&#51020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3%20&#50836;&#54620;&#51060;&#49436;/&#50836;&#54620;&#51060;&#49436;1&#51109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50500;&#47784;&#49828;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9&#50836;&#50648;/&#50836;&#5064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2285;&#49464;&#44592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5&#50640;&#49828;&#46972;/&#50640;&#49828;&#46972;.pptx" TargetMode="External"/><Relationship Id="rId94" Type="http://schemas.openxmlformats.org/officeDocument/2006/relationships/hyperlink" Target="../23&#51060;&#49324;&#50556;/&#51060;&#49324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7&#54617;&#44060;/&#54617;&#44060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50%20&#48716;&#47549;&#48372;&#49436;/&#48716;&#47549;&#48372;&#49436;.pptx" TargetMode="External"/><Relationship Id="rId164" Type="http://schemas.openxmlformats.org/officeDocument/2006/relationships/hyperlink" Target="../../&#49888;&#50557;PPT/58%20&#55176;&#48652;&#47532;&#49436;/&#55176;&#48652;&#4753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10&#49324;&#47924;&#50648;&#54616;/&#49324;&#47924;&#50648;&#54616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32&#50836;&#45208;/&#50836;&#4520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../05&#49888;&#47749;&#44592;/&#49888;&#47749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7&#45796;&#45768;&#50648;/&#45796;&#45768;&#50648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8%20&#44040;&#46972;&#46356;&#50500;&#49436;/&#44040;&#46972;&#46356;&#50500;&#49436;.pptx" TargetMode="External"/><Relationship Id="rId90" Type="http://schemas.openxmlformats.org/officeDocument/2006/relationships/hyperlink" Target="../21&#51204;&#46020;&#49436;/&#51204;&#46020;&#49436;.pptx" TargetMode="External"/><Relationship Id="rId165" Type="http://schemas.openxmlformats.org/officeDocument/2006/relationships/image" Target="../media/image70.png"/><Relationship Id="rId27" Type="http://schemas.openxmlformats.org/officeDocument/2006/relationships/slide" Target="slide19.xml"/><Relationship Id="rId48" Type="http://schemas.openxmlformats.org/officeDocument/2006/relationships/hyperlink" Target="../../&#44396;-&#49888;&#50557;%20&#49457;&#44221;&#47785;&#47197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3%20&#50836;&#54620;&#48373;&#51020;/&#50836;&#54620;&#48373;&#51020;.pptx" TargetMode="External"/><Relationship Id="rId80" Type="http://schemas.openxmlformats.org/officeDocument/2006/relationships/hyperlink" Target="../16&#45712;&#54756;&#48120;&#50556;/&#45712;&#54756;&#48120;&#50556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500;&#47784;&#49828;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8&#49828;&#44032;&#47028;/&#49828;&#44032;&#47028;.pptx" TargetMode="External"/><Relationship Id="rId70" Type="http://schemas.openxmlformats.org/officeDocument/2006/relationships/hyperlink" Target="../12&#50676;&#50773;&#44592;&#54616;/&#50676;&#50773;&#44592;&#54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3&#48120;&#44032;/&#48120;&#44032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50500;&#47784;&#49828;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8&#50853;&#44592;/&#50853;&#44592;.pptx" TargetMode="External"/><Relationship Id="rId138" Type="http://schemas.openxmlformats.org/officeDocument/2006/relationships/hyperlink" Target="../../&#49888;&#50557;PPT/45%20&#47196;&#47560;&#49436;/&#47196;&#47560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500;&#47784;&#49828;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3&#50669;&#45824;&#49345;/&#50669;&#45824;&#49345;.pptx" TargetMode="External"/><Relationship Id="rId128" Type="http://schemas.openxmlformats.org/officeDocument/2006/relationships/hyperlink" Target="../../&#49888;&#50557;PPT/40%20&#47560;&#53468;&#48373;&#51020;/&#47560;&#53468;&#48373;&#5102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6%20&#46356;&#46020;&#49436;/&#46356;&#4602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8&#47355;&#44592;/&#47355;&#44592;.pptx" TargetMode="External"/><Relationship Id="rId118" Type="http://schemas.openxmlformats.org/officeDocument/2006/relationships/hyperlink" Target="../35&#54616;&#48149;&#44397;/&#54616;&#48149;&#44397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51%20&#44264;&#47196;&#49352;&#49436;/&#44264;&#47196;&#49352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0&#50500;&#47784;&#49828;/&#50500;&#47784;&#4982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03&#47112;&#50948;&#44592;/&#47112;&#50948;&#44592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4&#50696;&#47112;&#48120;&#50556;/&#50696;&#47112;&#48120;&#50556;.pptx" TargetMode="External"/><Relationship Id="rId140" Type="http://schemas.openxmlformats.org/officeDocument/2006/relationships/hyperlink" Target="../../&#49888;&#50557;PPT/46%20&#44256;&#47536;&#46020;&#51204;&#49436;/&#44256;&#47536;&#46020;&#51204;&#49436;.pptx" TargetMode="External"/><Relationship Id="rId161" Type="http://schemas.openxmlformats.org/officeDocument/2006/relationships/image" Target="../media/image68.png"/><Relationship Id="rId182" Type="http://schemas.openxmlformats.org/officeDocument/2006/relationships/image" Target="../media/image94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50500;&#47784;&#49828;8&#51109;.pptx" TargetMode="External"/><Relationship Id="rId60" Type="http://schemas.openxmlformats.org/officeDocument/2006/relationships/hyperlink" Target="../06&#50668;&#54840;&#49688;&#50500;/&#50668;&#54840;&#49688;&#50500;.pptx" TargetMode="External"/><Relationship Id="rId65" Type="http://schemas.openxmlformats.org/officeDocument/2006/relationships/image" Target="../media/image20.png"/><Relationship Id="rId81" Type="http://schemas.openxmlformats.org/officeDocument/2006/relationships/image" Target="../media/image28.png"/><Relationship Id="rId86" Type="http://schemas.openxmlformats.org/officeDocument/2006/relationships/hyperlink" Target="../19&#49884;&#54200;/&#49884;&#54200;.pptx" TargetMode="External"/><Relationship Id="rId130" Type="http://schemas.openxmlformats.org/officeDocument/2006/relationships/hyperlink" Target="../../&#49888;&#50557;PPT/41%20&#47560;&#44032;&#48373;&#51020;/&#47560;&#44032;&#48373;&#51020;.pptx" TargetMode="External"/><Relationship Id="rId135" Type="http://schemas.openxmlformats.org/officeDocument/2006/relationships/image" Target="../media/image55.png"/><Relationship Id="rId151" Type="http://schemas.openxmlformats.org/officeDocument/2006/relationships/image" Target="../media/image63.png"/><Relationship Id="rId156" Type="http://schemas.openxmlformats.org/officeDocument/2006/relationships/hyperlink" Target="../../&#49888;&#50557;PPT/54%20&#46356;&#47784;&#45936;&#51204;&#49436;/&#46356;&#47784;&#45936;&#51204;&#49436;.pptx" TargetMode="External"/><Relationship Id="rId177" Type="http://schemas.openxmlformats.org/officeDocument/2006/relationships/image" Target="../media/image76.png"/><Relationship Id="rId172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50500;&#47784;&#49828;3&#51109;.pptx" TargetMode="External"/><Relationship Id="rId50" Type="http://schemas.openxmlformats.org/officeDocument/2006/relationships/hyperlink" Target="../02&#52636;&#50528;&#44413;&#44592;/&#52636;&#50528;&#44413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4&#50669;&#45824;&#54616;/&#50669;&#45824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8&#54840;&#49464;&#50500;/&#54840;&#49464;&#50500;.pptx" TargetMode="External"/><Relationship Id="rId120" Type="http://schemas.openxmlformats.org/officeDocument/2006/relationships/hyperlink" Target="../36&#49828;&#48148;&#45264;/&#49828;&#48148;&#45264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9%20&#50640;&#48288;&#49548;&#49436;/&#50640;&#48288;&#49548;&#49436;.pptx" TargetMode="External"/><Relationship Id="rId167" Type="http://schemas.openxmlformats.org/officeDocument/2006/relationships/image" Target="../media/image71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22&#50500;&#44032;/&#50500;&#44032;.pptx" TargetMode="External"/><Relationship Id="rId162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50500;&#47784;&#49828;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9&#49324;&#47924;&#50648;&#49345;/&#49324;&#47924;&#50648;&#49345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31&#50724;&#48148;&#45852;/&#50724;&#48148;&#45852;1&#51109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4%20&#49324;&#46020;&#54665;&#51204;/&#49324;&#46020;&#54665;&#51204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5%20&#50976;&#45796;&#49436;/&#50976;&#45796;&#49436;1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7&#50640;&#49828;&#45908;/&#50640;&#49828;&#45908;.pptx" TargetMode="External"/><Relationship Id="rId15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50500;&#47784;&#49828;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4&#48124;&#49688;&#44592;/&#48124;&#49688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6&#50640;&#49828;&#44180;/&#50640;&#49828;&#4418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9&#47568;&#46972;&#44592;/&#47568;&#46972;&#44592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60%20&#48288;&#46300;&#47196;&#51204;&#49436;/&#48288;&#46300;&#4719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11&#50676;&#50773;&#44592;&#49345;/&#50676;&#50773;&#44592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5&#50696;&#47112;&#48120;&#50556;&#50528;&#44032;/&#50696;&#47112;&#48120;&#50556;&#50528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7%20&#44256;&#47536;&#46020;&#54980;&#49436;/&#44256;&#47536;&#46020;&#54980;&#49436;.pptx" TargetMode="External"/><Relationship Id="rId163" Type="http://schemas.openxmlformats.org/officeDocument/2006/relationships/image" Target="../media/image69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50500;&#47784;&#49828;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4&#45208;&#54996;/&#45208;&#54996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5%20&#46356;&#47784;&#45936;&#54980;&#49436;/&#46356;&#47784;&#45936;&#5498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7&#49324;&#49324;&#44592;/&#49324;&#49324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20&#51104;&#50616;/&#51104;&#50616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42%20&#45572;&#44032;&#48373;&#51020;/&#45572;&#44032;&#48373;&#51020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3%20&#50836;&#54620;&#51060;&#49436;/&#50836;&#54620;&#51060;&#49436;1&#51109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50500;&#47784;&#49828;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9&#50836;&#50648;/&#50836;&#5064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2285;&#49464;&#44592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5&#50640;&#49828;&#46972;/&#50640;&#49828;&#46972;.pptx" TargetMode="External"/><Relationship Id="rId94" Type="http://schemas.openxmlformats.org/officeDocument/2006/relationships/hyperlink" Target="../23&#51060;&#49324;&#50556;/&#51060;&#49324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7&#54617;&#44060;/&#54617;&#44060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50%20&#48716;&#47549;&#48372;&#49436;/&#48716;&#47549;&#48372;&#49436;.pptx" TargetMode="External"/><Relationship Id="rId164" Type="http://schemas.openxmlformats.org/officeDocument/2006/relationships/hyperlink" Target="../../&#49888;&#50557;PPT/58%20&#55176;&#48652;&#47532;&#49436;/&#55176;&#48652;&#4753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10&#49324;&#47924;&#50648;&#54616;/&#49324;&#47924;&#50648;&#54616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32&#50836;&#45208;/&#50836;&#4520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../05&#49888;&#47749;&#44592;/&#49888;&#47749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7&#45796;&#45768;&#50648;/&#45796;&#45768;&#50648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8%20&#44040;&#46972;&#46356;&#50500;&#49436;/&#44040;&#46972;&#46356;&#50500;&#49436;.pptx" TargetMode="External"/><Relationship Id="rId90" Type="http://schemas.openxmlformats.org/officeDocument/2006/relationships/hyperlink" Target="../21&#51204;&#46020;&#49436;/&#51204;&#46020;&#49436;.pptx" TargetMode="External"/><Relationship Id="rId165" Type="http://schemas.openxmlformats.org/officeDocument/2006/relationships/image" Target="../media/image70.png"/><Relationship Id="rId27" Type="http://schemas.openxmlformats.org/officeDocument/2006/relationships/slide" Target="slide19.xml"/><Relationship Id="rId48" Type="http://schemas.openxmlformats.org/officeDocument/2006/relationships/hyperlink" Target="../../&#44396;-&#49888;&#50557;%20&#49457;&#44221;&#47785;&#47197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3%20&#50836;&#54620;&#48373;&#51020;/&#50836;&#54620;&#48373;&#51020;.pptx" TargetMode="External"/><Relationship Id="rId80" Type="http://schemas.openxmlformats.org/officeDocument/2006/relationships/hyperlink" Target="../16&#45712;&#54756;&#48120;&#50556;/&#45712;&#54756;&#48120;&#50556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500;&#47784;&#49828;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8&#49828;&#44032;&#47028;/&#49828;&#44032;&#47028;.pptx" TargetMode="External"/><Relationship Id="rId70" Type="http://schemas.openxmlformats.org/officeDocument/2006/relationships/hyperlink" Target="../12&#50676;&#50773;&#44592;&#54616;/&#50676;&#50773;&#44592;&#54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3&#48120;&#44032;/&#48120;&#44032;.pptx" TargetMode="Externa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50500;&#47784;&#49828;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8&#50853;&#44592;/&#50853;&#44592;.pptx" TargetMode="External"/><Relationship Id="rId138" Type="http://schemas.openxmlformats.org/officeDocument/2006/relationships/hyperlink" Target="../../&#49888;&#50557;PPT/45%20&#47196;&#47560;&#49436;/&#47196;&#47560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500;&#47784;&#49828;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3&#50669;&#45824;&#49345;/&#50669;&#45824;&#49345;.pptx" TargetMode="External"/><Relationship Id="rId128" Type="http://schemas.openxmlformats.org/officeDocument/2006/relationships/hyperlink" Target="../../&#49888;&#50557;PPT/40%20&#47560;&#53468;&#48373;&#51020;/&#47560;&#53468;&#48373;&#5102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6%20&#46356;&#46020;&#49436;/&#46356;&#4602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8&#47355;&#44592;/&#47355;&#44592;.pptx" TargetMode="External"/><Relationship Id="rId118" Type="http://schemas.openxmlformats.org/officeDocument/2006/relationships/hyperlink" Target="../35&#54616;&#48149;&#44397;/&#54616;&#48149;&#44397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51%20&#44264;&#47196;&#49352;&#49436;/&#44264;&#47196;&#49352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0&#50500;&#47784;&#49828;/&#50500;&#47784;&#4982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03&#47112;&#50948;&#44592;/&#47112;&#50948;&#44592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4&#50696;&#47112;&#48120;&#50556;/&#50696;&#47112;&#48120;&#50556;.pptx" TargetMode="External"/><Relationship Id="rId140" Type="http://schemas.openxmlformats.org/officeDocument/2006/relationships/hyperlink" Target="../../&#49888;&#50557;PPT/46%20&#44256;&#47536;&#46020;&#51204;&#49436;/&#44256;&#47536;&#46020;&#51204;&#49436;.pptx" TargetMode="External"/><Relationship Id="rId161" Type="http://schemas.openxmlformats.org/officeDocument/2006/relationships/image" Target="../media/image68.png"/><Relationship Id="rId182" Type="http://schemas.openxmlformats.org/officeDocument/2006/relationships/image" Target="../media/image95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50500;&#47784;&#49828;8&#51109;.pptx" TargetMode="External"/><Relationship Id="rId60" Type="http://schemas.openxmlformats.org/officeDocument/2006/relationships/hyperlink" Target="../06&#50668;&#54840;&#49688;&#50500;/&#50668;&#54840;&#49688;&#50500;.pptx" TargetMode="External"/><Relationship Id="rId65" Type="http://schemas.openxmlformats.org/officeDocument/2006/relationships/image" Target="../media/image20.png"/><Relationship Id="rId81" Type="http://schemas.openxmlformats.org/officeDocument/2006/relationships/image" Target="../media/image28.png"/><Relationship Id="rId86" Type="http://schemas.openxmlformats.org/officeDocument/2006/relationships/hyperlink" Target="../19&#49884;&#54200;/&#49884;&#54200;.pptx" TargetMode="External"/><Relationship Id="rId130" Type="http://schemas.openxmlformats.org/officeDocument/2006/relationships/hyperlink" Target="../../&#49888;&#50557;PPT/41%20&#47560;&#44032;&#48373;&#51020;/&#47560;&#44032;&#48373;&#51020;.pptx" TargetMode="External"/><Relationship Id="rId135" Type="http://schemas.openxmlformats.org/officeDocument/2006/relationships/image" Target="../media/image55.png"/><Relationship Id="rId151" Type="http://schemas.openxmlformats.org/officeDocument/2006/relationships/image" Target="../media/image63.png"/><Relationship Id="rId156" Type="http://schemas.openxmlformats.org/officeDocument/2006/relationships/hyperlink" Target="../../&#49888;&#50557;PPT/54%20&#46356;&#47784;&#45936;&#51204;&#49436;/&#46356;&#47784;&#45936;&#51204;&#49436;.pptx" TargetMode="External"/><Relationship Id="rId177" Type="http://schemas.openxmlformats.org/officeDocument/2006/relationships/image" Target="../media/image76.png"/><Relationship Id="rId172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50500;&#47784;&#49828;3&#51109;.pptx" TargetMode="External"/><Relationship Id="rId50" Type="http://schemas.openxmlformats.org/officeDocument/2006/relationships/hyperlink" Target="../02&#52636;&#50528;&#44413;&#44592;/&#52636;&#50528;&#44413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4&#50669;&#45824;&#54616;/&#50669;&#45824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8&#54840;&#49464;&#50500;/&#54840;&#49464;&#50500;.pptx" TargetMode="External"/><Relationship Id="rId120" Type="http://schemas.openxmlformats.org/officeDocument/2006/relationships/hyperlink" Target="../36&#49828;&#48148;&#45264;/&#49828;&#48148;&#45264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9%20&#50640;&#48288;&#49548;&#49436;/&#50640;&#48288;&#49548;&#49436;.pptx" TargetMode="External"/><Relationship Id="rId167" Type="http://schemas.openxmlformats.org/officeDocument/2006/relationships/image" Target="../media/image71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22&#50500;&#44032;/&#50500;&#44032;.pptx" TargetMode="External"/><Relationship Id="rId162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50500;&#47784;&#49828;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9&#49324;&#47924;&#50648;&#49345;/&#49324;&#47924;&#50648;&#49345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31&#50724;&#48148;&#45852;/&#50724;&#48148;&#45852;1&#51109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4%20&#49324;&#46020;&#54665;&#51204;/&#49324;&#46020;&#54665;&#51204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5%20&#50976;&#45796;&#49436;/&#50976;&#45796;&#49436;1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7&#50640;&#49828;&#45908;/&#50640;&#49828;&#45908;.pptx" TargetMode="External"/><Relationship Id="rId15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50500;&#47784;&#49828;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4&#48124;&#49688;&#44592;/&#48124;&#49688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6&#50640;&#49828;&#44180;/&#50640;&#49828;&#4418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9&#47568;&#46972;&#44592;/&#47568;&#46972;&#44592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60%20&#48288;&#46300;&#47196;&#51204;&#49436;/&#48288;&#46300;&#4719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11&#50676;&#50773;&#44592;&#49345;/&#50676;&#50773;&#44592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5&#50696;&#47112;&#48120;&#50556;&#50528;&#44032;/&#50696;&#47112;&#48120;&#50556;&#50528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7%20&#44256;&#47536;&#46020;&#54980;&#49436;/&#44256;&#47536;&#46020;&#54980;&#49436;.pptx" TargetMode="External"/><Relationship Id="rId163" Type="http://schemas.openxmlformats.org/officeDocument/2006/relationships/image" Target="../media/image69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50500;&#47784;&#49828;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4&#45208;&#54996;/&#45208;&#54996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5%20&#46356;&#47784;&#45936;&#54980;&#49436;/&#46356;&#47784;&#45936;&#5498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7&#49324;&#49324;&#44592;/&#49324;&#49324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20&#51104;&#50616;/&#51104;&#50616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42%20&#45572;&#44032;&#48373;&#51020;/&#45572;&#44032;&#48373;&#51020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3%20&#50836;&#54620;&#51060;&#49436;/&#50836;&#54620;&#51060;&#49436;1&#51109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50500;&#47784;&#49828;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9&#50836;&#50648;/&#50836;&#5064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2285;&#49464;&#44592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5&#50640;&#49828;&#46972;/&#50640;&#49828;&#46972;.pptx" TargetMode="External"/><Relationship Id="rId94" Type="http://schemas.openxmlformats.org/officeDocument/2006/relationships/hyperlink" Target="../23&#51060;&#49324;&#50556;/&#51060;&#49324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7&#54617;&#44060;/&#54617;&#44060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50%20&#48716;&#47549;&#48372;&#49436;/&#48716;&#47549;&#48372;&#49436;.pptx" TargetMode="External"/><Relationship Id="rId164" Type="http://schemas.openxmlformats.org/officeDocument/2006/relationships/hyperlink" Target="../../&#49888;&#50557;PPT/58%20&#55176;&#48652;&#47532;&#49436;/&#55176;&#48652;&#4753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10&#49324;&#47924;&#50648;&#54616;/&#49324;&#47924;&#50648;&#54616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32&#50836;&#45208;/&#50836;&#4520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../05&#49888;&#47749;&#44592;/&#49888;&#47749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7&#45796;&#45768;&#50648;/&#45796;&#45768;&#50648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8%20&#44040;&#46972;&#46356;&#50500;&#49436;/&#44040;&#46972;&#46356;&#50500;&#49436;.pptx" TargetMode="External"/><Relationship Id="rId90" Type="http://schemas.openxmlformats.org/officeDocument/2006/relationships/hyperlink" Target="../21&#51204;&#46020;&#49436;/&#51204;&#46020;&#49436;.pptx" TargetMode="External"/><Relationship Id="rId165" Type="http://schemas.openxmlformats.org/officeDocument/2006/relationships/image" Target="../media/image70.png"/><Relationship Id="rId27" Type="http://schemas.openxmlformats.org/officeDocument/2006/relationships/slide" Target="slide19.xml"/><Relationship Id="rId48" Type="http://schemas.openxmlformats.org/officeDocument/2006/relationships/hyperlink" Target="../../&#44396;-&#49888;&#50557;%20&#49457;&#44221;&#47785;&#47197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3%20&#50836;&#54620;&#48373;&#51020;/&#50836;&#54620;&#48373;&#51020;.pptx" TargetMode="External"/><Relationship Id="rId80" Type="http://schemas.openxmlformats.org/officeDocument/2006/relationships/hyperlink" Target="../16&#45712;&#54756;&#48120;&#50556;/&#45712;&#54756;&#48120;&#50556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500;&#47784;&#49828;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8&#49828;&#44032;&#47028;/&#49828;&#44032;&#47028;.pptx" TargetMode="External"/><Relationship Id="rId70" Type="http://schemas.openxmlformats.org/officeDocument/2006/relationships/hyperlink" Target="../12&#50676;&#50773;&#44592;&#54616;/&#50676;&#50773;&#44592;&#54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3&#48120;&#44032;/&#48120;&#44032;.pptx" TargetMode="Externa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50500;&#47784;&#49828;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8&#50853;&#44592;/&#50853;&#44592;.pptx" TargetMode="External"/><Relationship Id="rId138" Type="http://schemas.openxmlformats.org/officeDocument/2006/relationships/hyperlink" Target="../../&#49888;&#50557;PPT/45%20&#47196;&#47560;&#49436;/&#47196;&#47560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500;&#47784;&#49828;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3&#50669;&#45824;&#49345;/&#50669;&#45824;&#49345;.pptx" TargetMode="External"/><Relationship Id="rId128" Type="http://schemas.openxmlformats.org/officeDocument/2006/relationships/hyperlink" Target="../../&#49888;&#50557;PPT/40%20&#47560;&#53468;&#48373;&#51020;/&#47560;&#53468;&#48373;&#5102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6%20&#46356;&#46020;&#49436;/&#46356;&#4602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8&#47355;&#44592;/&#47355;&#44592;.pptx" TargetMode="External"/><Relationship Id="rId118" Type="http://schemas.openxmlformats.org/officeDocument/2006/relationships/hyperlink" Target="../35&#54616;&#48149;&#44397;/&#54616;&#48149;&#44397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51%20&#44264;&#47196;&#49352;&#49436;/&#44264;&#47196;&#49352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0&#50500;&#47784;&#49828;/&#50500;&#47784;&#4982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03&#47112;&#50948;&#44592;/&#47112;&#50948;&#44592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4&#50696;&#47112;&#48120;&#50556;/&#50696;&#47112;&#48120;&#50556;.pptx" TargetMode="External"/><Relationship Id="rId140" Type="http://schemas.openxmlformats.org/officeDocument/2006/relationships/hyperlink" Target="../../&#49888;&#50557;PPT/46%20&#44256;&#47536;&#46020;&#51204;&#49436;/&#44256;&#47536;&#46020;&#51204;&#49436;.pptx" TargetMode="External"/><Relationship Id="rId161" Type="http://schemas.openxmlformats.org/officeDocument/2006/relationships/image" Target="../media/image68.png"/><Relationship Id="rId182" Type="http://schemas.openxmlformats.org/officeDocument/2006/relationships/image" Target="../media/image96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50500;&#47784;&#49828;8&#51109;.pptx" TargetMode="External"/><Relationship Id="rId60" Type="http://schemas.openxmlformats.org/officeDocument/2006/relationships/hyperlink" Target="../06&#50668;&#54840;&#49688;&#50500;/&#50668;&#54840;&#49688;&#50500;.pptx" TargetMode="External"/><Relationship Id="rId65" Type="http://schemas.openxmlformats.org/officeDocument/2006/relationships/image" Target="../media/image20.png"/><Relationship Id="rId81" Type="http://schemas.openxmlformats.org/officeDocument/2006/relationships/image" Target="../media/image28.png"/><Relationship Id="rId86" Type="http://schemas.openxmlformats.org/officeDocument/2006/relationships/hyperlink" Target="../19&#49884;&#54200;/&#49884;&#54200;.pptx" TargetMode="External"/><Relationship Id="rId130" Type="http://schemas.openxmlformats.org/officeDocument/2006/relationships/hyperlink" Target="../../&#49888;&#50557;PPT/41%20&#47560;&#44032;&#48373;&#51020;/&#47560;&#44032;&#48373;&#51020;.pptx" TargetMode="External"/><Relationship Id="rId135" Type="http://schemas.openxmlformats.org/officeDocument/2006/relationships/image" Target="../media/image55.png"/><Relationship Id="rId151" Type="http://schemas.openxmlformats.org/officeDocument/2006/relationships/image" Target="../media/image63.png"/><Relationship Id="rId156" Type="http://schemas.openxmlformats.org/officeDocument/2006/relationships/hyperlink" Target="../../&#49888;&#50557;PPT/54%20&#46356;&#47784;&#45936;&#51204;&#49436;/&#46356;&#47784;&#45936;&#51204;&#49436;.pptx" TargetMode="External"/><Relationship Id="rId177" Type="http://schemas.openxmlformats.org/officeDocument/2006/relationships/image" Target="../media/image76.png"/><Relationship Id="rId172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50500;&#47784;&#49828;3&#51109;.pptx" TargetMode="External"/><Relationship Id="rId50" Type="http://schemas.openxmlformats.org/officeDocument/2006/relationships/hyperlink" Target="../02&#52636;&#50528;&#44413;&#44592;/&#52636;&#50528;&#44413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4&#50669;&#45824;&#54616;/&#50669;&#45824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8&#54840;&#49464;&#50500;/&#54840;&#49464;&#50500;.pptx" TargetMode="External"/><Relationship Id="rId120" Type="http://schemas.openxmlformats.org/officeDocument/2006/relationships/hyperlink" Target="../36&#49828;&#48148;&#45264;/&#49828;&#48148;&#45264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9%20&#50640;&#48288;&#49548;&#49436;/&#50640;&#48288;&#49548;&#49436;.pptx" TargetMode="External"/><Relationship Id="rId167" Type="http://schemas.openxmlformats.org/officeDocument/2006/relationships/image" Target="../media/image71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22&#50500;&#44032;/&#50500;&#44032;.pptx" TargetMode="External"/><Relationship Id="rId162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50500;&#47784;&#49828;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9&#49324;&#47924;&#50648;&#49345;/&#49324;&#47924;&#50648;&#49345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31&#50724;&#48148;&#45852;/&#50724;&#48148;&#45852;1&#51109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4%20&#49324;&#46020;&#54665;&#51204;/&#49324;&#46020;&#54665;&#51204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5%20&#50976;&#45796;&#49436;/&#50976;&#45796;&#49436;1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7&#50640;&#49828;&#45908;/&#50640;&#49828;&#45908;.pptx" TargetMode="External"/><Relationship Id="rId15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50500;&#47784;&#49828;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4&#48124;&#49688;&#44592;/&#48124;&#49688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6&#50640;&#49828;&#44180;/&#50640;&#49828;&#4418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9&#47568;&#46972;&#44592;/&#47568;&#46972;&#44592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60%20&#48288;&#46300;&#47196;&#51204;&#49436;/&#48288;&#46300;&#4719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11&#50676;&#50773;&#44592;&#49345;/&#50676;&#50773;&#44592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5&#50696;&#47112;&#48120;&#50556;&#50528;&#44032;/&#50696;&#47112;&#48120;&#50556;&#50528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7%20&#44256;&#47536;&#46020;&#54980;&#49436;/&#44256;&#47536;&#46020;&#54980;&#49436;.pptx" TargetMode="External"/><Relationship Id="rId163" Type="http://schemas.openxmlformats.org/officeDocument/2006/relationships/image" Target="../media/image69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50500;&#47784;&#49828;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4&#45208;&#54996;/&#45208;&#54996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5%20&#46356;&#47784;&#45936;&#54980;&#49436;/&#46356;&#47784;&#45936;&#5498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7&#49324;&#49324;&#44592;/&#49324;&#49324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20&#51104;&#50616;/&#51104;&#50616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42%20&#45572;&#44032;&#48373;&#51020;/&#45572;&#44032;&#48373;&#51020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3%20&#50836;&#54620;&#51060;&#49436;/&#50836;&#54620;&#51060;&#49436;1&#51109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50500;&#47784;&#49828;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9&#50836;&#50648;/&#50836;&#5064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2285;&#49464;&#44592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5&#50640;&#49828;&#46972;/&#50640;&#49828;&#46972;.pptx" TargetMode="External"/><Relationship Id="rId94" Type="http://schemas.openxmlformats.org/officeDocument/2006/relationships/hyperlink" Target="../23&#51060;&#49324;&#50556;/&#51060;&#49324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7&#54617;&#44060;/&#54617;&#44060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50%20&#48716;&#47549;&#48372;&#49436;/&#48716;&#47549;&#48372;&#49436;.pptx" TargetMode="External"/><Relationship Id="rId164" Type="http://schemas.openxmlformats.org/officeDocument/2006/relationships/hyperlink" Target="../../&#49888;&#50557;PPT/58%20&#55176;&#48652;&#47532;&#49436;/&#55176;&#48652;&#4753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10&#49324;&#47924;&#50648;&#54616;/&#49324;&#47924;&#50648;&#54616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32&#50836;&#45208;/&#50836;&#4520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../05&#49888;&#47749;&#44592;/&#49888;&#47749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7&#45796;&#45768;&#50648;/&#45796;&#45768;&#50648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8%20&#44040;&#46972;&#46356;&#50500;&#49436;/&#44040;&#46972;&#46356;&#50500;&#49436;.pptx" TargetMode="External"/><Relationship Id="rId90" Type="http://schemas.openxmlformats.org/officeDocument/2006/relationships/hyperlink" Target="../21&#51204;&#46020;&#49436;/&#51204;&#46020;&#49436;.pptx" TargetMode="External"/><Relationship Id="rId165" Type="http://schemas.openxmlformats.org/officeDocument/2006/relationships/image" Target="../media/image70.png"/><Relationship Id="rId27" Type="http://schemas.openxmlformats.org/officeDocument/2006/relationships/slide" Target="slide19.xml"/><Relationship Id="rId48" Type="http://schemas.openxmlformats.org/officeDocument/2006/relationships/hyperlink" Target="../../&#44396;-&#49888;&#50557;%20&#49457;&#44221;&#47785;&#47197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3%20&#50836;&#54620;&#48373;&#51020;/&#50836;&#54620;&#48373;&#51020;.pptx" TargetMode="External"/><Relationship Id="rId80" Type="http://schemas.openxmlformats.org/officeDocument/2006/relationships/hyperlink" Target="../16&#45712;&#54756;&#48120;&#50556;/&#45712;&#54756;&#48120;&#50556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500;&#47784;&#49828;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8&#49828;&#44032;&#47028;/&#49828;&#44032;&#47028;.pptx" TargetMode="External"/><Relationship Id="rId70" Type="http://schemas.openxmlformats.org/officeDocument/2006/relationships/hyperlink" Target="../12&#50676;&#50773;&#44592;&#54616;/&#50676;&#50773;&#44592;&#54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3&#48120;&#44032;/&#48120;&#44032;.pptx" TargetMode="Externa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50500;&#47784;&#49828;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8&#50853;&#44592;/&#50853;&#44592;.pptx" TargetMode="External"/><Relationship Id="rId138" Type="http://schemas.openxmlformats.org/officeDocument/2006/relationships/hyperlink" Target="../../&#49888;&#50557;PPT/45%20&#47196;&#47560;&#49436;/&#47196;&#47560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500;&#47784;&#49828;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3&#50669;&#45824;&#49345;/&#50669;&#45824;&#49345;.pptx" TargetMode="External"/><Relationship Id="rId128" Type="http://schemas.openxmlformats.org/officeDocument/2006/relationships/hyperlink" Target="../../&#49888;&#50557;PPT/40%20&#47560;&#53468;&#48373;&#51020;/&#47560;&#53468;&#48373;&#5102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6%20&#46356;&#46020;&#49436;/&#46356;&#4602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8&#47355;&#44592;/&#47355;&#44592;.pptx" TargetMode="External"/><Relationship Id="rId118" Type="http://schemas.openxmlformats.org/officeDocument/2006/relationships/hyperlink" Target="../35&#54616;&#48149;&#44397;/&#54616;&#48149;&#44397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51%20&#44264;&#47196;&#49352;&#49436;/&#44264;&#47196;&#49352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0&#50500;&#47784;&#49828;/&#50500;&#47784;&#4982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03&#47112;&#50948;&#44592;/&#47112;&#50948;&#44592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4&#50696;&#47112;&#48120;&#50556;/&#50696;&#47112;&#48120;&#50556;.pptx" TargetMode="External"/><Relationship Id="rId140" Type="http://schemas.openxmlformats.org/officeDocument/2006/relationships/hyperlink" Target="../../&#49888;&#50557;PPT/46%20&#44256;&#47536;&#46020;&#51204;&#49436;/&#44256;&#47536;&#46020;&#51204;&#49436;.pptx" TargetMode="External"/><Relationship Id="rId161" Type="http://schemas.openxmlformats.org/officeDocument/2006/relationships/image" Target="../media/image68.png"/><Relationship Id="rId182" Type="http://schemas.openxmlformats.org/officeDocument/2006/relationships/image" Target="../media/image97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50500;&#47784;&#49828;8&#51109;.pptx" TargetMode="External"/><Relationship Id="rId60" Type="http://schemas.openxmlformats.org/officeDocument/2006/relationships/hyperlink" Target="../06&#50668;&#54840;&#49688;&#50500;/&#50668;&#54840;&#49688;&#50500;.pptx" TargetMode="External"/><Relationship Id="rId65" Type="http://schemas.openxmlformats.org/officeDocument/2006/relationships/image" Target="../media/image20.png"/><Relationship Id="rId81" Type="http://schemas.openxmlformats.org/officeDocument/2006/relationships/image" Target="../media/image28.png"/><Relationship Id="rId86" Type="http://schemas.openxmlformats.org/officeDocument/2006/relationships/hyperlink" Target="../19&#49884;&#54200;/&#49884;&#54200;.pptx" TargetMode="External"/><Relationship Id="rId130" Type="http://schemas.openxmlformats.org/officeDocument/2006/relationships/hyperlink" Target="../../&#49888;&#50557;PPT/41%20&#47560;&#44032;&#48373;&#51020;/&#47560;&#44032;&#48373;&#51020;.pptx" TargetMode="External"/><Relationship Id="rId135" Type="http://schemas.openxmlformats.org/officeDocument/2006/relationships/image" Target="../media/image55.png"/><Relationship Id="rId151" Type="http://schemas.openxmlformats.org/officeDocument/2006/relationships/image" Target="../media/image63.png"/><Relationship Id="rId156" Type="http://schemas.openxmlformats.org/officeDocument/2006/relationships/hyperlink" Target="../../&#49888;&#50557;PPT/54%20&#46356;&#47784;&#45936;&#51204;&#49436;/&#46356;&#47784;&#45936;&#51204;&#49436;.pptx" TargetMode="External"/><Relationship Id="rId177" Type="http://schemas.openxmlformats.org/officeDocument/2006/relationships/image" Target="../media/image76.png"/><Relationship Id="rId172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50500;&#47784;&#49828;3&#51109;.pptx" TargetMode="External"/><Relationship Id="rId50" Type="http://schemas.openxmlformats.org/officeDocument/2006/relationships/hyperlink" Target="../02&#52636;&#50528;&#44413;&#44592;/&#52636;&#50528;&#44413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4&#50669;&#45824;&#54616;/&#50669;&#45824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8&#54840;&#49464;&#50500;/&#54840;&#49464;&#50500;.pptx" TargetMode="External"/><Relationship Id="rId120" Type="http://schemas.openxmlformats.org/officeDocument/2006/relationships/hyperlink" Target="../36&#49828;&#48148;&#45264;/&#49828;&#48148;&#45264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9%20&#50640;&#48288;&#49548;&#49436;/&#50640;&#48288;&#49548;&#49436;.pptx" TargetMode="External"/><Relationship Id="rId167" Type="http://schemas.openxmlformats.org/officeDocument/2006/relationships/image" Target="../media/image71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22&#50500;&#44032;/&#50500;&#44032;.pptx" TargetMode="External"/><Relationship Id="rId162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50500;&#47784;&#49828;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9&#49324;&#47924;&#50648;&#49345;/&#49324;&#47924;&#50648;&#49345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31&#50724;&#48148;&#45852;/&#50724;&#48148;&#45852;1&#51109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4%20&#49324;&#46020;&#54665;&#51204;/&#49324;&#46020;&#54665;&#51204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5%20&#50976;&#45796;&#49436;/&#50976;&#45796;&#49436;1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7&#50640;&#49828;&#45908;/&#50640;&#49828;&#45908;.pptx" TargetMode="External"/><Relationship Id="rId15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50500;&#47784;&#49828;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4&#48124;&#49688;&#44592;/&#48124;&#49688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6&#50640;&#49828;&#44180;/&#50640;&#49828;&#4418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9&#47568;&#46972;&#44592;/&#47568;&#46972;&#44592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60%20&#48288;&#46300;&#47196;&#51204;&#49436;/&#48288;&#46300;&#4719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11&#50676;&#50773;&#44592;&#49345;/&#50676;&#50773;&#44592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5&#50696;&#47112;&#48120;&#50556;&#50528;&#44032;/&#50696;&#47112;&#48120;&#50556;&#50528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7%20&#44256;&#47536;&#46020;&#54980;&#49436;/&#44256;&#47536;&#46020;&#54980;&#49436;.pptx" TargetMode="External"/><Relationship Id="rId163" Type="http://schemas.openxmlformats.org/officeDocument/2006/relationships/image" Target="../media/image69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50500;&#47784;&#49828;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4&#45208;&#54996;/&#45208;&#54996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5%20&#46356;&#47784;&#45936;&#54980;&#49436;/&#46356;&#47784;&#45936;&#5498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7&#49324;&#49324;&#44592;/&#49324;&#49324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20&#51104;&#50616;/&#51104;&#50616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42%20&#45572;&#44032;&#48373;&#51020;/&#45572;&#44032;&#48373;&#51020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3%20&#50836;&#54620;&#51060;&#49436;/&#50836;&#54620;&#51060;&#49436;1&#51109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50500;&#47784;&#49828;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9&#50836;&#50648;/&#50836;&#5064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2285;&#49464;&#44592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5&#50640;&#49828;&#46972;/&#50640;&#49828;&#46972;.pptx" TargetMode="External"/><Relationship Id="rId94" Type="http://schemas.openxmlformats.org/officeDocument/2006/relationships/hyperlink" Target="../23&#51060;&#49324;&#50556;/&#51060;&#49324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7&#54617;&#44060;/&#54617;&#44060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50%20&#48716;&#47549;&#48372;&#49436;/&#48716;&#47549;&#48372;&#49436;.pptx" TargetMode="External"/><Relationship Id="rId164" Type="http://schemas.openxmlformats.org/officeDocument/2006/relationships/hyperlink" Target="../../&#49888;&#50557;PPT/58%20&#55176;&#48652;&#47532;&#49436;/&#55176;&#48652;&#4753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10&#49324;&#47924;&#50648;&#54616;/&#49324;&#47924;&#50648;&#54616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32&#50836;&#45208;/&#50836;&#4520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../05&#49888;&#47749;&#44592;/&#49888;&#47749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7&#45796;&#45768;&#50648;/&#45796;&#45768;&#50648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8%20&#44040;&#46972;&#46356;&#50500;&#49436;/&#44040;&#46972;&#46356;&#50500;&#49436;.pptx" TargetMode="External"/><Relationship Id="rId90" Type="http://schemas.openxmlformats.org/officeDocument/2006/relationships/hyperlink" Target="../21&#51204;&#46020;&#49436;/&#51204;&#46020;&#49436;.pptx" TargetMode="External"/><Relationship Id="rId165" Type="http://schemas.openxmlformats.org/officeDocument/2006/relationships/image" Target="../media/image70.png"/><Relationship Id="rId27" Type="http://schemas.openxmlformats.org/officeDocument/2006/relationships/slide" Target="slide19.xml"/><Relationship Id="rId48" Type="http://schemas.openxmlformats.org/officeDocument/2006/relationships/hyperlink" Target="../../&#44396;-&#49888;&#50557;%20&#49457;&#44221;&#47785;&#47197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3%20&#50836;&#54620;&#48373;&#51020;/&#50836;&#54620;&#48373;&#51020;.pptx" TargetMode="External"/><Relationship Id="rId80" Type="http://schemas.openxmlformats.org/officeDocument/2006/relationships/hyperlink" Target="../16&#45712;&#54756;&#48120;&#50556;/&#45712;&#54756;&#48120;&#50556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500;&#47784;&#49828;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8&#49828;&#44032;&#47028;/&#49828;&#44032;&#47028;.pptx" TargetMode="External"/><Relationship Id="rId70" Type="http://schemas.openxmlformats.org/officeDocument/2006/relationships/hyperlink" Target="../12&#50676;&#50773;&#44592;&#54616;/&#50676;&#50773;&#44592;&#54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3&#48120;&#44032;/&#48120;&#44032;.pptx" TargetMode="Externa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50500;&#47784;&#49828;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8&#50853;&#44592;/&#50853;&#44592;.pptx" TargetMode="External"/><Relationship Id="rId138" Type="http://schemas.openxmlformats.org/officeDocument/2006/relationships/hyperlink" Target="../../&#49888;&#50557;PPT/45%20&#47196;&#47560;&#49436;/&#47196;&#47560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500;&#47784;&#49828;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3&#50669;&#45824;&#49345;/&#50669;&#45824;&#49345;.pptx" TargetMode="External"/><Relationship Id="rId128" Type="http://schemas.openxmlformats.org/officeDocument/2006/relationships/hyperlink" Target="../../&#49888;&#50557;PPT/40%20&#47560;&#53468;&#48373;&#51020;/&#47560;&#53468;&#48373;&#5102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6%20&#46356;&#46020;&#49436;/&#46356;&#4602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8&#47355;&#44592;/&#47355;&#44592;.pptx" TargetMode="External"/><Relationship Id="rId118" Type="http://schemas.openxmlformats.org/officeDocument/2006/relationships/hyperlink" Target="../35&#54616;&#48149;&#44397;/&#54616;&#48149;&#44397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51%20&#44264;&#47196;&#49352;&#49436;/&#44264;&#47196;&#49352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0&#50500;&#47784;&#49828;/&#50500;&#47784;&#4982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03&#47112;&#50948;&#44592;/&#47112;&#50948;&#44592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4&#50696;&#47112;&#48120;&#50556;/&#50696;&#47112;&#48120;&#50556;.pptx" TargetMode="External"/><Relationship Id="rId140" Type="http://schemas.openxmlformats.org/officeDocument/2006/relationships/hyperlink" Target="../../&#49888;&#50557;PPT/46%20&#44256;&#47536;&#46020;&#51204;&#49436;/&#44256;&#47536;&#46020;&#51204;&#49436;.pptx" TargetMode="External"/><Relationship Id="rId161" Type="http://schemas.openxmlformats.org/officeDocument/2006/relationships/image" Target="../media/image68.png"/><Relationship Id="rId182" Type="http://schemas.openxmlformats.org/officeDocument/2006/relationships/image" Target="../media/image98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50500;&#47784;&#49828;8&#51109;.pptx" TargetMode="External"/><Relationship Id="rId60" Type="http://schemas.openxmlformats.org/officeDocument/2006/relationships/hyperlink" Target="../06&#50668;&#54840;&#49688;&#50500;/&#50668;&#54840;&#49688;&#50500;.pptx" TargetMode="External"/><Relationship Id="rId65" Type="http://schemas.openxmlformats.org/officeDocument/2006/relationships/image" Target="../media/image20.png"/><Relationship Id="rId81" Type="http://schemas.openxmlformats.org/officeDocument/2006/relationships/image" Target="../media/image28.png"/><Relationship Id="rId86" Type="http://schemas.openxmlformats.org/officeDocument/2006/relationships/hyperlink" Target="../19&#49884;&#54200;/&#49884;&#54200;.pptx" TargetMode="External"/><Relationship Id="rId130" Type="http://schemas.openxmlformats.org/officeDocument/2006/relationships/hyperlink" Target="../../&#49888;&#50557;PPT/41%20&#47560;&#44032;&#48373;&#51020;/&#47560;&#44032;&#48373;&#51020;.pptx" TargetMode="External"/><Relationship Id="rId135" Type="http://schemas.openxmlformats.org/officeDocument/2006/relationships/image" Target="../media/image55.png"/><Relationship Id="rId151" Type="http://schemas.openxmlformats.org/officeDocument/2006/relationships/image" Target="../media/image63.png"/><Relationship Id="rId156" Type="http://schemas.openxmlformats.org/officeDocument/2006/relationships/hyperlink" Target="../../&#49888;&#50557;PPT/54%20&#46356;&#47784;&#45936;&#51204;&#49436;/&#46356;&#47784;&#45936;&#51204;&#49436;.pptx" TargetMode="External"/><Relationship Id="rId177" Type="http://schemas.openxmlformats.org/officeDocument/2006/relationships/image" Target="../media/image76.png"/><Relationship Id="rId172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50500;&#47784;&#49828;3&#51109;.pptx" TargetMode="External"/><Relationship Id="rId50" Type="http://schemas.openxmlformats.org/officeDocument/2006/relationships/hyperlink" Target="../02&#52636;&#50528;&#44413;&#44592;/&#52636;&#50528;&#44413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4&#50669;&#45824;&#54616;/&#50669;&#45824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8&#54840;&#49464;&#50500;/&#54840;&#49464;&#50500;.pptx" TargetMode="External"/><Relationship Id="rId120" Type="http://schemas.openxmlformats.org/officeDocument/2006/relationships/hyperlink" Target="../36&#49828;&#48148;&#45264;/&#49828;&#48148;&#45264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9%20&#50640;&#48288;&#49548;&#49436;/&#50640;&#48288;&#49548;&#49436;.pptx" TargetMode="External"/><Relationship Id="rId167" Type="http://schemas.openxmlformats.org/officeDocument/2006/relationships/image" Target="../media/image71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22&#50500;&#44032;/&#50500;&#44032;.pptx" TargetMode="External"/><Relationship Id="rId162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50500;&#47784;&#49828;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9&#49324;&#47924;&#50648;&#49345;/&#49324;&#47924;&#50648;&#49345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31&#50724;&#48148;&#45852;/&#50724;&#48148;&#45852;1&#51109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4%20&#49324;&#46020;&#54665;&#51204;/&#49324;&#46020;&#54665;&#51204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5%20&#50976;&#45796;&#49436;/&#50976;&#45796;&#49436;1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7&#50640;&#49828;&#45908;/&#50640;&#49828;&#45908;.pptx" TargetMode="External"/><Relationship Id="rId15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50500;&#47784;&#49828;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4&#48124;&#49688;&#44592;/&#48124;&#49688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6&#50640;&#49828;&#44180;/&#50640;&#49828;&#4418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9&#47568;&#46972;&#44592;/&#47568;&#46972;&#44592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60%20&#48288;&#46300;&#47196;&#51204;&#49436;/&#48288;&#46300;&#4719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11&#50676;&#50773;&#44592;&#49345;/&#50676;&#50773;&#44592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5&#50696;&#47112;&#48120;&#50556;&#50528;&#44032;/&#50696;&#47112;&#48120;&#50556;&#50528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7%20&#44256;&#47536;&#46020;&#54980;&#49436;/&#44256;&#47536;&#46020;&#54980;&#49436;.pptx" TargetMode="External"/><Relationship Id="rId163" Type="http://schemas.openxmlformats.org/officeDocument/2006/relationships/image" Target="../media/image69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50500;&#47784;&#49828;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4&#45208;&#54996;/&#45208;&#54996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5%20&#46356;&#47784;&#45936;&#54980;&#49436;/&#46356;&#47784;&#45936;&#5498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7&#49324;&#49324;&#44592;/&#49324;&#49324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20&#51104;&#50616;/&#51104;&#50616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42%20&#45572;&#44032;&#48373;&#51020;/&#45572;&#44032;&#48373;&#51020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3%20&#50836;&#54620;&#51060;&#49436;/&#50836;&#54620;&#51060;&#49436;1&#51109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50500;&#47784;&#49828;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9&#50836;&#50648;/&#50836;&#5064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2285;&#49464;&#44592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5&#50640;&#49828;&#46972;/&#50640;&#49828;&#46972;.pptx" TargetMode="External"/><Relationship Id="rId94" Type="http://schemas.openxmlformats.org/officeDocument/2006/relationships/hyperlink" Target="../23&#51060;&#49324;&#50556;/&#51060;&#49324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7&#54617;&#44060;/&#54617;&#44060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50%20&#48716;&#47549;&#48372;&#49436;/&#48716;&#47549;&#48372;&#49436;.pptx" TargetMode="External"/><Relationship Id="rId164" Type="http://schemas.openxmlformats.org/officeDocument/2006/relationships/hyperlink" Target="../../&#49888;&#50557;PPT/58%20&#55176;&#48652;&#47532;&#49436;/&#55176;&#48652;&#4753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10&#49324;&#47924;&#50648;&#54616;/&#49324;&#47924;&#50648;&#54616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32&#50836;&#45208;/&#50836;&#4520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../05&#49888;&#47749;&#44592;/&#49888;&#47749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7&#45796;&#45768;&#50648;/&#45796;&#45768;&#50648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8%20&#44040;&#46972;&#46356;&#50500;&#49436;/&#44040;&#46972;&#46356;&#50500;&#49436;.pptx" TargetMode="External"/><Relationship Id="rId90" Type="http://schemas.openxmlformats.org/officeDocument/2006/relationships/hyperlink" Target="../21&#51204;&#46020;&#49436;/&#51204;&#46020;&#49436;.pptx" TargetMode="External"/><Relationship Id="rId165" Type="http://schemas.openxmlformats.org/officeDocument/2006/relationships/image" Target="../media/image70.png"/><Relationship Id="rId27" Type="http://schemas.openxmlformats.org/officeDocument/2006/relationships/slide" Target="slide19.xml"/><Relationship Id="rId48" Type="http://schemas.openxmlformats.org/officeDocument/2006/relationships/hyperlink" Target="../../&#44396;-&#49888;&#50557;%20&#49457;&#44221;&#47785;&#47197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3%20&#50836;&#54620;&#48373;&#51020;/&#50836;&#54620;&#48373;&#51020;.pptx" TargetMode="External"/><Relationship Id="rId80" Type="http://schemas.openxmlformats.org/officeDocument/2006/relationships/hyperlink" Target="../16&#45712;&#54756;&#48120;&#50556;/&#45712;&#54756;&#48120;&#50556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500;&#47784;&#49828;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8&#49828;&#44032;&#47028;/&#49828;&#44032;&#47028;.pptx" TargetMode="External"/><Relationship Id="rId70" Type="http://schemas.openxmlformats.org/officeDocument/2006/relationships/hyperlink" Target="../12&#50676;&#50773;&#44592;&#54616;/&#50676;&#50773;&#44592;&#54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3&#48120;&#44032;/&#48120;&#44032;.pptx" TargetMode="Externa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50500;&#47784;&#49828;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8&#50853;&#44592;/&#50853;&#44592;.pptx" TargetMode="External"/><Relationship Id="rId138" Type="http://schemas.openxmlformats.org/officeDocument/2006/relationships/hyperlink" Target="../../&#49888;&#50557;PPT/45%20&#47196;&#47560;&#49436;/&#47196;&#47560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500;&#47784;&#49828;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3&#50669;&#45824;&#49345;/&#50669;&#45824;&#49345;.pptx" TargetMode="External"/><Relationship Id="rId128" Type="http://schemas.openxmlformats.org/officeDocument/2006/relationships/hyperlink" Target="../../&#49888;&#50557;PPT/40%20&#47560;&#53468;&#48373;&#51020;/&#47560;&#53468;&#48373;&#5102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6%20&#46356;&#46020;&#49436;/&#46356;&#4602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8&#47355;&#44592;/&#47355;&#44592;.pptx" TargetMode="External"/><Relationship Id="rId118" Type="http://schemas.openxmlformats.org/officeDocument/2006/relationships/hyperlink" Target="../35&#54616;&#48149;&#44397;/&#54616;&#48149;&#44397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51%20&#44264;&#47196;&#49352;&#49436;/&#44264;&#47196;&#49352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0&#50500;&#47784;&#49828;/&#50500;&#47784;&#4982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03&#47112;&#50948;&#44592;/&#47112;&#50948;&#44592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4&#50696;&#47112;&#48120;&#50556;/&#50696;&#47112;&#48120;&#50556;.pptx" TargetMode="External"/><Relationship Id="rId140" Type="http://schemas.openxmlformats.org/officeDocument/2006/relationships/hyperlink" Target="../../&#49888;&#50557;PPT/46%20&#44256;&#47536;&#46020;&#51204;&#49436;/&#44256;&#47536;&#46020;&#51204;&#49436;.pptx" TargetMode="External"/><Relationship Id="rId161" Type="http://schemas.openxmlformats.org/officeDocument/2006/relationships/image" Target="../media/image68.png"/><Relationship Id="rId182" Type="http://schemas.openxmlformats.org/officeDocument/2006/relationships/image" Target="../media/image99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50500;&#47784;&#49828;8&#51109;.pptx" TargetMode="External"/><Relationship Id="rId60" Type="http://schemas.openxmlformats.org/officeDocument/2006/relationships/hyperlink" Target="../06&#50668;&#54840;&#49688;&#50500;/&#50668;&#54840;&#49688;&#50500;.pptx" TargetMode="External"/><Relationship Id="rId65" Type="http://schemas.openxmlformats.org/officeDocument/2006/relationships/image" Target="../media/image20.png"/><Relationship Id="rId81" Type="http://schemas.openxmlformats.org/officeDocument/2006/relationships/image" Target="../media/image28.png"/><Relationship Id="rId86" Type="http://schemas.openxmlformats.org/officeDocument/2006/relationships/hyperlink" Target="../19&#49884;&#54200;/&#49884;&#54200;.pptx" TargetMode="External"/><Relationship Id="rId130" Type="http://schemas.openxmlformats.org/officeDocument/2006/relationships/hyperlink" Target="../../&#49888;&#50557;PPT/41%20&#47560;&#44032;&#48373;&#51020;/&#47560;&#44032;&#48373;&#51020;.pptx" TargetMode="External"/><Relationship Id="rId135" Type="http://schemas.openxmlformats.org/officeDocument/2006/relationships/image" Target="../media/image55.png"/><Relationship Id="rId151" Type="http://schemas.openxmlformats.org/officeDocument/2006/relationships/image" Target="../media/image63.png"/><Relationship Id="rId156" Type="http://schemas.openxmlformats.org/officeDocument/2006/relationships/hyperlink" Target="../../&#49888;&#50557;PPT/54%20&#46356;&#47784;&#45936;&#51204;&#49436;/&#46356;&#47784;&#45936;&#51204;&#49436;.pptx" TargetMode="External"/><Relationship Id="rId177" Type="http://schemas.openxmlformats.org/officeDocument/2006/relationships/image" Target="../media/image76.png"/><Relationship Id="rId172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50500;&#47784;&#49828;3&#51109;.pptx" TargetMode="External"/><Relationship Id="rId50" Type="http://schemas.openxmlformats.org/officeDocument/2006/relationships/hyperlink" Target="../02&#52636;&#50528;&#44413;&#44592;/&#52636;&#50528;&#44413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4&#50669;&#45824;&#54616;/&#50669;&#45824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8&#54840;&#49464;&#50500;/&#54840;&#49464;&#50500;.pptx" TargetMode="External"/><Relationship Id="rId120" Type="http://schemas.openxmlformats.org/officeDocument/2006/relationships/hyperlink" Target="../36&#49828;&#48148;&#45264;/&#49828;&#48148;&#45264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9%20&#50640;&#48288;&#49548;&#49436;/&#50640;&#48288;&#49548;&#49436;.pptx" TargetMode="External"/><Relationship Id="rId167" Type="http://schemas.openxmlformats.org/officeDocument/2006/relationships/image" Target="../media/image71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22&#50500;&#44032;/&#50500;&#44032;.pptx" TargetMode="External"/><Relationship Id="rId162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50500;&#47784;&#49828;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9&#49324;&#47924;&#50648;&#49345;/&#49324;&#47924;&#50648;&#49345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31&#50724;&#48148;&#45852;/&#50724;&#48148;&#45852;1&#51109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4%20&#49324;&#46020;&#54665;&#51204;/&#49324;&#46020;&#54665;&#51204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5%20&#50976;&#45796;&#49436;/&#50976;&#45796;&#49436;1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7&#50640;&#49828;&#45908;/&#50640;&#49828;&#45908;.pptx" TargetMode="External"/><Relationship Id="rId15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50500;&#47784;&#49828;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4&#48124;&#49688;&#44592;/&#48124;&#49688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6&#50640;&#49828;&#44180;/&#50640;&#49828;&#4418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9&#47568;&#46972;&#44592;/&#47568;&#46972;&#44592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60%20&#48288;&#46300;&#47196;&#51204;&#49436;/&#48288;&#46300;&#4719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11&#50676;&#50773;&#44592;&#49345;/&#50676;&#50773;&#44592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5&#50696;&#47112;&#48120;&#50556;&#50528;&#44032;/&#50696;&#47112;&#48120;&#50556;&#50528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7%20&#44256;&#47536;&#46020;&#54980;&#49436;/&#44256;&#47536;&#46020;&#54980;&#49436;.pptx" TargetMode="External"/><Relationship Id="rId163" Type="http://schemas.openxmlformats.org/officeDocument/2006/relationships/image" Target="../media/image69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50500;&#47784;&#49828;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4&#45208;&#54996;/&#45208;&#54996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5%20&#46356;&#47784;&#45936;&#54980;&#49436;/&#46356;&#47784;&#45936;&#5498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7&#49324;&#49324;&#44592;/&#49324;&#49324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20&#51104;&#50616;/&#51104;&#50616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42%20&#45572;&#44032;&#48373;&#51020;/&#45572;&#44032;&#48373;&#51020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3%20&#50836;&#54620;&#51060;&#49436;/&#50836;&#54620;&#51060;&#49436;1&#51109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50500;&#47784;&#49828;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9&#50836;&#50648;/&#50836;&#5064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2285;&#49464;&#44592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5&#50640;&#49828;&#46972;/&#50640;&#49828;&#46972;.pptx" TargetMode="External"/><Relationship Id="rId94" Type="http://schemas.openxmlformats.org/officeDocument/2006/relationships/hyperlink" Target="../23&#51060;&#49324;&#50556;/&#51060;&#49324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7&#54617;&#44060;/&#54617;&#44060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50%20&#48716;&#47549;&#48372;&#49436;/&#48716;&#47549;&#48372;&#49436;.pptx" TargetMode="External"/><Relationship Id="rId164" Type="http://schemas.openxmlformats.org/officeDocument/2006/relationships/hyperlink" Target="../../&#49888;&#50557;PPT/58%20&#55176;&#48652;&#47532;&#49436;/&#55176;&#48652;&#4753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10&#49324;&#47924;&#50648;&#54616;/&#49324;&#47924;&#50648;&#54616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32&#50836;&#45208;/&#50836;&#4520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../05&#49888;&#47749;&#44592;/&#49888;&#47749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7&#45796;&#45768;&#50648;/&#45796;&#45768;&#50648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8%20&#44040;&#46972;&#46356;&#50500;&#49436;/&#44040;&#46972;&#46356;&#50500;&#49436;.pptx" TargetMode="External"/><Relationship Id="rId90" Type="http://schemas.openxmlformats.org/officeDocument/2006/relationships/hyperlink" Target="../21&#51204;&#46020;&#49436;/&#51204;&#46020;&#49436;.pptx" TargetMode="External"/><Relationship Id="rId165" Type="http://schemas.openxmlformats.org/officeDocument/2006/relationships/image" Target="../media/image70.png"/><Relationship Id="rId27" Type="http://schemas.openxmlformats.org/officeDocument/2006/relationships/slide" Target="slide19.xml"/><Relationship Id="rId48" Type="http://schemas.openxmlformats.org/officeDocument/2006/relationships/hyperlink" Target="../../&#44396;-&#49888;&#50557;%20&#49457;&#44221;&#47785;&#47197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3%20&#50836;&#54620;&#48373;&#51020;/&#50836;&#54620;&#48373;&#51020;.pptx" TargetMode="External"/><Relationship Id="rId80" Type="http://schemas.openxmlformats.org/officeDocument/2006/relationships/hyperlink" Target="../16&#45712;&#54756;&#48120;&#50556;/&#45712;&#54756;&#48120;&#50556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500;&#47784;&#49828;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8&#49828;&#44032;&#47028;/&#49828;&#44032;&#47028;.pptx" TargetMode="External"/><Relationship Id="rId70" Type="http://schemas.openxmlformats.org/officeDocument/2006/relationships/hyperlink" Target="../12&#50676;&#50773;&#44592;&#54616;/&#50676;&#50773;&#44592;&#54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3&#48120;&#44032;/&#48120;&#44032;.pptx" TargetMode="External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50500;&#47784;&#49828;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8&#50853;&#44592;/&#50853;&#44592;.pptx" TargetMode="External"/><Relationship Id="rId138" Type="http://schemas.openxmlformats.org/officeDocument/2006/relationships/hyperlink" Target="../../&#49888;&#50557;PPT/45%20&#47196;&#47560;&#49436;/&#47196;&#47560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500;&#47784;&#49828;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3&#50669;&#45824;&#49345;/&#50669;&#45824;&#49345;.pptx" TargetMode="External"/><Relationship Id="rId128" Type="http://schemas.openxmlformats.org/officeDocument/2006/relationships/hyperlink" Target="../../&#49888;&#50557;PPT/40%20&#47560;&#53468;&#48373;&#51020;/&#47560;&#53468;&#48373;&#5102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6%20&#46356;&#46020;&#49436;/&#46356;&#4602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8&#47355;&#44592;/&#47355;&#44592;.pptx" TargetMode="External"/><Relationship Id="rId118" Type="http://schemas.openxmlformats.org/officeDocument/2006/relationships/hyperlink" Target="../35&#54616;&#48149;&#44397;/&#54616;&#48149;&#44397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51%20&#44264;&#47196;&#49352;&#49436;/&#44264;&#47196;&#49352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0&#50500;&#47784;&#49828;/&#50500;&#47784;&#4982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03&#47112;&#50948;&#44592;/&#47112;&#50948;&#44592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4&#50696;&#47112;&#48120;&#50556;/&#50696;&#47112;&#48120;&#50556;.pptx" TargetMode="External"/><Relationship Id="rId140" Type="http://schemas.openxmlformats.org/officeDocument/2006/relationships/hyperlink" Target="../../&#49888;&#50557;PPT/46%20&#44256;&#47536;&#46020;&#51204;&#49436;/&#44256;&#47536;&#46020;&#51204;&#49436;.pptx" TargetMode="External"/><Relationship Id="rId161" Type="http://schemas.openxmlformats.org/officeDocument/2006/relationships/image" Target="../media/image68.png"/><Relationship Id="rId182" Type="http://schemas.openxmlformats.org/officeDocument/2006/relationships/image" Target="../media/image100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50500;&#47784;&#49828;8&#51109;.pptx" TargetMode="External"/><Relationship Id="rId60" Type="http://schemas.openxmlformats.org/officeDocument/2006/relationships/hyperlink" Target="../06&#50668;&#54840;&#49688;&#50500;/&#50668;&#54840;&#49688;&#50500;.pptx" TargetMode="External"/><Relationship Id="rId65" Type="http://schemas.openxmlformats.org/officeDocument/2006/relationships/image" Target="../media/image20.png"/><Relationship Id="rId81" Type="http://schemas.openxmlformats.org/officeDocument/2006/relationships/image" Target="../media/image28.png"/><Relationship Id="rId86" Type="http://schemas.openxmlformats.org/officeDocument/2006/relationships/hyperlink" Target="../19&#49884;&#54200;/&#49884;&#54200;.pptx" TargetMode="External"/><Relationship Id="rId130" Type="http://schemas.openxmlformats.org/officeDocument/2006/relationships/hyperlink" Target="../../&#49888;&#50557;PPT/41%20&#47560;&#44032;&#48373;&#51020;/&#47560;&#44032;&#48373;&#51020;.pptx" TargetMode="External"/><Relationship Id="rId135" Type="http://schemas.openxmlformats.org/officeDocument/2006/relationships/image" Target="../media/image55.png"/><Relationship Id="rId151" Type="http://schemas.openxmlformats.org/officeDocument/2006/relationships/image" Target="../media/image63.png"/><Relationship Id="rId156" Type="http://schemas.openxmlformats.org/officeDocument/2006/relationships/hyperlink" Target="../../&#49888;&#50557;PPT/54%20&#46356;&#47784;&#45936;&#51204;&#49436;/&#46356;&#47784;&#45936;&#51204;&#49436;.pptx" TargetMode="External"/><Relationship Id="rId177" Type="http://schemas.openxmlformats.org/officeDocument/2006/relationships/image" Target="../media/image76.png"/><Relationship Id="rId172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50500;&#47784;&#49828;3&#51109;.pptx" TargetMode="External"/><Relationship Id="rId50" Type="http://schemas.openxmlformats.org/officeDocument/2006/relationships/hyperlink" Target="../02&#52636;&#50528;&#44413;&#44592;/&#52636;&#50528;&#44413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4&#50669;&#45824;&#54616;/&#50669;&#45824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8&#54840;&#49464;&#50500;/&#54840;&#49464;&#50500;.pptx" TargetMode="External"/><Relationship Id="rId120" Type="http://schemas.openxmlformats.org/officeDocument/2006/relationships/hyperlink" Target="../36&#49828;&#48148;&#45264;/&#49828;&#48148;&#45264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9%20&#50640;&#48288;&#49548;&#49436;/&#50640;&#48288;&#49548;&#49436;.pptx" TargetMode="External"/><Relationship Id="rId167" Type="http://schemas.openxmlformats.org/officeDocument/2006/relationships/image" Target="../media/image71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22&#50500;&#44032;/&#50500;&#44032;.pptx" TargetMode="External"/><Relationship Id="rId162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50500;&#47784;&#49828;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9&#49324;&#47924;&#50648;&#49345;/&#49324;&#47924;&#50648;&#49345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31&#50724;&#48148;&#45852;/&#50724;&#48148;&#45852;1&#51109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4%20&#49324;&#46020;&#54665;&#51204;/&#49324;&#46020;&#54665;&#51204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5%20&#50976;&#45796;&#49436;/&#50976;&#45796;&#49436;1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7&#50640;&#49828;&#45908;/&#50640;&#49828;&#45908;.pptx" TargetMode="External"/><Relationship Id="rId15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50500;&#47784;&#49828;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4&#48124;&#49688;&#44592;/&#48124;&#49688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6&#50640;&#49828;&#44180;/&#50640;&#49828;&#4418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9&#47568;&#46972;&#44592;/&#47568;&#46972;&#44592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60%20&#48288;&#46300;&#47196;&#51204;&#49436;/&#48288;&#46300;&#4719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11&#50676;&#50773;&#44592;&#49345;/&#50676;&#50773;&#44592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5&#50696;&#47112;&#48120;&#50556;&#50528;&#44032;/&#50696;&#47112;&#48120;&#50556;&#50528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7%20&#44256;&#47536;&#46020;&#54980;&#49436;/&#44256;&#47536;&#46020;&#54980;&#49436;.pptx" TargetMode="External"/><Relationship Id="rId163" Type="http://schemas.openxmlformats.org/officeDocument/2006/relationships/image" Target="../media/image69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50500;&#47784;&#49828;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4&#45208;&#54996;/&#45208;&#54996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5%20&#46356;&#47784;&#45936;&#54980;&#49436;/&#46356;&#47784;&#45936;&#5498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7&#49324;&#49324;&#44592;/&#49324;&#49324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20&#51104;&#50616;/&#51104;&#50616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42%20&#45572;&#44032;&#48373;&#51020;/&#45572;&#44032;&#48373;&#51020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3%20&#50836;&#54620;&#51060;&#49436;/&#50836;&#54620;&#51060;&#49436;1&#51109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50500;&#47784;&#49828;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9&#50836;&#50648;/&#50836;&#5064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2285;&#49464;&#44592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5&#50640;&#49828;&#46972;/&#50640;&#49828;&#46972;.pptx" TargetMode="External"/><Relationship Id="rId94" Type="http://schemas.openxmlformats.org/officeDocument/2006/relationships/hyperlink" Target="../23&#51060;&#49324;&#50556;/&#51060;&#49324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7&#54617;&#44060;/&#54617;&#44060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50%20&#48716;&#47549;&#48372;&#49436;/&#48716;&#47549;&#48372;&#49436;.pptx" TargetMode="External"/><Relationship Id="rId164" Type="http://schemas.openxmlformats.org/officeDocument/2006/relationships/hyperlink" Target="../../&#49888;&#50557;PPT/58%20&#55176;&#48652;&#47532;&#49436;/&#55176;&#48652;&#4753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10&#49324;&#47924;&#50648;&#54616;/&#49324;&#47924;&#50648;&#54616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32&#50836;&#45208;/&#50836;&#4520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../05&#49888;&#47749;&#44592;/&#49888;&#47749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7&#45796;&#45768;&#50648;/&#45796;&#45768;&#50648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8%20&#44040;&#46972;&#46356;&#50500;&#49436;/&#44040;&#46972;&#46356;&#50500;&#49436;.pptx" TargetMode="External"/><Relationship Id="rId90" Type="http://schemas.openxmlformats.org/officeDocument/2006/relationships/hyperlink" Target="../21&#51204;&#46020;&#49436;/&#51204;&#46020;&#49436;.pptx" TargetMode="External"/><Relationship Id="rId165" Type="http://schemas.openxmlformats.org/officeDocument/2006/relationships/image" Target="../media/image70.png"/><Relationship Id="rId27" Type="http://schemas.openxmlformats.org/officeDocument/2006/relationships/slide" Target="slide19.xml"/><Relationship Id="rId48" Type="http://schemas.openxmlformats.org/officeDocument/2006/relationships/hyperlink" Target="../../&#44396;-&#49888;&#50557;%20&#49457;&#44221;&#47785;&#47197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3%20&#50836;&#54620;&#48373;&#51020;/&#50836;&#54620;&#48373;&#51020;.pptx" TargetMode="External"/><Relationship Id="rId80" Type="http://schemas.openxmlformats.org/officeDocument/2006/relationships/hyperlink" Target="../16&#45712;&#54756;&#48120;&#50556;/&#45712;&#54756;&#48120;&#50556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500;&#47784;&#49828;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8&#49828;&#44032;&#47028;/&#49828;&#44032;&#47028;.pptx" TargetMode="External"/><Relationship Id="rId70" Type="http://schemas.openxmlformats.org/officeDocument/2006/relationships/hyperlink" Target="../12&#50676;&#50773;&#44592;&#54616;/&#50676;&#50773;&#44592;&#54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3&#48120;&#44032;/&#48120;&#44032;.pptx" TargetMode="External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50500;&#47784;&#49828;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8&#50853;&#44592;/&#50853;&#44592;.pptx" TargetMode="External"/><Relationship Id="rId138" Type="http://schemas.openxmlformats.org/officeDocument/2006/relationships/hyperlink" Target="../../&#49888;&#50557;PPT/45%20&#47196;&#47560;&#49436;/&#47196;&#47560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500;&#47784;&#49828;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3&#50669;&#45824;&#49345;/&#50669;&#45824;&#49345;.pptx" TargetMode="External"/><Relationship Id="rId128" Type="http://schemas.openxmlformats.org/officeDocument/2006/relationships/hyperlink" Target="../../&#49888;&#50557;PPT/40%20&#47560;&#53468;&#48373;&#51020;/&#47560;&#53468;&#48373;&#5102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6%20&#46356;&#46020;&#49436;/&#46356;&#4602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8&#47355;&#44592;/&#47355;&#44592;.pptx" TargetMode="External"/><Relationship Id="rId118" Type="http://schemas.openxmlformats.org/officeDocument/2006/relationships/hyperlink" Target="../35&#54616;&#48149;&#44397;/&#54616;&#48149;&#44397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51%20&#44264;&#47196;&#49352;&#49436;/&#44264;&#47196;&#49352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0&#50500;&#47784;&#49828;/&#50500;&#47784;&#4982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03&#47112;&#50948;&#44592;/&#47112;&#50948;&#44592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4&#50696;&#47112;&#48120;&#50556;/&#50696;&#47112;&#48120;&#50556;.pptx" TargetMode="External"/><Relationship Id="rId140" Type="http://schemas.openxmlformats.org/officeDocument/2006/relationships/hyperlink" Target="../../&#49888;&#50557;PPT/46%20&#44256;&#47536;&#46020;&#51204;&#49436;/&#44256;&#47536;&#46020;&#51204;&#49436;.pptx" TargetMode="External"/><Relationship Id="rId161" Type="http://schemas.openxmlformats.org/officeDocument/2006/relationships/image" Target="../media/image68.png"/><Relationship Id="rId182" Type="http://schemas.openxmlformats.org/officeDocument/2006/relationships/image" Target="../media/image101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50500;&#47784;&#49828;8&#51109;.pptx" TargetMode="External"/><Relationship Id="rId60" Type="http://schemas.openxmlformats.org/officeDocument/2006/relationships/hyperlink" Target="../06&#50668;&#54840;&#49688;&#50500;/&#50668;&#54840;&#49688;&#50500;.pptx" TargetMode="External"/><Relationship Id="rId65" Type="http://schemas.openxmlformats.org/officeDocument/2006/relationships/image" Target="../media/image20.png"/><Relationship Id="rId81" Type="http://schemas.openxmlformats.org/officeDocument/2006/relationships/image" Target="../media/image28.png"/><Relationship Id="rId86" Type="http://schemas.openxmlformats.org/officeDocument/2006/relationships/hyperlink" Target="../19&#49884;&#54200;/&#49884;&#54200;.pptx" TargetMode="External"/><Relationship Id="rId130" Type="http://schemas.openxmlformats.org/officeDocument/2006/relationships/hyperlink" Target="../../&#49888;&#50557;PPT/41%20&#47560;&#44032;&#48373;&#51020;/&#47560;&#44032;&#48373;&#51020;.pptx" TargetMode="External"/><Relationship Id="rId135" Type="http://schemas.openxmlformats.org/officeDocument/2006/relationships/image" Target="../media/image55.png"/><Relationship Id="rId151" Type="http://schemas.openxmlformats.org/officeDocument/2006/relationships/image" Target="../media/image63.png"/><Relationship Id="rId156" Type="http://schemas.openxmlformats.org/officeDocument/2006/relationships/hyperlink" Target="../../&#49888;&#50557;PPT/54%20&#46356;&#47784;&#45936;&#51204;&#49436;/&#46356;&#47784;&#45936;&#51204;&#49436;.pptx" TargetMode="External"/><Relationship Id="rId177" Type="http://schemas.openxmlformats.org/officeDocument/2006/relationships/image" Target="../media/image76.png"/><Relationship Id="rId172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50500;&#47784;&#49828;3&#51109;.pptx" TargetMode="External"/><Relationship Id="rId50" Type="http://schemas.openxmlformats.org/officeDocument/2006/relationships/hyperlink" Target="../02&#52636;&#50528;&#44413;&#44592;/&#52636;&#50528;&#44413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4&#50669;&#45824;&#54616;/&#50669;&#45824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8&#54840;&#49464;&#50500;/&#54840;&#49464;&#50500;.pptx" TargetMode="External"/><Relationship Id="rId120" Type="http://schemas.openxmlformats.org/officeDocument/2006/relationships/hyperlink" Target="../36&#49828;&#48148;&#45264;/&#49828;&#48148;&#45264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9%20&#50640;&#48288;&#49548;&#49436;/&#50640;&#48288;&#49548;&#49436;.pptx" TargetMode="External"/><Relationship Id="rId167" Type="http://schemas.openxmlformats.org/officeDocument/2006/relationships/image" Target="../media/image71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22&#50500;&#44032;/&#50500;&#44032;.pptx" TargetMode="External"/><Relationship Id="rId162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50500;&#47784;&#49828;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9&#49324;&#47924;&#50648;&#49345;/&#49324;&#47924;&#50648;&#49345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31&#50724;&#48148;&#45852;/&#50724;&#48148;&#45852;1&#51109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4%20&#49324;&#46020;&#54665;&#51204;/&#49324;&#46020;&#54665;&#51204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5%20&#50976;&#45796;&#49436;/&#50976;&#45796;&#49436;1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7&#50640;&#49828;&#45908;/&#50640;&#49828;&#45908;.pptx" TargetMode="External"/><Relationship Id="rId15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50500;&#47784;&#49828;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4&#48124;&#49688;&#44592;/&#48124;&#49688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6&#50640;&#49828;&#44180;/&#50640;&#49828;&#4418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9&#47568;&#46972;&#44592;/&#47568;&#46972;&#44592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60%20&#48288;&#46300;&#47196;&#51204;&#49436;/&#48288;&#46300;&#4719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11&#50676;&#50773;&#44592;&#49345;/&#50676;&#50773;&#44592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5&#50696;&#47112;&#48120;&#50556;&#50528;&#44032;/&#50696;&#47112;&#48120;&#50556;&#50528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7%20&#44256;&#47536;&#46020;&#54980;&#49436;/&#44256;&#47536;&#46020;&#54980;&#49436;.pptx" TargetMode="External"/><Relationship Id="rId163" Type="http://schemas.openxmlformats.org/officeDocument/2006/relationships/image" Target="../media/image69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50500;&#47784;&#49828;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4&#45208;&#54996;/&#45208;&#54996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5%20&#46356;&#47784;&#45936;&#54980;&#49436;/&#46356;&#47784;&#45936;&#5498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7&#49324;&#49324;&#44592;/&#49324;&#49324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20&#51104;&#50616;/&#51104;&#50616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42%20&#45572;&#44032;&#48373;&#51020;/&#45572;&#44032;&#48373;&#51020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3%20&#50836;&#54620;&#51060;&#49436;/&#50836;&#54620;&#51060;&#49436;1&#51109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50500;&#47784;&#49828;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9&#50836;&#50648;/&#50836;&#5064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2285;&#49464;&#44592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5&#50640;&#49828;&#46972;/&#50640;&#49828;&#46972;.pptx" TargetMode="External"/><Relationship Id="rId94" Type="http://schemas.openxmlformats.org/officeDocument/2006/relationships/hyperlink" Target="../23&#51060;&#49324;&#50556;/&#51060;&#49324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7&#54617;&#44060;/&#54617;&#44060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50%20&#48716;&#47549;&#48372;&#49436;/&#48716;&#47549;&#48372;&#49436;.pptx" TargetMode="External"/><Relationship Id="rId164" Type="http://schemas.openxmlformats.org/officeDocument/2006/relationships/hyperlink" Target="../../&#49888;&#50557;PPT/58%20&#55176;&#48652;&#47532;&#49436;/&#55176;&#48652;&#4753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10&#49324;&#47924;&#50648;&#54616;/&#49324;&#47924;&#50648;&#54616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32&#50836;&#45208;/&#50836;&#4520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../05&#49888;&#47749;&#44592;/&#49888;&#47749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7&#45796;&#45768;&#50648;/&#45796;&#45768;&#50648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8%20&#44040;&#46972;&#46356;&#50500;&#49436;/&#44040;&#46972;&#46356;&#50500;&#49436;.pptx" TargetMode="External"/><Relationship Id="rId90" Type="http://schemas.openxmlformats.org/officeDocument/2006/relationships/hyperlink" Target="../21&#51204;&#46020;&#49436;/&#51204;&#46020;&#49436;.pptx" TargetMode="External"/><Relationship Id="rId165" Type="http://schemas.openxmlformats.org/officeDocument/2006/relationships/image" Target="../media/image70.png"/><Relationship Id="rId27" Type="http://schemas.openxmlformats.org/officeDocument/2006/relationships/slide" Target="slide19.xml"/><Relationship Id="rId48" Type="http://schemas.openxmlformats.org/officeDocument/2006/relationships/hyperlink" Target="../../&#44396;-&#49888;&#50557;%20&#49457;&#44221;&#47785;&#47197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3%20&#50836;&#54620;&#48373;&#51020;/&#50836;&#54620;&#48373;&#51020;.pptx" TargetMode="External"/><Relationship Id="rId80" Type="http://schemas.openxmlformats.org/officeDocument/2006/relationships/hyperlink" Target="../16&#45712;&#54756;&#48120;&#50556;/&#45712;&#54756;&#48120;&#50556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500;&#47784;&#49828;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8&#49828;&#44032;&#47028;/&#49828;&#44032;&#47028;.pptx" TargetMode="External"/><Relationship Id="rId70" Type="http://schemas.openxmlformats.org/officeDocument/2006/relationships/hyperlink" Target="../12&#50676;&#50773;&#44592;&#54616;/&#50676;&#50773;&#44592;&#54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3&#48120;&#44032;/&#48120;&#44032;.pptx" TargetMode="External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50500;&#47784;&#49828;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8&#50853;&#44592;/&#50853;&#44592;.pptx" TargetMode="External"/><Relationship Id="rId138" Type="http://schemas.openxmlformats.org/officeDocument/2006/relationships/hyperlink" Target="../../&#49888;&#50557;PPT/45%20&#47196;&#47560;&#49436;/&#47196;&#47560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500;&#47784;&#49828;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3&#50669;&#45824;&#49345;/&#50669;&#45824;&#49345;.pptx" TargetMode="External"/><Relationship Id="rId128" Type="http://schemas.openxmlformats.org/officeDocument/2006/relationships/hyperlink" Target="../../&#49888;&#50557;PPT/40%20&#47560;&#53468;&#48373;&#51020;/&#47560;&#53468;&#48373;&#5102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6%20&#46356;&#46020;&#49436;/&#46356;&#4602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8&#47355;&#44592;/&#47355;&#44592;.pptx" TargetMode="External"/><Relationship Id="rId118" Type="http://schemas.openxmlformats.org/officeDocument/2006/relationships/hyperlink" Target="../35&#54616;&#48149;&#44397;/&#54616;&#48149;&#44397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51%20&#44264;&#47196;&#49352;&#49436;/&#44264;&#47196;&#49352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0&#50500;&#47784;&#49828;/&#50500;&#47784;&#4982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03&#47112;&#50948;&#44592;/&#47112;&#50948;&#44592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4&#50696;&#47112;&#48120;&#50556;/&#50696;&#47112;&#48120;&#50556;.pptx" TargetMode="External"/><Relationship Id="rId140" Type="http://schemas.openxmlformats.org/officeDocument/2006/relationships/hyperlink" Target="../../&#49888;&#50557;PPT/46%20&#44256;&#47536;&#46020;&#51204;&#49436;/&#44256;&#47536;&#46020;&#51204;&#49436;.pptx" TargetMode="External"/><Relationship Id="rId161" Type="http://schemas.openxmlformats.org/officeDocument/2006/relationships/image" Target="../media/image68.png"/><Relationship Id="rId182" Type="http://schemas.openxmlformats.org/officeDocument/2006/relationships/image" Target="../media/image102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50500;&#47784;&#49828;8&#51109;.pptx" TargetMode="External"/><Relationship Id="rId60" Type="http://schemas.openxmlformats.org/officeDocument/2006/relationships/hyperlink" Target="../06&#50668;&#54840;&#49688;&#50500;/&#50668;&#54840;&#49688;&#50500;.pptx" TargetMode="External"/><Relationship Id="rId65" Type="http://schemas.openxmlformats.org/officeDocument/2006/relationships/image" Target="../media/image20.png"/><Relationship Id="rId81" Type="http://schemas.openxmlformats.org/officeDocument/2006/relationships/image" Target="../media/image28.png"/><Relationship Id="rId86" Type="http://schemas.openxmlformats.org/officeDocument/2006/relationships/hyperlink" Target="../19&#49884;&#54200;/&#49884;&#54200;.pptx" TargetMode="External"/><Relationship Id="rId130" Type="http://schemas.openxmlformats.org/officeDocument/2006/relationships/hyperlink" Target="../../&#49888;&#50557;PPT/41%20&#47560;&#44032;&#48373;&#51020;/&#47560;&#44032;&#48373;&#51020;.pptx" TargetMode="External"/><Relationship Id="rId135" Type="http://schemas.openxmlformats.org/officeDocument/2006/relationships/image" Target="../media/image55.png"/><Relationship Id="rId151" Type="http://schemas.openxmlformats.org/officeDocument/2006/relationships/image" Target="../media/image63.png"/><Relationship Id="rId156" Type="http://schemas.openxmlformats.org/officeDocument/2006/relationships/hyperlink" Target="../../&#49888;&#50557;PPT/54%20&#46356;&#47784;&#45936;&#51204;&#49436;/&#46356;&#47784;&#45936;&#51204;&#49436;.pptx" TargetMode="External"/><Relationship Id="rId177" Type="http://schemas.openxmlformats.org/officeDocument/2006/relationships/image" Target="../media/image76.png"/><Relationship Id="rId172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50500;&#47784;&#49828;3&#51109;.pptx" TargetMode="External"/><Relationship Id="rId50" Type="http://schemas.openxmlformats.org/officeDocument/2006/relationships/hyperlink" Target="../02&#52636;&#50528;&#44413;&#44592;/&#52636;&#50528;&#44413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4&#50669;&#45824;&#54616;/&#50669;&#45824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8&#54840;&#49464;&#50500;/&#54840;&#49464;&#50500;.pptx" TargetMode="External"/><Relationship Id="rId120" Type="http://schemas.openxmlformats.org/officeDocument/2006/relationships/hyperlink" Target="../36&#49828;&#48148;&#45264;/&#49828;&#48148;&#45264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9%20&#50640;&#48288;&#49548;&#49436;/&#50640;&#48288;&#49548;&#49436;.pptx" TargetMode="External"/><Relationship Id="rId167" Type="http://schemas.openxmlformats.org/officeDocument/2006/relationships/image" Target="../media/image71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22&#50500;&#44032;/&#50500;&#44032;.pptx" TargetMode="External"/><Relationship Id="rId162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50500;&#47784;&#49828;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9&#49324;&#47924;&#50648;&#49345;/&#49324;&#47924;&#50648;&#49345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31&#50724;&#48148;&#45852;/&#50724;&#48148;&#45852;1&#51109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4%20&#49324;&#46020;&#54665;&#51204;/&#49324;&#46020;&#54665;&#51204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5%20&#50976;&#45796;&#49436;/&#50976;&#45796;&#49436;1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7&#50640;&#49828;&#45908;/&#50640;&#49828;&#45908;.pptx" TargetMode="External"/><Relationship Id="rId15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50500;&#47784;&#49828;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4&#48124;&#49688;&#44592;/&#48124;&#49688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6&#50640;&#49828;&#44180;/&#50640;&#49828;&#4418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9&#47568;&#46972;&#44592;/&#47568;&#46972;&#44592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60%20&#48288;&#46300;&#47196;&#51204;&#49436;/&#48288;&#46300;&#4719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11&#50676;&#50773;&#44592;&#49345;/&#50676;&#50773;&#44592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5&#50696;&#47112;&#48120;&#50556;&#50528;&#44032;/&#50696;&#47112;&#48120;&#50556;&#50528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7%20&#44256;&#47536;&#46020;&#54980;&#49436;/&#44256;&#47536;&#46020;&#54980;&#49436;.pptx" TargetMode="External"/><Relationship Id="rId163" Type="http://schemas.openxmlformats.org/officeDocument/2006/relationships/image" Target="../media/image69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50500;&#47784;&#49828;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4&#45208;&#54996;/&#45208;&#54996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5%20&#46356;&#47784;&#45936;&#54980;&#49436;/&#46356;&#47784;&#45936;&#5498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7&#49324;&#49324;&#44592;/&#49324;&#49324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20&#51104;&#50616;/&#51104;&#50616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42%20&#45572;&#44032;&#48373;&#51020;/&#45572;&#44032;&#48373;&#51020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3%20&#50836;&#54620;&#51060;&#49436;/&#50836;&#54620;&#51060;&#49436;1&#51109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50500;&#47784;&#49828;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9&#50836;&#50648;/&#50836;&#5064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2285;&#49464;&#44592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5&#50640;&#49828;&#46972;/&#50640;&#49828;&#46972;.pptx" TargetMode="External"/><Relationship Id="rId94" Type="http://schemas.openxmlformats.org/officeDocument/2006/relationships/hyperlink" Target="../23&#51060;&#49324;&#50556;/&#51060;&#49324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7&#54617;&#44060;/&#54617;&#44060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50%20&#48716;&#47549;&#48372;&#49436;/&#48716;&#47549;&#48372;&#49436;.pptx" TargetMode="External"/><Relationship Id="rId164" Type="http://schemas.openxmlformats.org/officeDocument/2006/relationships/hyperlink" Target="../../&#49888;&#50557;PPT/58%20&#55176;&#48652;&#47532;&#49436;/&#55176;&#48652;&#4753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10&#49324;&#47924;&#50648;&#54616;/&#49324;&#47924;&#50648;&#54616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32&#50836;&#45208;/&#50836;&#4520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../05&#49888;&#47749;&#44592;/&#49888;&#47749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7&#45796;&#45768;&#50648;/&#45796;&#45768;&#50648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8%20&#44040;&#46972;&#46356;&#50500;&#49436;/&#44040;&#46972;&#46356;&#50500;&#49436;.pptx" TargetMode="External"/><Relationship Id="rId90" Type="http://schemas.openxmlformats.org/officeDocument/2006/relationships/hyperlink" Target="../21&#51204;&#46020;&#49436;/&#51204;&#46020;&#49436;.pptx" TargetMode="External"/><Relationship Id="rId165" Type="http://schemas.openxmlformats.org/officeDocument/2006/relationships/image" Target="../media/image70.png"/><Relationship Id="rId27" Type="http://schemas.openxmlformats.org/officeDocument/2006/relationships/slide" Target="slide19.xml"/><Relationship Id="rId48" Type="http://schemas.openxmlformats.org/officeDocument/2006/relationships/hyperlink" Target="../../&#44396;-&#49888;&#50557;%20&#49457;&#44221;&#47785;&#47197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3%20&#50836;&#54620;&#48373;&#51020;/&#50836;&#54620;&#48373;&#51020;.pptx" TargetMode="External"/><Relationship Id="rId80" Type="http://schemas.openxmlformats.org/officeDocument/2006/relationships/hyperlink" Target="../16&#45712;&#54756;&#48120;&#50556;/&#45712;&#54756;&#48120;&#50556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500;&#47784;&#49828;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8&#49828;&#44032;&#47028;/&#49828;&#44032;&#47028;.pptx" TargetMode="External"/><Relationship Id="rId70" Type="http://schemas.openxmlformats.org/officeDocument/2006/relationships/hyperlink" Target="../12&#50676;&#50773;&#44592;&#54616;/&#50676;&#50773;&#44592;&#54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3&#48120;&#44032;/&#48120;&#44032;.pptx" TargetMode="External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50500;&#47784;&#49828;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8&#50853;&#44592;/&#50853;&#44592;.pptx" TargetMode="External"/><Relationship Id="rId138" Type="http://schemas.openxmlformats.org/officeDocument/2006/relationships/hyperlink" Target="../../&#49888;&#50557;PPT/45%20&#47196;&#47560;&#49436;/&#47196;&#47560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500;&#47784;&#49828;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3&#50669;&#45824;&#49345;/&#50669;&#45824;&#49345;.pptx" TargetMode="External"/><Relationship Id="rId128" Type="http://schemas.openxmlformats.org/officeDocument/2006/relationships/hyperlink" Target="../../&#49888;&#50557;PPT/40%20&#47560;&#53468;&#48373;&#51020;/&#47560;&#53468;&#48373;&#5102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6%20&#46356;&#46020;&#49436;/&#46356;&#4602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8&#47355;&#44592;/&#47355;&#44592;.pptx" TargetMode="External"/><Relationship Id="rId118" Type="http://schemas.openxmlformats.org/officeDocument/2006/relationships/hyperlink" Target="../35&#54616;&#48149;&#44397;/&#54616;&#48149;&#44397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51%20&#44264;&#47196;&#49352;&#49436;/&#44264;&#47196;&#49352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0&#50500;&#47784;&#49828;/&#50500;&#47784;&#4982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03&#47112;&#50948;&#44592;/&#47112;&#50948;&#44592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4&#50696;&#47112;&#48120;&#50556;/&#50696;&#47112;&#48120;&#50556;.pptx" TargetMode="External"/><Relationship Id="rId140" Type="http://schemas.openxmlformats.org/officeDocument/2006/relationships/hyperlink" Target="../../&#49888;&#50557;PPT/46%20&#44256;&#47536;&#46020;&#51204;&#49436;/&#44256;&#47536;&#46020;&#51204;&#49436;.pptx" TargetMode="External"/><Relationship Id="rId161" Type="http://schemas.openxmlformats.org/officeDocument/2006/relationships/image" Target="../media/image68.png"/><Relationship Id="rId182" Type="http://schemas.openxmlformats.org/officeDocument/2006/relationships/image" Target="../media/image103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50500;&#47784;&#49828;8&#51109;.pptx" TargetMode="External"/><Relationship Id="rId60" Type="http://schemas.openxmlformats.org/officeDocument/2006/relationships/hyperlink" Target="../06&#50668;&#54840;&#49688;&#50500;/&#50668;&#54840;&#49688;&#50500;.pptx" TargetMode="External"/><Relationship Id="rId65" Type="http://schemas.openxmlformats.org/officeDocument/2006/relationships/image" Target="../media/image20.png"/><Relationship Id="rId81" Type="http://schemas.openxmlformats.org/officeDocument/2006/relationships/image" Target="../media/image28.png"/><Relationship Id="rId86" Type="http://schemas.openxmlformats.org/officeDocument/2006/relationships/hyperlink" Target="../19&#49884;&#54200;/&#49884;&#54200;.pptx" TargetMode="External"/><Relationship Id="rId130" Type="http://schemas.openxmlformats.org/officeDocument/2006/relationships/hyperlink" Target="../../&#49888;&#50557;PPT/41%20&#47560;&#44032;&#48373;&#51020;/&#47560;&#44032;&#48373;&#51020;.pptx" TargetMode="External"/><Relationship Id="rId135" Type="http://schemas.openxmlformats.org/officeDocument/2006/relationships/image" Target="../media/image55.png"/><Relationship Id="rId151" Type="http://schemas.openxmlformats.org/officeDocument/2006/relationships/image" Target="../media/image63.png"/><Relationship Id="rId156" Type="http://schemas.openxmlformats.org/officeDocument/2006/relationships/hyperlink" Target="../../&#49888;&#50557;PPT/54%20&#46356;&#47784;&#45936;&#51204;&#49436;/&#46356;&#47784;&#45936;&#51204;&#49436;.pptx" TargetMode="External"/><Relationship Id="rId177" Type="http://schemas.openxmlformats.org/officeDocument/2006/relationships/image" Target="../media/image76.png"/><Relationship Id="rId172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50500;&#47784;&#49828;3&#51109;.pptx" TargetMode="External"/><Relationship Id="rId50" Type="http://schemas.openxmlformats.org/officeDocument/2006/relationships/hyperlink" Target="../02&#52636;&#50528;&#44413;&#44592;/&#52636;&#50528;&#44413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4&#50669;&#45824;&#54616;/&#50669;&#45824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8&#54840;&#49464;&#50500;/&#54840;&#49464;&#50500;.pptx" TargetMode="External"/><Relationship Id="rId120" Type="http://schemas.openxmlformats.org/officeDocument/2006/relationships/hyperlink" Target="../36&#49828;&#48148;&#45264;/&#49828;&#48148;&#45264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9%20&#50640;&#48288;&#49548;&#49436;/&#50640;&#48288;&#49548;&#49436;.pptx" TargetMode="External"/><Relationship Id="rId167" Type="http://schemas.openxmlformats.org/officeDocument/2006/relationships/image" Target="../media/image71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22&#50500;&#44032;/&#50500;&#44032;.pptx" TargetMode="External"/><Relationship Id="rId162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50500;&#47784;&#49828;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9&#49324;&#47924;&#50648;&#49345;/&#49324;&#47924;&#50648;&#49345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31&#50724;&#48148;&#45852;/&#50724;&#48148;&#45852;1&#51109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4%20&#49324;&#46020;&#54665;&#51204;/&#49324;&#46020;&#54665;&#51204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5%20&#50976;&#45796;&#49436;/&#50976;&#45796;&#49436;1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7&#50640;&#49828;&#45908;/&#50640;&#49828;&#45908;.pptx" TargetMode="External"/><Relationship Id="rId15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50500;&#47784;&#49828;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4&#48124;&#49688;&#44592;/&#48124;&#49688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6&#50640;&#49828;&#44180;/&#50640;&#49828;&#4418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9&#47568;&#46972;&#44592;/&#47568;&#46972;&#44592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60%20&#48288;&#46300;&#47196;&#51204;&#49436;/&#48288;&#46300;&#4719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11&#50676;&#50773;&#44592;&#49345;/&#50676;&#50773;&#44592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5&#50696;&#47112;&#48120;&#50556;&#50528;&#44032;/&#50696;&#47112;&#48120;&#50556;&#50528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7%20&#44256;&#47536;&#46020;&#54980;&#49436;/&#44256;&#47536;&#46020;&#54980;&#49436;.pptx" TargetMode="External"/><Relationship Id="rId163" Type="http://schemas.openxmlformats.org/officeDocument/2006/relationships/image" Target="../media/image69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50500;&#47784;&#49828;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4&#45208;&#54996;/&#45208;&#54996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5%20&#46356;&#47784;&#45936;&#54980;&#49436;/&#46356;&#47784;&#45936;&#5498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7&#49324;&#49324;&#44592;/&#49324;&#49324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20&#51104;&#50616;/&#51104;&#50616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42%20&#45572;&#44032;&#48373;&#51020;/&#45572;&#44032;&#48373;&#51020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3%20&#50836;&#54620;&#51060;&#49436;/&#50836;&#54620;&#51060;&#49436;1&#51109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50500;&#47784;&#49828;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9&#50836;&#50648;/&#50836;&#5064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2285;&#49464;&#44592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5&#50640;&#49828;&#46972;/&#50640;&#49828;&#46972;.pptx" TargetMode="External"/><Relationship Id="rId94" Type="http://schemas.openxmlformats.org/officeDocument/2006/relationships/hyperlink" Target="../23&#51060;&#49324;&#50556;/&#51060;&#49324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7&#54617;&#44060;/&#54617;&#44060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50%20&#48716;&#47549;&#48372;&#49436;/&#48716;&#47549;&#48372;&#49436;.pptx" TargetMode="External"/><Relationship Id="rId164" Type="http://schemas.openxmlformats.org/officeDocument/2006/relationships/hyperlink" Target="../../&#49888;&#50557;PPT/58%20&#55176;&#48652;&#47532;&#49436;/&#55176;&#48652;&#4753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10&#49324;&#47924;&#50648;&#54616;/&#49324;&#47924;&#50648;&#54616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32&#50836;&#45208;/&#50836;&#4520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../05&#49888;&#47749;&#44592;/&#49888;&#47749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7&#45796;&#45768;&#50648;/&#45796;&#45768;&#50648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8%20&#44040;&#46972;&#46356;&#50500;&#49436;/&#44040;&#46972;&#46356;&#50500;&#49436;.pptx" TargetMode="External"/><Relationship Id="rId90" Type="http://schemas.openxmlformats.org/officeDocument/2006/relationships/hyperlink" Target="../21&#51204;&#46020;&#49436;/&#51204;&#46020;&#49436;.pptx" TargetMode="External"/><Relationship Id="rId165" Type="http://schemas.openxmlformats.org/officeDocument/2006/relationships/image" Target="../media/image70.png"/><Relationship Id="rId27" Type="http://schemas.openxmlformats.org/officeDocument/2006/relationships/slide" Target="slide19.xml"/><Relationship Id="rId48" Type="http://schemas.openxmlformats.org/officeDocument/2006/relationships/hyperlink" Target="../../&#44396;-&#49888;&#50557;%20&#49457;&#44221;&#47785;&#47197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3%20&#50836;&#54620;&#48373;&#51020;/&#50836;&#54620;&#48373;&#51020;.pptx" TargetMode="External"/><Relationship Id="rId80" Type="http://schemas.openxmlformats.org/officeDocument/2006/relationships/hyperlink" Target="../16&#45712;&#54756;&#48120;&#50556;/&#45712;&#54756;&#48120;&#50556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500;&#47784;&#49828;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8&#49828;&#44032;&#47028;/&#49828;&#44032;&#47028;.pptx" TargetMode="External"/><Relationship Id="rId70" Type="http://schemas.openxmlformats.org/officeDocument/2006/relationships/hyperlink" Target="../12&#50676;&#50773;&#44592;&#54616;/&#50676;&#50773;&#44592;&#54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3&#48120;&#44032;/&#48120;&#44032;.pptx" TargetMode="External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50500;&#47784;&#49828;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8&#50853;&#44592;/&#50853;&#44592;.pptx" TargetMode="External"/><Relationship Id="rId138" Type="http://schemas.openxmlformats.org/officeDocument/2006/relationships/hyperlink" Target="../../&#49888;&#50557;PPT/45%20&#47196;&#47560;&#49436;/&#47196;&#47560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500;&#47784;&#49828;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3&#50669;&#45824;&#49345;/&#50669;&#45824;&#49345;.pptx" TargetMode="External"/><Relationship Id="rId128" Type="http://schemas.openxmlformats.org/officeDocument/2006/relationships/hyperlink" Target="../../&#49888;&#50557;PPT/40%20&#47560;&#53468;&#48373;&#51020;/&#47560;&#53468;&#48373;&#5102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6%20&#46356;&#46020;&#49436;/&#46356;&#4602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8&#47355;&#44592;/&#47355;&#44592;.pptx" TargetMode="External"/><Relationship Id="rId118" Type="http://schemas.openxmlformats.org/officeDocument/2006/relationships/hyperlink" Target="../35&#54616;&#48149;&#44397;/&#54616;&#48149;&#44397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51%20&#44264;&#47196;&#49352;&#49436;/&#44264;&#47196;&#49352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0&#50500;&#47784;&#49828;/&#50500;&#47784;&#4982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03&#47112;&#50948;&#44592;/&#47112;&#50948;&#44592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4&#50696;&#47112;&#48120;&#50556;/&#50696;&#47112;&#48120;&#50556;.pptx" TargetMode="External"/><Relationship Id="rId140" Type="http://schemas.openxmlformats.org/officeDocument/2006/relationships/hyperlink" Target="../../&#49888;&#50557;PPT/46%20&#44256;&#47536;&#46020;&#51204;&#49436;/&#44256;&#47536;&#46020;&#51204;&#49436;.pptx" TargetMode="External"/><Relationship Id="rId161" Type="http://schemas.openxmlformats.org/officeDocument/2006/relationships/image" Target="../media/image68.png"/><Relationship Id="rId182" Type="http://schemas.openxmlformats.org/officeDocument/2006/relationships/image" Target="../media/image104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50500;&#47784;&#49828;8&#51109;.pptx" TargetMode="External"/><Relationship Id="rId60" Type="http://schemas.openxmlformats.org/officeDocument/2006/relationships/hyperlink" Target="../06&#50668;&#54840;&#49688;&#50500;/&#50668;&#54840;&#49688;&#50500;.pptx" TargetMode="External"/><Relationship Id="rId65" Type="http://schemas.openxmlformats.org/officeDocument/2006/relationships/image" Target="../media/image20.png"/><Relationship Id="rId81" Type="http://schemas.openxmlformats.org/officeDocument/2006/relationships/image" Target="../media/image28.png"/><Relationship Id="rId86" Type="http://schemas.openxmlformats.org/officeDocument/2006/relationships/hyperlink" Target="../19&#49884;&#54200;/&#49884;&#54200;.pptx" TargetMode="External"/><Relationship Id="rId130" Type="http://schemas.openxmlformats.org/officeDocument/2006/relationships/hyperlink" Target="../../&#49888;&#50557;PPT/41%20&#47560;&#44032;&#48373;&#51020;/&#47560;&#44032;&#48373;&#51020;.pptx" TargetMode="External"/><Relationship Id="rId135" Type="http://schemas.openxmlformats.org/officeDocument/2006/relationships/image" Target="../media/image55.png"/><Relationship Id="rId151" Type="http://schemas.openxmlformats.org/officeDocument/2006/relationships/image" Target="../media/image63.png"/><Relationship Id="rId156" Type="http://schemas.openxmlformats.org/officeDocument/2006/relationships/hyperlink" Target="../../&#49888;&#50557;PPT/54%20&#46356;&#47784;&#45936;&#51204;&#49436;/&#46356;&#47784;&#45936;&#51204;&#49436;.pptx" TargetMode="External"/><Relationship Id="rId177" Type="http://schemas.openxmlformats.org/officeDocument/2006/relationships/image" Target="../media/image76.png"/><Relationship Id="rId172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50500;&#47784;&#49828;3&#51109;.pptx" TargetMode="External"/><Relationship Id="rId50" Type="http://schemas.openxmlformats.org/officeDocument/2006/relationships/hyperlink" Target="../02&#52636;&#50528;&#44413;&#44592;/&#52636;&#50528;&#44413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4&#50669;&#45824;&#54616;/&#50669;&#45824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8&#54840;&#49464;&#50500;/&#54840;&#49464;&#50500;.pptx" TargetMode="External"/><Relationship Id="rId120" Type="http://schemas.openxmlformats.org/officeDocument/2006/relationships/hyperlink" Target="../36&#49828;&#48148;&#45264;/&#49828;&#48148;&#45264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9%20&#50640;&#48288;&#49548;&#49436;/&#50640;&#48288;&#49548;&#49436;.pptx" TargetMode="External"/><Relationship Id="rId167" Type="http://schemas.openxmlformats.org/officeDocument/2006/relationships/image" Target="../media/image71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22&#50500;&#44032;/&#50500;&#44032;.pptx" TargetMode="External"/><Relationship Id="rId162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50500;&#47784;&#49828;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9&#49324;&#47924;&#50648;&#49345;/&#49324;&#47924;&#50648;&#49345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31&#50724;&#48148;&#45852;/&#50724;&#48148;&#45852;1&#51109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4%20&#49324;&#46020;&#54665;&#51204;/&#49324;&#46020;&#54665;&#51204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5%20&#50976;&#45796;&#49436;/&#50976;&#45796;&#49436;1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7&#50640;&#49828;&#45908;/&#50640;&#49828;&#45908;.pptx" TargetMode="External"/><Relationship Id="rId15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50500;&#47784;&#49828;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4&#48124;&#49688;&#44592;/&#48124;&#49688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6&#50640;&#49828;&#44180;/&#50640;&#49828;&#4418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9&#47568;&#46972;&#44592;/&#47568;&#46972;&#44592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60%20&#48288;&#46300;&#47196;&#51204;&#49436;/&#48288;&#46300;&#4719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11&#50676;&#50773;&#44592;&#49345;/&#50676;&#50773;&#44592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5&#50696;&#47112;&#48120;&#50556;&#50528;&#44032;/&#50696;&#47112;&#48120;&#50556;&#50528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7%20&#44256;&#47536;&#46020;&#54980;&#49436;/&#44256;&#47536;&#46020;&#54980;&#49436;.pptx" TargetMode="External"/><Relationship Id="rId163" Type="http://schemas.openxmlformats.org/officeDocument/2006/relationships/image" Target="../media/image69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50500;&#47784;&#49828;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4&#45208;&#54996;/&#45208;&#54996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5%20&#46356;&#47784;&#45936;&#54980;&#49436;/&#46356;&#47784;&#45936;&#5498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7&#49324;&#49324;&#44592;/&#49324;&#49324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20&#51104;&#50616;/&#51104;&#50616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42%20&#45572;&#44032;&#48373;&#51020;/&#45572;&#44032;&#48373;&#51020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3%20&#50836;&#54620;&#51060;&#49436;/&#50836;&#54620;&#51060;&#49436;1&#51109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50500;&#47784;&#49828;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9&#50836;&#50648;/&#50836;&#5064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2285;&#49464;&#44592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5&#50640;&#49828;&#46972;/&#50640;&#49828;&#46972;.pptx" TargetMode="External"/><Relationship Id="rId94" Type="http://schemas.openxmlformats.org/officeDocument/2006/relationships/hyperlink" Target="../23&#51060;&#49324;&#50556;/&#51060;&#49324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7&#54617;&#44060;/&#54617;&#44060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50%20&#48716;&#47549;&#48372;&#49436;/&#48716;&#47549;&#48372;&#49436;.pptx" TargetMode="External"/><Relationship Id="rId164" Type="http://schemas.openxmlformats.org/officeDocument/2006/relationships/hyperlink" Target="../../&#49888;&#50557;PPT/58%20&#55176;&#48652;&#47532;&#49436;/&#55176;&#48652;&#4753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10&#49324;&#47924;&#50648;&#54616;/&#49324;&#47924;&#50648;&#54616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32&#50836;&#45208;/&#50836;&#4520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../05&#49888;&#47749;&#44592;/&#49888;&#47749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7&#45796;&#45768;&#50648;/&#45796;&#45768;&#50648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8%20&#44040;&#46972;&#46356;&#50500;&#49436;/&#44040;&#46972;&#46356;&#50500;&#49436;.pptx" TargetMode="External"/><Relationship Id="rId90" Type="http://schemas.openxmlformats.org/officeDocument/2006/relationships/hyperlink" Target="../21&#51204;&#46020;&#49436;/&#51204;&#46020;&#49436;.pptx" TargetMode="External"/><Relationship Id="rId165" Type="http://schemas.openxmlformats.org/officeDocument/2006/relationships/image" Target="../media/image70.png"/><Relationship Id="rId27" Type="http://schemas.openxmlformats.org/officeDocument/2006/relationships/slide" Target="slide19.xml"/><Relationship Id="rId48" Type="http://schemas.openxmlformats.org/officeDocument/2006/relationships/hyperlink" Target="../../&#44396;-&#49888;&#50557;%20&#49457;&#44221;&#47785;&#47197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3%20&#50836;&#54620;&#48373;&#51020;/&#50836;&#54620;&#48373;&#51020;.pptx" TargetMode="External"/><Relationship Id="rId80" Type="http://schemas.openxmlformats.org/officeDocument/2006/relationships/hyperlink" Target="../16&#45712;&#54756;&#48120;&#50556;/&#45712;&#54756;&#48120;&#50556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500;&#47784;&#49828;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8&#49828;&#44032;&#47028;/&#49828;&#44032;&#47028;.pptx" TargetMode="External"/><Relationship Id="rId70" Type="http://schemas.openxmlformats.org/officeDocument/2006/relationships/hyperlink" Target="../12&#50676;&#50773;&#44592;&#54616;/&#50676;&#50773;&#44592;&#54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3&#48120;&#44032;/&#48120;&#44032;.pptx" TargetMode="External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.png"/><Relationship Id="rId21" Type="http://schemas.openxmlformats.org/officeDocument/2006/relationships/slide" Target="slide13.xml"/><Relationship Id="rId42" Type="http://schemas.openxmlformats.org/officeDocument/2006/relationships/hyperlink" Target="&#50500;&#47784;&#49828;7&#51109;.pptx" TargetMode="External"/><Relationship Id="rId63" Type="http://schemas.openxmlformats.org/officeDocument/2006/relationships/image" Target="../media/image19.png"/><Relationship Id="rId84" Type="http://schemas.openxmlformats.org/officeDocument/2006/relationships/hyperlink" Target="../18&#50853;&#44592;/&#50853;&#44592;.pptx" TargetMode="External"/><Relationship Id="rId138" Type="http://schemas.openxmlformats.org/officeDocument/2006/relationships/hyperlink" Target="../../&#49888;&#50557;PPT/45%20&#47196;&#47560;&#49436;/&#47196;&#47560;&#49436;.pptx" TargetMode="External"/><Relationship Id="rId159" Type="http://schemas.openxmlformats.org/officeDocument/2006/relationships/image" Target="../media/image67.png"/><Relationship Id="rId170" Type="http://schemas.openxmlformats.org/officeDocument/2006/relationships/hyperlink" Target="../../&#49888;&#50557;PPT/61%20&#48288;&#46300;&#47196;&#54980;&#49436;/&#48288;&#46300;&#47196;&#54980;&#49436;.pptx" TargetMode="External"/><Relationship Id="rId107" Type="http://schemas.openxmlformats.org/officeDocument/2006/relationships/image" Target="../media/image41.png"/><Relationship Id="rId11" Type="http://schemas.openxmlformats.org/officeDocument/2006/relationships/slide" Target="slide25.xml"/><Relationship Id="rId32" Type="http://schemas.openxmlformats.org/officeDocument/2006/relationships/hyperlink" Target="&#50500;&#47784;&#49828;2&#51109;.pptx" TargetMode="External"/><Relationship Id="rId53" Type="http://schemas.openxmlformats.org/officeDocument/2006/relationships/image" Target="../media/image14.png"/><Relationship Id="rId74" Type="http://schemas.openxmlformats.org/officeDocument/2006/relationships/hyperlink" Target="../13&#50669;&#45824;&#49345;/&#50669;&#45824;&#49345;.pptx" TargetMode="External"/><Relationship Id="rId128" Type="http://schemas.openxmlformats.org/officeDocument/2006/relationships/hyperlink" Target="../../&#49888;&#50557;PPT/40%20&#47560;&#53468;&#48373;&#51020;/&#47560;&#53468;&#48373;&#51020;.pptx" TargetMode="External"/><Relationship Id="rId149" Type="http://schemas.openxmlformats.org/officeDocument/2006/relationships/image" Target="../media/image62.png"/><Relationship Id="rId5" Type="http://schemas.openxmlformats.org/officeDocument/2006/relationships/slide" Target="slide22.xml"/><Relationship Id="rId95" Type="http://schemas.openxmlformats.org/officeDocument/2006/relationships/image" Target="../media/image35.png"/><Relationship Id="rId160" Type="http://schemas.openxmlformats.org/officeDocument/2006/relationships/hyperlink" Target="../../&#49888;&#50557;PPT/56%20&#46356;&#46020;&#49436;/&#46356;&#46020;&#49436;.pptx" TargetMode="External"/><Relationship Id="rId181" Type="http://schemas.openxmlformats.org/officeDocument/2006/relationships/image" Target="../media/image78.png"/><Relationship Id="rId22" Type="http://schemas.openxmlformats.org/officeDocument/2006/relationships/slide" Target="slide14.xml"/><Relationship Id="rId43" Type="http://schemas.openxmlformats.org/officeDocument/2006/relationships/image" Target="../media/image9.png"/><Relationship Id="rId64" Type="http://schemas.openxmlformats.org/officeDocument/2006/relationships/hyperlink" Target="../08&#47355;&#44592;/&#47355;&#44592;.pptx" TargetMode="External"/><Relationship Id="rId118" Type="http://schemas.openxmlformats.org/officeDocument/2006/relationships/hyperlink" Target="../35&#54616;&#48149;&#44397;/&#54616;&#48149;&#44397;.pptx" TargetMode="External"/><Relationship Id="rId139" Type="http://schemas.openxmlformats.org/officeDocument/2006/relationships/image" Target="../media/image57.png"/><Relationship Id="rId85" Type="http://schemas.openxmlformats.org/officeDocument/2006/relationships/image" Target="../media/image30.png"/><Relationship Id="rId150" Type="http://schemas.openxmlformats.org/officeDocument/2006/relationships/hyperlink" Target="../../&#49888;&#50557;PPT/51%20&#44264;&#47196;&#49352;&#49436;/&#44264;&#47196;&#49352;&#49436;.pptx" TargetMode="External"/><Relationship Id="rId171" Type="http://schemas.openxmlformats.org/officeDocument/2006/relationships/image" Target="../media/image73.png"/><Relationship Id="rId12" Type="http://schemas.openxmlformats.org/officeDocument/2006/relationships/slide" Target="slide6.xml"/><Relationship Id="rId33" Type="http://schemas.openxmlformats.org/officeDocument/2006/relationships/image" Target="../media/image4.png"/><Relationship Id="rId108" Type="http://schemas.openxmlformats.org/officeDocument/2006/relationships/hyperlink" Target="../30&#50500;&#47784;&#49828;/&#50500;&#47784;&#49828;.pptx" TargetMode="External"/><Relationship Id="rId129" Type="http://schemas.openxmlformats.org/officeDocument/2006/relationships/image" Target="../media/image52.png"/><Relationship Id="rId54" Type="http://schemas.openxmlformats.org/officeDocument/2006/relationships/hyperlink" Target="../03&#47112;&#50948;&#44592;/&#47112;&#50948;&#44592;.pptx" TargetMode="External"/><Relationship Id="rId75" Type="http://schemas.openxmlformats.org/officeDocument/2006/relationships/image" Target="../media/image25.png"/><Relationship Id="rId96" Type="http://schemas.openxmlformats.org/officeDocument/2006/relationships/hyperlink" Target="../24&#50696;&#47112;&#48120;&#50556;/&#50696;&#47112;&#48120;&#50556;.pptx" TargetMode="External"/><Relationship Id="rId140" Type="http://schemas.openxmlformats.org/officeDocument/2006/relationships/hyperlink" Target="../../&#49888;&#50557;PPT/46%20&#44256;&#47536;&#46020;&#51204;&#49436;/&#44256;&#47536;&#46020;&#51204;&#49436;.pptx" TargetMode="External"/><Relationship Id="rId161" Type="http://schemas.openxmlformats.org/officeDocument/2006/relationships/image" Target="../media/image68.png"/><Relationship Id="rId182" Type="http://schemas.openxmlformats.org/officeDocument/2006/relationships/image" Target="../media/image105.png"/><Relationship Id="rId6" Type="http://schemas.openxmlformats.org/officeDocument/2006/relationships/slide" Target="slide3.xml"/><Relationship Id="rId23" Type="http://schemas.openxmlformats.org/officeDocument/2006/relationships/slide" Target="slide15.xml"/><Relationship Id="rId119" Type="http://schemas.openxmlformats.org/officeDocument/2006/relationships/image" Target="../media/image47.png"/><Relationship Id="rId44" Type="http://schemas.openxmlformats.org/officeDocument/2006/relationships/hyperlink" Target="&#50500;&#47784;&#49828;8&#51109;.pptx" TargetMode="External"/><Relationship Id="rId60" Type="http://schemas.openxmlformats.org/officeDocument/2006/relationships/hyperlink" Target="../06&#50668;&#54840;&#49688;&#50500;/&#50668;&#54840;&#49688;&#50500;.pptx" TargetMode="External"/><Relationship Id="rId65" Type="http://schemas.openxmlformats.org/officeDocument/2006/relationships/image" Target="../media/image20.png"/><Relationship Id="rId81" Type="http://schemas.openxmlformats.org/officeDocument/2006/relationships/image" Target="../media/image28.png"/><Relationship Id="rId86" Type="http://schemas.openxmlformats.org/officeDocument/2006/relationships/hyperlink" Target="../19&#49884;&#54200;/&#49884;&#54200;.pptx" TargetMode="External"/><Relationship Id="rId130" Type="http://schemas.openxmlformats.org/officeDocument/2006/relationships/hyperlink" Target="../../&#49888;&#50557;PPT/41%20&#47560;&#44032;&#48373;&#51020;/&#47560;&#44032;&#48373;&#51020;.pptx" TargetMode="External"/><Relationship Id="rId135" Type="http://schemas.openxmlformats.org/officeDocument/2006/relationships/image" Target="../media/image55.png"/><Relationship Id="rId151" Type="http://schemas.openxmlformats.org/officeDocument/2006/relationships/image" Target="../media/image63.png"/><Relationship Id="rId156" Type="http://schemas.openxmlformats.org/officeDocument/2006/relationships/hyperlink" Target="../../&#49888;&#50557;PPT/54%20&#46356;&#47784;&#45936;&#51204;&#49436;/&#46356;&#47784;&#45936;&#51204;&#49436;.pptx" TargetMode="External"/><Relationship Id="rId177" Type="http://schemas.openxmlformats.org/officeDocument/2006/relationships/image" Target="../media/image76.png"/><Relationship Id="rId172" Type="http://schemas.openxmlformats.org/officeDocument/2006/relationships/hyperlink" Target="../../&#49888;&#50557;PPT/62%20&#50836;&#54620;&#51068;&#49436;/&#50836;&#54620;&#51068;&#49436;.pptx" TargetMode="External"/><Relationship Id="rId13" Type="http://schemas.openxmlformats.org/officeDocument/2006/relationships/slide" Target="slide26.xml"/><Relationship Id="rId18" Type="http://schemas.openxmlformats.org/officeDocument/2006/relationships/slide" Target="slide10.xml"/><Relationship Id="rId39" Type="http://schemas.openxmlformats.org/officeDocument/2006/relationships/image" Target="../media/image7.png"/><Relationship Id="rId109" Type="http://schemas.openxmlformats.org/officeDocument/2006/relationships/image" Target="../media/image42.png"/><Relationship Id="rId34" Type="http://schemas.openxmlformats.org/officeDocument/2006/relationships/hyperlink" Target="&#50500;&#47784;&#49828;3&#51109;.pptx" TargetMode="External"/><Relationship Id="rId50" Type="http://schemas.openxmlformats.org/officeDocument/2006/relationships/hyperlink" Target="../02&#52636;&#50528;&#44413;&#44592;/&#52636;&#50528;&#44413;&#44592;.pptx" TargetMode="External"/><Relationship Id="rId55" Type="http://schemas.openxmlformats.org/officeDocument/2006/relationships/image" Target="../media/image15.png"/><Relationship Id="rId76" Type="http://schemas.openxmlformats.org/officeDocument/2006/relationships/hyperlink" Target="../14&#50669;&#45824;&#54616;/&#50669;&#45824;&#54616;.pptx" TargetMode="External"/><Relationship Id="rId97" Type="http://schemas.openxmlformats.org/officeDocument/2006/relationships/image" Target="../media/image36.png"/><Relationship Id="rId104" Type="http://schemas.openxmlformats.org/officeDocument/2006/relationships/hyperlink" Target="../28&#54840;&#49464;&#50500;/&#54840;&#49464;&#50500;.pptx" TargetMode="External"/><Relationship Id="rId120" Type="http://schemas.openxmlformats.org/officeDocument/2006/relationships/hyperlink" Target="../36&#49828;&#48148;&#45264;/&#49828;&#48148;&#45264;.pptx" TargetMode="External"/><Relationship Id="rId125" Type="http://schemas.openxmlformats.org/officeDocument/2006/relationships/image" Target="../media/image50.png"/><Relationship Id="rId141" Type="http://schemas.openxmlformats.org/officeDocument/2006/relationships/image" Target="../media/image58.png"/><Relationship Id="rId146" Type="http://schemas.openxmlformats.org/officeDocument/2006/relationships/hyperlink" Target="../../&#49888;&#50557;PPT/49%20&#50640;&#48288;&#49548;&#49436;/&#50640;&#48288;&#49548;&#49436;.pptx" TargetMode="External"/><Relationship Id="rId167" Type="http://schemas.openxmlformats.org/officeDocument/2006/relationships/image" Target="../media/image71.png"/><Relationship Id="rId7" Type="http://schemas.openxmlformats.org/officeDocument/2006/relationships/slide" Target="slide23.xml"/><Relationship Id="rId71" Type="http://schemas.openxmlformats.org/officeDocument/2006/relationships/image" Target="../media/image23.png"/><Relationship Id="rId92" Type="http://schemas.openxmlformats.org/officeDocument/2006/relationships/hyperlink" Target="../22&#50500;&#44032;/&#50500;&#44032;.pptx" TargetMode="External"/><Relationship Id="rId162" Type="http://schemas.openxmlformats.org/officeDocument/2006/relationships/hyperlink" Target="../../&#49888;&#50557;PPT/57%20&#48716;&#47112;&#47788;&#49436;/&#48716;&#47112;&#47788;&#49436;1&#51109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2.png"/><Relationship Id="rId24" Type="http://schemas.openxmlformats.org/officeDocument/2006/relationships/slide" Target="slide16.xml"/><Relationship Id="rId40" Type="http://schemas.openxmlformats.org/officeDocument/2006/relationships/hyperlink" Target="&#50500;&#47784;&#49828;6&#51109;.pptx" TargetMode="External"/><Relationship Id="rId45" Type="http://schemas.openxmlformats.org/officeDocument/2006/relationships/image" Target="../media/image10.png"/><Relationship Id="rId66" Type="http://schemas.openxmlformats.org/officeDocument/2006/relationships/hyperlink" Target="../09&#49324;&#47924;&#50648;&#49345;/&#49324;&#47924;&#50648;&#49345;.pptx" TargetMode="External"/><Relationship Id="rId87" Type="http://schemas.openxmlformats.org/officeDocument/2006/relationships/image" Target="../media/image31.png"/><Relationship Id="rId110" Type="http://schemas.openxmlformats.org/officeDocument/2006/relationships/hyperlink" Target="../31&#50724;&#48148;&#45852;/&#50724;&#48148;&#45852;1&#51109;.pptx" TargetMode="External"/><Relationship Id="rId115" Type="http://schemas.openxmlformats.org/officeDocument/2006/relationships/image" Target="../media/image45.png"/><Relationship Id="rId131" Type="http://schemas.openxmlformats.org/officeDocument/2006/relationships/image" Target="../media/image53.png"/><Relationship Id="rId136" Type="http://schemas.openxmlformats.org/officeDocument/2006/relationships/hyperlink" Target="../../&#49888;&#50557;PPT/44%20&#49324;&#46020;&#54665;&#51204;/&#49324;&#46020;&#54665;&#51204;.pptx" TargetMode="External"/><Relationship Id="rId157" Type="http://schemas.openxmlformats.org/officeDocument/2006/relationships/image" Target="../media/image66.png"/><Relationship Id="rId178" Type="http://schemas.openxmlformats.org/officeDocument/2006/relationships/hyperlink" Target="../../&#49888;&#50557;PPT/65%20&#50976;&#45796;&#49436;/&#50976;&#45796;&#49436;1&#51109;.pptx" TargetMode="External"/><Relationship Id="rId61" Type="http://schemas.openxmlformats.org/officeDocument/2006/relationships/image" Target="../media/image18.png"/><Relationship Id="rId82" Type="http://schemas.openxmlformats.org/officeDocument/2006/relationships/hyperlink" Target="../17&#50640;&#49828;&#45908;/&#50640;&#49828;&#45908;.pptx" TargetMode="External"/><Relationship Id="rId15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73" Type="http://schemas.openxmlformats.org/officeDocument/2006/relationships/image" Target="../media/image74.png"/><Relationship Id="rId19" Type="http://schemas.openxmlformats.org/officeDocument/2006/relationships/slide" Target="slide11.xml"/><Relationship Id="rId14" Type="http://schemas.openxmlformats.org/officeDocument/2006/relationships/slide" Target="slide7.xml"/><Relationship Id="rId30" Type="http://schemas.openxmlformats.org/officeDocument/2006/relationships/hyperlink" Target="&#50500;&#47784;&#49828;1&#51109;.pptx" TargetMode="External"/><Relationship Id="rId35" Type="http://schemas.openxmlformats.org/officeDocument/2006/relationships/image" Target="../media/image5.png"/><Relationship Id="rId56" Type="http://schemas.openxmlformats.org/officeDocument/2006/relationships/hyperlink" Target="../04&#48124;&#49688;&#44592;/&#48124;&#49688;&#44592;.pptx" TargetMode="External"/><Relationship Id="rId77" Type="http://schemas.openxmlformats.org/officeDocument/2006/relationships/image" Target="../media/image26.png"/><Relationship Id="rId100" Type="http://schemas.openxmlformats.org/officeDocument/2006/relationships/hyperlink" Target="../26&#50640;&#49828;&#44180;/&#50640;&#49828;&#44180;.pptx" TargetMode="External"/><Relationship Id="rId105" Type="http://schemas.openxmlformats.org/officeDocument/2006/relationships/image" Target="../media/image40.png"/><Relationship Id="rId126" Type="http://schemas.openxmlformats.org/officeDocument/2006/relationships/hyperlink" Target="../39&#47568;&#46972;&#44592;/&#47568;&#46972;&#44592;.pptx" TargetMode="External"/><Relationship Id="rId147" Type="http://schemas.openxmlformats.org/officeDocument/2006/relationships/image" Target="../media/image61.png"/><Relationship Id="rId168" Type="http://schemas.openxmlformats.org/officeDocument/2006/relationships/hyperlink" Target="../../&#49888;&#50557;PPT/60%20&#48288;&#46300;&#47196;&#51204;&#49436;/&#48288;&#46300;&#47196;&#51204;&#49436;.pptx" TargetMode="External"/><Relationship Id="rId8" Type="http://schemas.openxmlformats.org/officeDocument/2006/relationships/slide" Target="slide4.xml"/><Relationship Id="rId51" Type="http://schemas.openxmlformats.org/officeDocument/2006/relationships/image" Target="../media/image13.png"/><Relationship Id="rId72" Type="http://schemas.openxmlformats.org/officeDocument/2006/relationships/hyperlink" Target="../11&#50676;&#50773;&#44592;&#49345;/&#50676;&#50773;&#44592;&#49345;.pptx" TargetMode="External"/><Relationship Id="rId93" Type="http://schemas.openxmlformats.org/officeDocument/2006/relationships/image" Target="../media/image34.png"/><Relationship Id="rId98" Type="http://schemas.openxmlformats.org/officeDocument/2006/relationships/hyperlink" Target="../25&#50696;&#47112;&#48120;&#50556;&#50528;&#44032;/&#50696;&#47112;&#48120;&#50556;&#50528;&#44032;.pptx" TargetMode="External"/><Relationship Id="rId121" Type="http://schemas.openxmlformats.org/officeDocument/2006/relationships/image" Target="../media/image48.png"/><Relationship Id="rId142" Type="http://schemas.openxmlformats.org/officeDocument/2006/relationships/hyperlink" Target="../../&#49888;&#50557;PPT/47%20&#44256;&#47536;&#46020;&#54980;&#49436;/&#44256;&#47536;&#46020;&#54980;&#49436;.pptx" TargetMode="External"/><Relationship Id="rId163" Type="http://schemas.openxmlformats.org/officeDocument/2006/relationships/image" Target="../media/image69.png"/><Relationship Id="rId3" Type="http://schemas.openxmlformats.org/officeDocument/2006/relationships/slide" Target="slide21.xml"/><Relationship Id="rId25" Type="http://schemas.openxmlformats.org/officeDocument/2006/relationships/slide" Target="slide17.xml"/><Relationship Id="rId46" Type="http://schemas.openxmlformats.org/officeDocument/2006/relationships/hyperlink" Target="&#50500;&#47784;&#49828;9&#51109;.pptx" TargetMode="External"/><Relationship Id="rId67" Type="http://schemas.openxmlformats.org/officeDocument/2006/relationships/image" Target="../media/image21.png"/><Relationship Id="rId116" Type="http://schemas.openxmlformats.org/officeDocument/2006/relationships/hyperlink" Target="../34&#45208;&#54996;/&#45208;&#54996;.pptx" TargetMode="External"/><Relationship Id="rId137" Type="http://schemas.openxmlformats.org/officeDocument/2006/relationships/image" Target="../media/image56.png"/><Relationship Id="rId158" Type="http://schemas.openxmlformats.org/officeDocument/2006/relationships/hyperlink" Target="../../&#49888;&#50557;PPT/55%20&#46356;&#47784;&#45936;&#54980;&#49436;/&#46356;&#47784;&#45936;&#54980;&#49436;.pptx" TargetMode="External"/><Relationship Id="rId20" Type="http://schemas.openxmlformats.org/officeDocument/2006/relationships/slide" Target="slide12.xml"/><Relationship Id="rId41" Type="http://schemas.openxmlformats.org/officeDocument/2006/relationships/image" Target="../media/image8.png"/><Relationship Id="rId62" Type="http://schemas.openxmlformats.org/officeDocument/2006/relationships/hyperlink" Target="../07&#49324;&#49324;&#44592;/&#49324;&#49324;&#44592;.pptx" TargetMode="External"/><Relationship Id="rId83" Type="http://schemas.openxmlformats.org/officeDocument/2006/relationships/image" Target="../media/image29.png"/><Relationship Id="rId88" Type="http://schemas.openxmlformats.org/officeDocument/2006/relationships/hyperlink" Target="../20&#51104;&#50616;/&#51104;&#50616;.pptx" TargetMode="External"/><Relationship Id="rId111" Type="http://schemas.openxmlformats.org/officeDocument/2006/relationships/image" Target="../media/image43.png"/><Relationship Id="rId132" Type="http://schemas.openxmlformats.org/officeDocument/2006/relationships/hyperlink" Target="../../&#49888;&#50557;PPT/42%20&#45572;&#44032;&#48373;&#51020;/&#45572;&#44032;&#48373;&#51020;.pptx" TargetMode="External"/><Relationship Id="rId153" Type="http://schemas.openxmlformats.org/officeDocument/2006/relationships/image" Target="../media/image64.png"/><Relationship Id="rId174" Type="http://schemas.openxmlformats.org/officeDocument/2006/relationships/hyperlink" Target="../../&#49888;&#50557;PPT/63%20&#50836;&#54620;&#51060;&#49436;/&#50836;&#54620;&#51060;&#49436;1&#51109;.pptx" TargetMode="External"/><Relationship Id="rId179" Type="http://schemas.openxmlformats.org/officeDocument/2006/relationships/image" Target="../media/image77.png"/><Relationship Id="rId15" Type="http://schemas.openxmlformats.org/officeDocument/2006/relationships/slide" Target="slide27.xml"/><Relationship Id="rId36" Type="http://schemas.openxmlformats.org/officeDocument/2006/relationships/hyperlink" Target="&#50500;&#47784;&#49828;4&#51109;.pptx" TargetMode="External"/><Relationship Id="rId57" Type="http://schemas.openxmlformats.org/officeDocument/2006/relationships/image" Target="../media/image16.png"/><Relationship Id="rId106" Type="http://schemas.openxmlformats.org/officeDocument/2006/relationships/hyperlink" Target="../29&#50836;&#50648;/&#50836;&#50648;.pptx" TargetMode="External"/><Relationship Id="rId127" Type="http://schemas.openxmlformats.org/officeDocument/2006/relationships/image" Target="../media/image51.png"/><Relationship Id="rId10" Type="http://schemas.openxmlformats.org/officeDocument/2006/relationships/slide" Target="slide5.xml"/><Relationship Id="rId31" Type="http://schemas.openxmlformats.org/officeDocument/2006/relationships/image" Target="../media/image3.png"/><Relationship Id="rId52" Type="http://schemas.openxmlformats.org/officeDocument/2006/relationships/hyperlink" Target="&#52285;&#49464;&#44592;.pptx" TargetMode="External"/><Relationship Id="rId73" Type="http://schemas.openxmlformats.org/officeDocument/2006/relationships/image" Target="../media/image24.png"/><Relationship Id="rId78" Type="http://schemas.openxmlformats.org/officeDocument/2006/relationships/hyperlink" Target="../15&#50640;&#49828;&#46972;/&#50640;&#49828;&#46972;.pptx" TargetMode="External"/><Relationship Id="rId94" Type="http://schemas.openxmlformats.org/officeDocument/2006/relationships/hyperlink" Target="../23&#51060;&#49324;&#50556;/&#51060;&#49324;&#50556;.pptx" TargetMode="External"/><Relationship Id="rId99" Type="http://schemas.openxmlformats.org/officeDocument/2006/relationships/image" Target="../media/image37.png"/><Relationship Id="rId101" Type="http://schemas.openxmlformats.org/officeDocument/2006/relationships/image" Target="../media/image38.png"/><Relationship Id="rId122" Type="http://schemas.openxmlformats.org/officeDocument/2006/relationships/hyperlink" Target="../37&#54617;&#44060;/&#54617;&#44060;.pptx" TargetMode="External"/><Relationship Id="rId143" Type="http://schemas.openxmlformats.org/officeDocument/2006/relationships/image" Target="../media/image59.png"/><Relationship Id="rId148" Type="http://schemas.openxmlformats.org/officeDocument/2006/relationships/hyperlink" Target="../../&#49888;&#50557;PPT/50%20&#48716;&#47549;&#48372;&#49436;/&#48716;&#47549;&#48372;&#49436;.pptx" TargetMode="External"/><Relationship Id="rId164" Type="http://schemas.openxmlformats.org/officeDocument/2006/relationships/hyperlink" Target="../../&#49888;&#50557;PPT/58%20&#55176;&#48652;&#47532;&#49436;/&#55176;&#48652;&#47532;&#49436;.pptx" TargetMode="External"/><Relationship Id="rId169" Type="http://schemas.openxmlformats.org/officeDocument/2006/relationships/image" Target="../media/image72.png"/><Relationship Id="rId4" Type="http://schemas.openxmlformats.org/officeDocument/2006/relationships/slide" Target="slide2.xml"/><Relationship Id="rId9" Type="http://schemas.openxmlformats.org/officeDocument/2006/relationships/slide" Target="slide24.xml"/><Relationship Id="rId180" Type="http://schemas.openxmlformats.org/officeDocument/2006/relationships/hyperlink" Target="../../&#49888;&#50557;PPT/66%20&#50836;&#54620;&#44228;&#49884;&#47197;/&#50836;&#54620;&#44228;&#49884;&#47197;.pptx" TargetMode="External"/><Relationship Id="rId26" Type="http://schemas.openxmlformats.org/officeDocument/2006/relationships/slide" Target="slide18.xml"/><Relationship Id="rId47" Type="http://schemas.openxmlformats.org/officeDocument/2006/relationships/image" Target="../media/image11.png"/><Relationship Id="rId68" Type="http://schemas.openxmlformats.org/officeDocument/2006/relationships/hyperlink" Target="../10&#49324;&#47924;&#50648;&#54616;/&#49324;&#47924;&#50648;&#54616;.pptx" TargetMode="External"/><Relationship Id="rId89" Type="http://schemas.openxmlformats.org/officeDocument/2006/relationships/image" Target="../media/image32.png"/><Relationship Id="rId112" Type="http://schemas.openxmlformats.org/officeDocument/2006/relationships/hyperlink" Target="../32&#50836;&#45208;/&#50836;&#45208;.pptx" TargetMode="External"/><Relationship Id="rId133" Type="http://schemas.openxmlformats.org/officeDocument/2006/relationships/image" Target="../media/image54.png"/><Relationship Id="rId15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75" Type="http://schemas.openxmlformats.org/officeDocument/2006/relationships/image" Target="../media/image75.png"/><Relationship Id="rId16" Type="http://schemas.openxmlformats.org/officeDocument/2006/relationships/slide" Target="slide8.xml"/><Relationship Id="rId37" Type="http://schemas.openxmlformats.org/officeDocument/2006/relationships/image" Target="../media/image6.png"/><Relationship Id="rId58" Type="http://schemas.openxmlformats.org/officeDocument/2006/relationships/hyperlink" Target="../05&#49888;&#47749;&#44592;/&#49888;&#47749;&#44592;.pptx" TargetMode="External"/><Relationship Id="rId79" Type="http://schemas.openxmlformats.org/officeDocument/2006/relationships/image" Target="../media/image27.png"/><Relationship Id="rId102" Type="http://schemas.openxmlformats.org/officeDocument/2006/relationships/hyperlink" Target="../27&#45796;&#45768;&#50648;/&#45796;&#45768;&#50648;.pptx" TargetMode="External"/><Relationship Id="rId123" Type="http://schemas.openxmlformats.org/officeDocument/2006/relationships/image" Target="../media/image49.png"/><Relationship Id="rId144" Type="http://schemas.openxmlformats.org/officeDocument/2006/relationships/hyperlink" Target="../../&#49888;&#50557;PPT/48%20&#44040;&#46972;&#46356;&#50500;&#49436;/&#44040;&#46972;&#46356;&#50500;&#49436;.pptx" TargetMode="External"/><Relationship Id="rId90" Type="http://schemas.openxmlformats.org/officeDocument/2006/relationships/hyperlink" Target="../21&#51204;&#46020;&#49436;/&#51204;&#46020;&#49436;.pptx" TargetMode="External"/><Relationship Id="rId165" Type="http://schemas.openxmlformats.org/officeDocument/2006/relationships/image" Target="../media/image70.png"/><Relationship Id="rId27" Type="http://schemas.openxmlformats.org/officeDocument/2006/relationships/slide" Target="slide19.xml"/><Relationship Id="rId48" Type="http://schemas.openxmlformats.org/officeDocument/2006/relationships/hyperlink" Target="../../&#44396;-&#49888;&#50557;%20&#49457;&#44221;&#47785;&#47197;.pptx" TargetMode="External"/><Relationship Id="rId69" Type="http://schemas.openxmlformats.org/officeDocument/2006/relationships/image" Target="../media/image22.png"/><Relationship Id="rId113" Type="http://schemas.openxmlformats.org/officeDocument/2006/relationships/image" Target="../media/image44.png"/><Relationship Id="rId134" Type="http://schemas.openxmlformats.org/officeDocument/2006/relationships/hyperlink" Target="../../&#49888;&#50557;PPT/43%20&#50836;&#54620;&#48373;&#51020;/&#50836;&#54620;&#48373;&#51020;.pptx" TargetMode="External"/><Relationship Id="rId80" Type="http://schemas.openxmlformats.org/officeDocument/2006/relationships/hyperlink" Target="../16&#45712;&#54756;&#48120;&#50556;/&#45712;&#54756;&#48120;&#50556;.pptx" TargetMode="External"/><Relationship Id="rId155" Type="http://schemas.openxmlformats.org/officeDocument/2006/relationships/image" Target="../media/image65.png"/><Relationship Id="rId176" Type="http://schemas.openxmlformats.org/officeDocument/2006/relationships/hyperlink" Target="../../&#49888;&#50557;PPT/64%20&#50836;&#54620;&#49340;&#49436;/&#50836;&#54620;&#49340;&#49436;1&#51109;.pptx" TargetMode="External"/><Relationship Id="rId17" Type="http://schemas.openxmlformats.org/officeDocument/2006/relationships/slide" Target="slide9.xml"/><Relationship Id="rId38" Type="http://schemas.openxmlformats.org/officeDocument/2006/relationships/hyperlink" Target="&#50500;&#47784;&#49828;5&#51109;.pptx" TargetMode="External"/><Relationship Id="rId59" Type="http://schemas.openxmlformats.org/officeDocument/2006/relationships/image" Target="../media/image17.png"/><Relationship Id="rId103" Type="http://schemas.openxmlformats.org/officeDocument/2006/relationships/image" Target="../media/image39.png"/><Relationship Id="rId124" Type="http://schemas.openxmlformats.org/officeDocument/2006/relationships/hyperlink" Target="../38&#49828;&#44032;&#47028;/&#49828;&#44032;&#47028;.pptx" TargetMode="External"/><Relationship Id="rId70" Type="http://schemas.openxmlformats.org/officeDocument/2006/relationships/hyperlink" Target="../12&#50676;&#50773;&#44592;&#54616;/&#50676;&#50773;&#44592;&#54616;.pptx" TargetMode="External"/><Relationship Id="rId91" Type="http://schemas.openxmlformats.org/officeDocument/2006/relationships/image" Target="../media/image33.png"/><Relationship Id="rId145" Type="http://schemas.openxmlformats.org/officeDocument/2006/relationships/image" Target="../media/image60.png"/><Relationship Id="rId166" Type="http://schemas.openxmlformats.org/officeDocument/2006/relationships/hyperlink" Target="../../&#49888;&#50557;PPT/59%20&#50556;&#44256;&#48372;&#49436;/&#50556;&#44256;&#48372;&#49436;.pptx" TargetMode="External"/><Relationship Id="rId1" Type="http://schemas.openxmlformats.org/officeDocument/2006/relationships/slideLayout" Target="../slideLayouts/slideLayout2.xml"/><Relationship Id="rId28" Type="http://schemas.openxmlformats.org/officeDocument/2006/relationships/slide" Target="slide20.xml"/><Relationship Id="rId49" Type="http://schemas.openxmlformats.org/officeDocument/2006/relationships/image" Target="../media/image12.png"/><Relationship Id="rId114" Type="http://schemas.openxmlformats.org/officeDocument/2006/relationships/hyperlink" Target="../33&#48120;&#44032;/&#48120;&#44032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100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1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102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3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104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5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4106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7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4108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9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4110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11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4112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13" name="AutoShape 22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14" name="AutoShape 24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15" name="AutoShape 2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16" name="AutoShape 28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17" name="AutoShape 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118" name="AutoShape 30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119" name="AutoShape 31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120" name="AutoShape 32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121" name="AutoShape 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122" name="AutoShape 34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123" name="AutoShape 3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124" name="AutoShape 36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330083" y="-26988"/>
            <a:ext cx="11094509" cy="6048276"/>
            <a:chOff x="330083" y="-26988"/>
            <a:chExt cx="11094509" cy="6048276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083" y="333377"/>
              <a:ext cx="1228725" cy="285750"/>
            </a:xfrm>
            <a:prstGeom prst="rect">
              <a:avLst/>
            </a:prstGeom>
          </p:spPr>
        </p:pic>
        <p:grpSp>
          <p:nvGrpSpPr>
            <p:cNvPr id="33" name="그룹 32"/>
            <p:cNvGrpSpPr/>
            <p:nvPr/>
          </p:nvGrpSpPr>
          <p:grpSpPr>
            <a:xfrm>
              <a:off x="834009" y="-26988"/>
              <a:ext cx="10590583" cy="6048276"/>
              <a:chOff x="834009" y="-26988"/>
              <a:chExt cx="10590583" cy="6048276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1631950" y="-26988"/>
                <a:ext cx="9792642" cy="433388"/>
                <a:chOff x="1631950" y="-26988"/>
                <a:chExt cx="9792642" cy="433388"/>
              </a:xfrm>
            </p:grpSpPr>
            <p:pic>
              <p:nvPicPr>
                <p:cNvPr id="102" name="Picture 1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97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0663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5821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0834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55765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417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38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Picture 1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3462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1" name="그림 1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5" name="그룹 34"/>
              <p:cNvGrpSpPr/>
              <p:nvPr/>
            </p:nvGrpSpPr>
            <p:grpSpPr>
              <a:xfrm>
                <a:off x="834009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6" name="그림 85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6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7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8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89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1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2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3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4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9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0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1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12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1" name="그림 100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3" name="직선 연결선 112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그림 3"/>
          <p:cNvPicPr>
            <a:picLocks noChangeAspect="1"/>
          </p:cNvPicPr>
          <p:nvPr/>
        </p:nvPicPr>
        <p:blipFill>
          <a:blip r:embed="rId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512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512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512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513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3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513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3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513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3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513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8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39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40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41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5142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5143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5144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5145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5146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5147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5148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330083" y="-26988"/>
            <a:ext cx="11094509" cy="6048276"/>
            <a:chOff x="330083" y="-26988"/>
            <a:chExt cx="11094509" cy="6048276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083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4009" y="-26988"/>
              <a:ext cx="10590583" cy="6048276"/>
              <a:chOff x="834009" y="-26988"/>
              <a:chExt cx="10590583" cy="6048276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9792642" cy="433388"/>
                <a:chOff x="1631950" y="-26988"/>
                <a:chExt cx="9792642" cy="433388"/>
              </a:xfrm>
            </p:grpSpPr>
            <p:pic>
              <p:nvPicPr>
                <p:cNvPr id="101" name="Picture 1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97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0663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5821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0834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55765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417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38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3462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834009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2" name="직선 연결선 11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직선 연결선 11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614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615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5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615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615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615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615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616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6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62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63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64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65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6166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6167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6168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6169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6170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6171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6172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330083" y="-26988"/>
            <a:ext cx="11094509" cy="6048276"/>
            <a:chOff x="330083" y="-26988"/>
            <a:chExt cx="11094509" cy="6048276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083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4009" y="-26988"/>
              <a:ext cx="10590583" cy="6048276"/>
              <a:chOff x="834009" y="-26988"/>
              <a:chExt cx="10590583" cy="6048276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9792642" cy="433388"/>
                <a:chOff x="1631950" y="-26988"/>
                <a:chExt cx="9792642" cy="433388"/>
              </a:xfrm>
            </p:grpSpPr>
            <p:pic>
              <p:nvPicPr>
                <p:cNvPr id="101" name="Picture 1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97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0663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5821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0834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55765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417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38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3462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834009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2" name="직선 연결선 11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직선 연결선 11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717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717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717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717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718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8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718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8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718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8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86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7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88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89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7190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7191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7192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7193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7194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7195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7196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330083" y="-26988"/>
            <a:ext cx="11094509" cy="6048276"/>
            <a:chOff x="330083" y="-26988"/>
            <a:chExt cx="11094509" cy="6048276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083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4009" y="-26988"/>
              <a:ext cx="10590583" cy="6048276"/>
              <a:chOff x="834009" y="-26988"/>
              <a:chExt cx="10590583" cy="6048276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9792642" cy="433388"/>
                <a:chOff x="1631950" y="-26988"/>
                <a:chExt cx="9792642" cy="433388"/>
              </a:xfrm>
            </p:grpSpPr>
            <p:pic>
              <p:nvPicPr>
                <p:cNvPr id="101" name="Picture 1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97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0663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5821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0834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55765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417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38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3462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834009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2" name="직선 연결선 11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직선 연결선 11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819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819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820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20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820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20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820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820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820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10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11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12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13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8214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8215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8216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8217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8218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8219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8220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330083" y="-26988"/>
            <a:ext cx="11094509" cy="6048276"/>
            <a:chOff x="330083" y="-26988"/>
            <a:chExt cx="11094509" cy="6048276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083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4009" y="-26988"/>
              <a:ext cx="10590583" cy="6048276"/>
              <a:chOff x="834009" y="-26988"/>
              <a:chExt cx="10590583" cy="6048276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9792642" cy="433388"/>
                <a:chOff x="1631950" y="-26988"/>
                <a:chExt cx="9792642" cy="433388"/>
              </a:xfrm>
            </p:grpSpPr>
            <p:pic>
              <p:nvPicPr>
                <p:cNvPr id="101" name="Picture 1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97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0663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5821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0834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55765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417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38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3462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834009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2" name="직선 연결선 11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직선 연결선 11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1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922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922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922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922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922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923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3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923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3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34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35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36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37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9238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9239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9240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9241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9242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9243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9244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330083" y="-26988"/>
            <a:ext cx="11094509" cy="6048276"/>
            <a:chOff x="330083" y="-26988"/>
            <a:chExt cx="11094509" cy="6048276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083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4009" y="-26988"/>
              <a:ext cx="10590583" cy="6048276"/>
              <a:chOff x="834009" y="-26988"/>
              <a:chExt cx="10590583" cy="6048276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9792642" cy="433388"/>
                <a:chOff x="1631950" y="-26988"/>
                <a:chExt cx="9792642" cy="433388"/>
              </a:xfrm>
            </p:grpSpPr>
            <p:pic>
              <p:nvPicPr>
                <p:cNvPr id="101" name="Picture 1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97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0663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5821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0834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55765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417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38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3462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834009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2" name="직선 연결선 11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직선 연결선 11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024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024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024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025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5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025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5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025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5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025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8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59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60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61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0262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0263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0264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0265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0266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0267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0268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330083" y="-26988"/>
            <a:ext cx="11094509" cy="6048276"/>
            <a:chOff x="330083" y="-26988"/>
            <a:chExt cx="11094509" cy="6048276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083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4009" y="-26988"/>
              <a:ext cx="10590583" cy="6048276"/>
              <a:chOff x="834009" y="-26988"/>
              <a:chExt cx="10590583" cy="6048276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9792642" cy="433388"/>
                <a:chOff x="1631950" y="-26988"/>
                <a:chExt cx="9792642" cy="433388"/>
              </a:xfrm>
            </p:grpSpPr>
            <p:pic>
              <p:nvPicPr>
                <p:cNvPr id="101" name="Picture 1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97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0663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5821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0834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55765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417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38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3462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834009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2" name="직선 연결선 11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직선 연결선 11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126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127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7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127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127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127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127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128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8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82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83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1284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1285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1286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1287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1288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1289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1290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1291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1292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330083" y="-26988"/>
            <a:ext cx="11094509" cy="6048276"/>
            <a:chOff x="330083" y="-26988"/>
            <a:chExt cx="11094509" cy="6048276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083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4009" y="-26988"/>
              <a:ext cx="10590583" cy="6048276"/>
              <a:chOff x="834009" y="-26988"/>
              <a:chExt cx="10590583" cy="6048276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9792642" cy="433388"/>
                <a:chOff x="1631950" y="-26988"/>
                <a:chExt cx="9792642" cy="433388"/>
              </a:xfrm>
            </p:grpSpPr>
            <p:pic>
              <p:nvPicPr>
                <p:cNvPr id="101" name="Picture 1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97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0663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5821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0834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55765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417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38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3462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834009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2" name="직선 연결선 11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직선 연결선 11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229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229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229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229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230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30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230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30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230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30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306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7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08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09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2310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2311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2312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2313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2314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2315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2316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330083" y="-26988"/>
            <a:ext cx="11094509" cy="6048276"/>
            <a:chOff x="330083" y="-26988"/>
            <a:chExt cx="11094509" cy="6048276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083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4009" y="-26988"/>
              <a:ext cx="10590583" cy="6048276"/>
              <a:chOff x="834009" y="-26988"/>
              <a:chExt cx="10590583" cy="6048276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9792642" cy="433388"/>
                <a:chOff x="1631950" y="-26988"/>
                <a:chExt cx="9792642" cy="433388"/>
              </a:xfrm>
            </p:grpSpPr>
            <p:pic>
              <p:nvPicPr>
                <p:cNvPr id="101" name="Picture 1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97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0663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5821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0834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55765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417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38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3462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834009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2" name="직선 연결선 11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직선 연결선 11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331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331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1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332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2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332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2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332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332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332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30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31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32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33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3334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3335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3336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3337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3338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3339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3340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330083" y="-26988"/>
            <a:ext cx="11094509" cy="6048276"/>
            <a:chOff x="330083" y="-26988"/>
            <a:chExt cx="11094509" cy="6048276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083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4009" y="-26988"/>
              <a:ext cx="10590583" cy="6048276"/>
              <a:chOff x="834009" y="-26988"/>
              <a:chExt cx="10590583" cy="6048276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9792642" cy="433388"/>
                <a:chOff x="1631950" y="-26988"/>
                <a:chExt cx="9792642" cy="433388"/>
              </a:xfrm>
            </p:grpSpPr>
            <p:pic>
              <p:nvPicPr>
                <p:cNvPr id="101" name="Picture 1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97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0663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5821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0834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55765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417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38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3462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834009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2" name="직선 연결선 11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직선 연결선 11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433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434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434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434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434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434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4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435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5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435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5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54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55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4356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4357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4358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4359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4360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4361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4362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4363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4364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330083" y="-26988"/>
            <a:ext cx="11094509" cy="6048276"/>
            <a:chOff x="330083" y="-26988"/>
            <a:chExt cx="11094509" cy="6048276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083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4009" y="-26988"/>
              <a:ext cx="10590583" cy="6048276"/>
              <a:chOff x="834009" y="-26988"/>
              <a:chExt cx="10590583" cy="6048276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9792642" cy="433388"/>
                <a:chOff x="1631950" y="-26988"/>
                <a:chExt cx="9792642" cy="433388"/>
              </a:xfrm>
            </p:grpSpPr>
            <p:pic>
              <p:nvPicPr>
                <p:cNvPr id="101" name="Picture 1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97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0663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5821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0834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55765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417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38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3462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834009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2" name="직선 연결선 11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직선 연결선 11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536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536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536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536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6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537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7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537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7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537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7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537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8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79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80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81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5382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5383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5384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5385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5386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5387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5388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330083" y="-26988"/>
            <a:ext cx="11094509" cy="6048276"/>
            <a:chOff x="330083" y="-26988"/>
            <a:chExt cx="11094509" cy="6048276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083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4009" y="-26988"/>
              <a:ext cx="10590583" cy="6048276"/>
              <a:chOff x="834009" y="-26988"/>
              <a:chExt cx="10590583" cy="6048276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9792642" cy="433388"/>
                <a:chOff x="1631950" y="-26988"/>
                <a:chExt cx="9792642" cy="433388"/>
              </a:xfrm>
            </p:grpSpPr>
            <p:pic>
              <p:nvPicPr>
                <p:cNvPr id="101" name="Picture 1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97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0663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5821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0834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55765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417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38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3462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834009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2" name="직선 연결선 11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직선 연결선 11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638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638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8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639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9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639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639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639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639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640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40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402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403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404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405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6406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6407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6408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6409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6410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6411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6412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330083" y="-26988"/>
            <a:ext cx="11094509" cy="6048276"/>
            <a:chOff x="330083" y="-26988"/>
            <a:chExt cx="11094509" cy="6048276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083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4009" y="-26988"/>
              <a:ext cx="10590583" cy="6048276"/>
              <a:chOff x="834009" y="-26988"/>
              <a:chExt cx="10590583" cy="6048276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9792642" cy="433388"/>
                <a:chOff x="1631950" y="-26988"/>
                <a:chExt cx="9792642" cy="433388"/>
              </a:xfrm>
            </p:grpSpPr>
            <p:pic>
              <p:nvPicPr>
                <p:cNvPr id="101" name="Picture 1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97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0663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5821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0834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55765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417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38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3462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834009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2" name="직선 연결선 11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직선 연결선 11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741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741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741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741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741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741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741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741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741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742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742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742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742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742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742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7426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7427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7428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7429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7430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7431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7432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7433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7434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7435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7436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330083" y="-26988"/>
            <a:ext cx="11094509" cy="6048276"/>
            <a:chOff x="330083" y="-26988"/>
            <a:chExt cx="11094509" cy="6048276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083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4009" y="-26988"/>
              <a:ext cx="10590583" cy="6048276"/>
              <a:chOff x="834009" y="-26988"/>
              <a:chExt cx="10590583" cy="6048276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9792642" cy="433388"/>
                <a:chOff x="1631950" y="-26988"/>
                <a:chExt cx="9792642" cy="433388"/>
              </a:xfrm>
            </p:grpSpPr>
            <p:pic>
              <p:nvPicPr>
                <p:cNvPr id="101" name="Picture 1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97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0663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5821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0834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55765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417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38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3462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834009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2" name="직선 연결선 11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직선 연결선 11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843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843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843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843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843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844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844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844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844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844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844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844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844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844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844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8450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8451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8452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8453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8454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8455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8456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8457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8458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8459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8460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330083" y="-26988"/>
            <a:ext cx="11094509" cy="6048276"/>
            <a:chOff x="330083" y="-26988"/>
            <a:chExt cx="11094509" cy="6048276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083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4009" y="-26988"/>
              <a:ext cx="10590583" cy="6048276"/>
              <a:chOff x="834009" y="-26988"/>
              <a:chExt cx="10590583" cy="6048276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9792642" cy="433388"/>
                <a:chOff x="1631950" y="-26988"/>
                <a:chExt cx="9792642" cy="433388"/>
              </a:xfrm>
            </p:grpSpPr>
            <p:pic>
              <p:nvPicPr>
                <p:cNvPr id="101" name="Picture 1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97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0663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5821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0834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55765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417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38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3462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834009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2" name="직선 연결선 11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직선 연결선 11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945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946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946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946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946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946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946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1946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946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1946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946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1947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947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1947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947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9474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9475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9476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9477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9478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9479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9480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9481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9482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9483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9484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330083" y="-26988"/>
            <a:ext cx="11094509" cy="6048276"/>
            <a:chOff x="330083" y="-26988"/>
            <a:chExt cx="11094509" cy="6048276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083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4009" y="-26988"/>
              <a:ext cx="10590583" cy="6048276"/>
              <a:chOff x="834009" y="-26988"/>
              <a:chExt cx="10590583" cy="6048276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9792642" cy="433388"/>
                <a:chOff x="1631950" y="-26988"/>
                <a:chExt cx="9792642" cy="433388"/>
              </a:xfrm>
            </p:grpSpPr>
            <p:pic>
              <p:nvPicPr>
                <p:cNvPr id="101" name="Picture 1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97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0663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5821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0834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55765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417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38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3462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834009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2" name="직선 연결선 11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직선 연결선 11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048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048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048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048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048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048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048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049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049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049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049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049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049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049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049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0498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0499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0500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0501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0502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0503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0504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0505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0506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0507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0508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330083" y="-26988"/>
            <a:ext cx="11094509" cy="6048276"/>
            <a:chOff x="330083" y="-26988"/>
            <a:chExt cx="11094509" cy="6048276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083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4009" y="-26988"/>
              <a:ext cx="10590583" cy="6048276"/>
              <a:chOff x="834009" y="-26988"/>
              <a:chExt cx="10590583" cy="6048276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9792642" cy="433388"/>
                <a:chOff x="1631950" y="-26988"/>
                <a:chExt cx="9792642" cy="433388"/>
              </a:xfrm>
            </p:grpSpPr>
            <p:pic>
              <p:nvPicPr>
                <p:cNvPr id="101" name="Picture 1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97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0663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5821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0834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55765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417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38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3462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834009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2" name="직선 연결선 11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직선 연결선 11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150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150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150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151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151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151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151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151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151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151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151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151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151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152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152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1522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1523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1524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1525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1526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1527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1528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1529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1530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1531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1532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330083" y="-26988"/>
            <a:ext cx="11094509" cy="6048276"/>
            <a:chOff x="330083" y="-26988"/>
            <a:chExt cx="11094509" cy="6048276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083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4009" y="-26988"/>
              <a:ext cx="10590583" cy="6048276"/>
              <a:chOff x="834009" y="-26988"/>
              <a:chExt cx="10590583" cy="6048276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9792642" cy="433388"/>
                <a:chOff x="1631950" y="-26988"/>
                <a:chExt cx="9792642" cy="433388"/>
              </a:xfrm>
            </p:grpSpPr>
            <p:pic>
              <p:nvPicPr>
                <p:cNvPr id="101" name="Picture 1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97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0663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5821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0834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55765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417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38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3462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834009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2" name="직선 연결선 11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직선 연결선 11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253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253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253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253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253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253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253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253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253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254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254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254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254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254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254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2546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2547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2548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2549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2550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2551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2552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2553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2554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2555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2556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330083" y="-26988"/>
            <a:ext cx="11094509" cy="6048276"/>
            <a:chOff x="330083" y="-26988"/>
            <a:chExt cx="11094509" cy="6048276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083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4009" y="-26988"/>
              <a:ext cx="10590583" cy="6048276"/>
              <a:chOff x="834009" y="-26988"/>
              <a:chExt cx="10590583" cy="6048276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9792642" cy="433388"/>
                <a:chOff x="1631950" y="-26988"/>
                <a:chExt cx="9792642" cy="433388"/>
              </a:xfrm>
            </p:grpSpPr>
            <p:pic>
              <p:nvPicPr>
                <p:cNvPr id="101" name="Picture 1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97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0663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5821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0834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55765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417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38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3462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834009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2" name="직선 연결선 11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직선 연결선 11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355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355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355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355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355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356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356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356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356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356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356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356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356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356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356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3570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3571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3572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3573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3574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3575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3576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3577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3578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3579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3580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330083" y="-26988"/>
            <a:ext cx="11094509" cy="6048276"/>
            <a:chOff x="330083" y="-26988"/>
            <a:chExt cx="11094509" cy="6048276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083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4009" y="-26988"/>
              <a:ext cx="10590583" cy="6048276"/>
              <a:chOff x="834009" y="-26988"/>
              <a:chExt cx="10590583" cy="6048276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9792642" cy="433388"/>
                <a:chOff x="1631950" y="-26988"/>
                <a:chExt cx="9792642" cy="433388"/>
              </a:xfrm>
            </p:grpSpPr>
            <p:pic>
              <p:nvPicPr>
                <p:cNvPr id="101" name="Picture 1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97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0663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5821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0834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55765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417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38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3462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834009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2" name="직선 연결선 11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직선 연결선 11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457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458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458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458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458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458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458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458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458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458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458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459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459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459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459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4594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4595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4596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4597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4598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4599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4600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4601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4602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4603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4604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330083" y="-26988"/>
            <a:ext cx="11094509" cy="6048276"/>
            <a:chOff x="330083" y="-26988"/>
            <a:chExt cx="11094509" cy="6048276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083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4009" y="-26988"/>
              <a:ext cx="10590583" cy="6048276"/>
              <a:chOff x="834009" y="-26988"/>
              <a:chExt cx="10590583" cy="6048276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9792642" cy="433388"/>
                <a:chOff x="1631950" y="-26988"/>
                <a:chExt cx="9792642" cy="433388"/>
              </a:xfrm>
            </p:grpSpPr>
            <p:pic>
              <p:nvPicPr>
                <p:cNvPr id="101" name="Picture 1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97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0663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5821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0834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55765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417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38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3462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834009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2" name="직선 연결선 11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직선 연결선 11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560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560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560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560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560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560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560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561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561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561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561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561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561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561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561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5618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5619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5620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5621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5622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5623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5624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5625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5626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5627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5628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330083" y="-26988"/>
            <a:ext cx="11094509" cy="6048276"/>
            <a:chOff x="330083" y="-26988"/>
            <a:chExt cx="11094509" cy="6048276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083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4009" y="-26988"/>
              <a:ext cx="10590583" cy="6048276"/>
              <a:chOff x="834009" y="-26988"/>
              <a:chExt cx="10590583" cy="6048276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9792642" cy="433388"/>
                <a:chOff x="1631950" y="-26988"/>
                <a:chExt cx="9792642" cy="433388"/>
              </a:xfrm>
            </p:grpSpPr>
            <p:pic>
              <p:nvPicPr>
                <p:cNvPr id="101" name="Picture 1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97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0663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5821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0834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55765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417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38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3462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834009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2" name="직선 연결선 11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직선 연결선 11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662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662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662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663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663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663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6633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6634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6635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6636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6637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6638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6639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6640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6641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6642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6643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6644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6645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6646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6647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6648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6649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6650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6651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6652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330083" y="-26988"/>
            <a:ext cx="11094509" cy="6048276"/>
            <a:chOff x="330083" y="-26988"/>
            <a:chExt cx="11094509" cy="6048276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083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4009" y="-26988"/>
              <a:ext cx="10590583" cy="6048276"/>
              <a:chOff x="834009" y="-26988"/>
              <a:chExt cx="10590583" cy="6048276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9792642" cy="433388"/>
                <a:chOff x="1631950" y="-26988"/>
                <a:chExt cx="9792642" cy="433388"/>
              </a:xfrm>
            </p:grpSpPr>
            <p:pic>
              <p:nvPicPr>
                <p:cNvPr id="101" name="Picture 1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97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0663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5821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0834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55765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417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38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3462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834009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2" name="직선 연결선 11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직선 연결선 11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765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765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765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765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765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765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7657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7658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7659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7660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7661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7662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7663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7664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7665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7666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7667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7668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7669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7670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7671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7672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7673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7674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7675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7676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330083" y="-26988"/>
            <a:ext cx="11094509" cy="6048276"/>
            <a:chOff x="330083" y="-26988"/>
            <a:chExt cx="11094509" cy="6048276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083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4009" y="-26988"/>
              <a:ext cx="10590583" cy="6048276"/>
              <a:chOff x="834009" y="-26988"/>
              <a:chExt cx="10590583" cy="6048276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9792642" cy="433388"/>
                <a:chOff x="1631950" y="-26988"/>
                <a:chExt cx="9792642" cy="433388"/>
              </a:xfrm>
            </p:grpSpPr>
            <p:pic>
              <p:nvPicPr>
                <p:cNvPr id="101" name="Picture 1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97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0663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5821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0834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55765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417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38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3462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834009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2" name="직선 연결선 11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직선 연결선 11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867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867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867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867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867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868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8681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8682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8683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8684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8685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8686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8687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8688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8689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8690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8691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8692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8693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8694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8695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8696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8697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8698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8699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8700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330083" y="-26988"/>
            <a:ext cx="11094509" cy="6048276"/>
            <a:chOff x="330083" y="-26988"/>
            <a:chExt cx="11094509" cy="6048276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083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4009" y="-26988"/>
              <a:ext cx="10590583" cy="6048276"/>
              <a:chOff x="834009" y="-26988"/>
              <a:chExt cx="10590583" cy="6048276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9792642" cy="433388"/>
                <a:chOff x="1631950" y="-26988"/>
                <a:chExt cx="9792642" cy="433388"/>
              </a:xfrm>
            </p:grpSpPr>
            <p:pic>
              <p:nvPicPr>
                <p:cNvPr id="101" name="Picture 1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97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0663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5821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0834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55765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417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38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3462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834009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2" name="직선 연결선 11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직선 연결선 11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969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970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970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970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970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970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970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29706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9707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29708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9709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29710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9711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29712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9713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9714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9715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9716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9717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9718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9719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9720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9721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9722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9723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9724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330083" y="-26988"/>
            <a:ext cx="11094509" cy="6048276"/>
            <a:chOff x="330083" y="-26988"/>
            <a:chExt cx="11094509" cy="6048276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083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4009" y="-26988"/>
              <a:ext cx="10590583" cy="6048276"/>
              <a:chOff x="834009" y="-26988"/>
              <a:chExt cx="10590583" cy="6048276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9792642" cy="433388"/>
                <a:chOff x="1631950" y="-26988"/>
                <a:chExt cx="9792642" cy="433388"/>
              </a:xfrm>
            </p:grpSpPr>
            <p:pic>
              <p:nvPicPr>
                <p:cNvPr id="101" name="Picture 1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97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0663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5821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0834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55765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417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38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3462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834009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2" name="직선 연결선 11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직선 연결선 11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3072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3072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3072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3072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3072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3072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30729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24</a:t>
            </a:r>
          </a:p>
        </p:txBody>
      </p:sp>
      <p:sp>
        <p:nvSpPr>
          <p:cNvPr id="30730" name="AutoShape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30731" name="AutoShap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</a:t>
            </a:r>
          </a:p>
        </p:txBody>
      </p:sp>
      <p:sp>
        <p:nvSpPr>
          <p:cNvPr id="30732" name="AutoShape 1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30733" name="AutoShape 1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26</a:t>
            </a:r>
          </a:p>
        </p:txBody>
      </p:sp>
      <p:sp>
        <p:nvSpPr>
          <p:cNvPr id="30734" name="AutoShape 1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30735" name="AutoShape 2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27</a:t>
            </a:r>
          </a:p>
        </p:txBody>
      </p:sp>
      <p:sp>
        <p:nvSpPr>
          <p:cNvPr id="30736" name="AutoShap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30737" name="AutoShape 2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30738" name="AutoShape 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30739" name="AutoShape 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30740" name="AutoShape 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30741" name="AutoShape 30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30742" name="AutoShape 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30743" name="AutoShape 32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30744" name="AutoShape 33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30745" name="AutoShape 3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30746" name="AutoShape 3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30747" name="AutoShap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30748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330083" y="-26988"/>
            <a:ext cx="11094509" cy="6048276"/>
            <a:chOff x="330083" y="-26988"/>
            <a:chExt cx="11094509" cy="6048276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083" y="333377"/>
              <a:ext cx="1228725" cy="285750"/>
            </a:xfrm>
            <a:prstGeom prst="rect">
              <a:avLst/>
            </a:prstGeom>
          </p:spPr>
        </p:pic>
        <p:grpSp>
          <p:nvGrpSpPr>
            <p:cNvPr id="32" name="그룹 31"/>
            <p:cNvGrpSpPr/>
            <p:nvPr/>
          </p:nvGrpSpPr>
          <p:grpSpPr>
            <a:xfrm>
              <a:off x="834009" y="-26988"/>
              <a:ext cx="10590583" cy="6048276"/>
              <a:chOff x="834009" y="-26988"/>
              <a:chExt cx="10590583" cy="6048276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1631950" y="-26988"/>
                <a:ext cx="9792642" cy="433388"/>
                <a:chOff x="1631950" y="-26988"/>
                <a:chExt cx="9792642" cy="433388"/>
              </a:xfrm>
            </p:grpSpPr>
            <p:pic>
              <p:nvPicPr>
                <p:cNvPr id="101" name="Picture 165" descr="0">
                  <a:hlinkClick r:id="rId3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97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166" descr="0">
                  <a:hlinkClick r:id="rId3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0663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167" descr="0">
                  <a:hlinkClick r:id="rId3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25821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168" descr="0">
                  <a:hlinkClick r:id="rId3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80834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169" descr="0">
                  <a:hlinkClick r:id="rId38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376" y="215900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170" descr="0">
                  <a:hlinkClick r:id="rId40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55765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7" name="Picture 171" descr="0">
                  <a:hlinkClick r:id="rId42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77417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8" name="Picture 172" descr="0">
                  <a:hlinkClick r:id="rId44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09438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9" name="Picture 173" descr="0">
                  <a:hlinkClick r:id="rId46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3462" y="214313"/>
                  <a:ext cx="311130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0" name="그림 1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1950" y="-26988"/>
                  <a:ext cx="676232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4" name="그룹 33"/>
              <p:cNvGrpSpPr/>
              <p:nvPr/>
            </p:nvGrpSpPr>
            <p:grpSpPr>
              <a:xfrm>
                <a:off x="834009" y="5588497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5" name="그림 85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그림 86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그림 87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그림 88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그림 89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그림 90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그림 91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그림 92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그림 93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그림 94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그림 95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그림 96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그림 97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그림 98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그림 99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그림 100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그림 101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그림 102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그림 103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그림 104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그림 105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그림 106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그림 107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그림 108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그림 109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그림 110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그림 111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그림 112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그림 113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그림 114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그림 115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그림 116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그림 117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그림 118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그림 119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그림 120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그림 121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그림 122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3" name="그림 123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4" name="그림 73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5" name="그림 74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6" name="그림 75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7" name="그림 76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8" name="그림 77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9" name="그림 78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그림 79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그림 80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그림 81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그림 82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그림 83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그림 84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그림 85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그림 86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그림 87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그림 88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그림 89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그림 90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그림 91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그림 92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그림 93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그림 94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그림 95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7" name="그림 96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" name="그림 97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9" name="그림 98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그림 99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12" name="직선 연결선 11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직선 연결선 11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테마2</Template>
  <TotalTime>70</TotalTime>
  <Words>729</Words>
  <Application>Microsoft Office PowerPoint</Application>
  <PresentationFormat>와이드스크린</PresentationFormat>
  <Paragraphs>729</Paragraphs>
  <Slides>27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27</vt:i4>
      </vt:variant>
    </vt:vector>
  </HeadingPairs>
  <TitlesOfParts>
    <vt:vector size="33" baseType="lpstr">
      <vt:lpstr>HY견명조</vt:lpstr>
      <vt:lpstr>굴림</vt:lpstr>
      <vt:lpstr>돋움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아모스5장</dc:title>
  <dc:creator>김창운</dc:creator>
  <cp:lastModifiedBy>kim ch w</cp:lastModifiedBy>
  <cp:revision>29</cp:revision>
  <dcterms:created xsi:type="dcterms:W3CDTF">2007-06-27T16:46:10Z</dcterms:created>
  <dcterms:modified xsi:type="dcterms:W3CDTF">2019-11-16T02:24:15Z</dcterms:modified>
</cp:coreProperties>
</file>