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72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8496A58C-134E-4183-AF9C-22BBE0174E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B6FF5C98-AD13-4C29-9E38-4ACF726638EE}" type="slidenum">
              <a:rPr lang="en-US" altLang="ko-KR" smtClean="0"/>
              <a:pPr>
                <a:spcBef>
                  <a:spcPct val="0"/>
                </a:spcBef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C3A3C-EAC5-4578-BB1E-C8F4BD48221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399354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3F4D7-6EFA-4362-AE4D-4364C170AF0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270300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7F765-8B50-4D34-A57C-FF2B34B1D9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9500408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C3E54-776F-42BC-8946-9CB339F146E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5226888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7B4CC-F040-409B-828C-5B3DEFACE8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8043685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D63E0-F5F3-43DC-8FF0-3695D1C32D9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731770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64931-9E6B-4DB7-9F66-9D303A4BF3A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7760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9486B-DEB6-4921-8994-3D2AC999F9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795088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61E54-AD49-44FB-8563-BF9A618FB06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428304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62AE3-98E2-4E50-A465-D76E643140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9243419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EF465-812F-4394-B6AC-61CDEA2947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558880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8755E9D8-B3A3-4431-A32B-B56876C89E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86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87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88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89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0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1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2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3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4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5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6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7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8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99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0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1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2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3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4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5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6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8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7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22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3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7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5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1.xml"/><Relationship Id="rId9" Type="http://schemas.openxmlformats.org/officeDocument/2006/relationships/slide" Target="slide9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1&#50724;&#48148;&#45852;/&#50724;&#48148;&#45852;1&#51109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04&#48124;&#49688;&#44592;/&#48124;&#49688;&#4459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52%20&#45936;&#49332;&#47196;&#45768;&#44032;&#51204;&#49436;/&#45936;&#49332;&#47196;&#45768;&#44032;&#51204;&#49436;.pptx" TargetMode="External"/><Relationship Id="rId170" Type="http://schemas.openxmlformats.org/officeDocument/2006/relationships/image" Target="../media/image76.png"/><Relationship Id="rId107" Type="http://schemas.openxmlformats.org/officeDocument/2006/relationships/hyperlink" Target="../../&#44396;&#50557;PPT/26&#50640;&#49828;&#44180;/&#50640;&#49828;&#4418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7.png"/><Relationship Id="rId53" Type="http://schemas.openxmlformats.org/officeDocument/2006/relationships/hyperlink" Target="&#47196;&#47560;&#49436;16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47%20&#44256;&#47536;&#46020;&#54980;&#49436;/&#44256;&#47536;&#46020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0&#51104;&#50616;/&#51104;&#50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63%20&#50836;&#54620;&#51060;&#49436;/&#50836;&#54620;&#51060;&#49436;1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&#47196;&#47560;&#49436;11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42%20&#45572;&#44032;&#48373;&#51020;/&#45572;&#44032;&#48373;&#51020;.pptx" TargetMode="External"/><Relationship Id="rId85" Type="http://schemas.openxmlformats.org/officeDocument/2006/relationships/hyperlink" Target="../../&#44396;&#50557;PPT/15&#50640;&#49828;&#46972;/&#50640;&#49828;&#46972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58%20&#55176;&#48652;&#47532;&#49436;/&#55176;&#48652;&#47532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6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4396;&#50557;PPT/37&#54617;&#44060;/&#54617;&#4406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../&#44396;&#50557;PPT/10&#49324;&#47924;&#50648;&#54616;/&#49324;&#47924;&#50648;&#54616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53%20&#45936;&#49332;&#47196;&#45768;&#44032;&#54980;&#49436;/&#45936;&#49332;&#47196;&#45768;&#44032;&#54980;&#49436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hyperlink" Target="&#47196;&#47560;&#49436;01&#51109;.pptx" TargetMode="External"/><Relationship Id="rId119" Type="http://schemas.openxmlformats.org/officeDocument/2006/relationships/hyperlink" Target="../../&#44396;&#50557;PPT/32&#50836;&#45208;/&#50836;&#45208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../&#44396;&#50557;PPT/05&#49888;&#47749;&#44592;/&#49888;&#47749;&#44592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48%20&#44040;&#46972;&#46356;&#50500;&#49436;/&#44040;&#46972;&#46356;&#50500;&#49436;.pptx" TargetMode="External"/><Relationship Id="rId172" Type="http://schemas.openxmlformats.org/officeDocument/2006/relationships/image" Target="../media/image77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&#47196;&#47560;&#49436;09&#51109;.pptx" TargetMode="External"/><Relationship Id="rId109" Type="http://schemas.openxmlformats.org/officeDocument/2006/relationships/hyperlink" Target="../../&#44396;&#50557;PPT/27&#45796;&#45768;&#50648;/&#45796;&#45768;&#5064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-&#49888;&#50557;%20&#49457;&#44221;&#47785;&#47197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21&#51204;&#46020;&#49436;/&#51204;&#46020;&#49436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../&#44396;&#50557;PPT/35&#54616;&#48149;&#44397;/&#54616;&#48149;&#44397;.pptx" TargetMode="External"/><Relationship Id="rId141" Type="http://schemas.openxmlformats.org/officeDocument/2006/relationships/hyperlink" Target="../43%20&#50836;&#54620;&#48373;&#51020;/&#50836;&#54620;&#48373;&#5102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56%20&#46356;&#46020;&#49436;/&#46356;&#46020;&#49436;.pptx" TargetMode="External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hyperlink" Target="../../&#44396;&#50557;PPT/08&#47355;&#44592;/&#47355;&#44592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18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47196;&#47560;&#49436;0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47196;&#47560;&#49436;12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16&#45712;&#54756;&#48120;&#50556;/&#45712;&#54756;&#48120;&#50556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../&#44396;&#50557;PPT/30&#50500;&#47784;&#49828;/&#50500;&#47784;&#49828;.pptx" TargetMode="External"/><Relationship Id="rId131" Type="http://schemas.openxmlformats.org/officeDocument/2006/relationships/hyperlink" Target="../../&#44396;&#50557;PPT/38&#49828;&#44032;&#47028;/&#49828;&#44032;&#4702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51%20&#44264;&#47196;&#49352;&#49436;/&#44264;&#47196;&#49352;&#49436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../&#44396;&#50557;PPT/03&#47112;&#50948;&#44592;/&#47112;&#50948;&#44592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47196;&#47560;&#49436;07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12&#50676;&#50773;&#44592;&#54616;/&#50676;&#50773;&#44592;&#54616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25&#50696;&#47112;&#48120;&#50556;&#50528;&#44032;/&#50696;&#47112;&#48120;&#50556;&#50528;&#44032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46%20&#44256;&#47536;&#46020;&#51204;&#49436;/&#44256;&#47536;&#46020;&#51204;&#49436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9.xml"/><Relationship Id="rId51" Type="http://schemas.openxmlformats.org/officeDocument/2006/relationships/hyperlink" Target="&#47196;&#47560;&#49436;15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../&#44396;&#50557;PPT/33&#48120;&#44032;/&#48120;&#44032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54%20&#46356;&#47784;&#45936;&#51204;&#49436;/&#46356;&#47784;&#45936;&#51204;&#49436;.pptx" TargetMode="External"/><Relationship Id="rId184" Type="http://schemas.openxmlformats.org/officeDocument/2006/relationships/image" Target="../media/image83.png"/><Relationship Id="rId189" Type="http://schemas.openxmlformats.org/officeDocument/2006/relationships/image" Target="../media/image108.png"/><Relationship Id="rId3" Type="http://schemas.openxmlformats.org/officeDocument/2006/relationships/slide" Target="slide21.xml"/><Relationship Id="rId25" Type="http://schemas.openxmlformats.org/officeDocument/2006/relationships/hyperlink" Target="&#47196;&#47560;&#49436;0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06&#50668;&#54840;&#49688;&#50500;/&#50668;&#54840;&#49688;&#50500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41%20&#47560;&#44032;&#48373;&#51020;/&#47560;&#44032;&#48373;&#51020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47196;&#47560;&#49436;10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28&#54840;&#49464;&#50500;/&#54840;&#49464;&#505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49%20&#50640;&#48288;&#49548;&#49436;/&#50640;&#48288;&#49548;&#49436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02&#52636;&#50528;&#44413;&#44592;/&#52636;&#50528;&#44413;&#44592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../&#44396;&#50557;PPT/36&#49828;&#48148;&#45264;/&#49828;&#48148;&#45264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7196;&#47560;&#49436;0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09&#49324;&#47924;&#50648;&#49345;/&#49324;&#47924;&#50648;&#49345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22&#50500;&#44032;/&#50500;&#44032;.pptx" TargetMode="External"/><Relationship Id="rId101" Type="http://schemas.openxmlformats.org/officeDocument/2006/relationships/hyperlink" Target="../../&#44396;&#50557;PPT/23&#51060;&#49324;&#50556;/&#51060;&#49324;&#5055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44%20&#49324;&#46020;&#54665;&#51204;/&#49324;&#46020;&#54665;&#51204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57%20&#48716;&#47112;&#47788;&#49436;/&#48716;&#47112;&#47788;&#49436;1&#51109;.pptx" TargetMode="External"/><Relationship Id="rId185" Type="http://schemas.openxmlformats.org/officeDocument/2006/relationships/hyperlink" Target="../65%20&#50976;&#45796;&#49436;/&#50976;&#45796;&#49436;1&#51109;.pptx" TargetMode="External"/><Relationship Id="rId4" Type="http://schemas.openxmlformats.org/officeDocument/2006/relationships/slide" Target="slide8.xml"/><Relationship Id="rId9" Type="http://schemas.openxmlformats.org/officeDocument/2006/relationships/slide" Target="slide5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47196;&#47560;&#49436;13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17&#50640;&#49828;&#45908;/&#50640;&#49828;&#45908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4396;&#50557;PPT/39&#47568;&#46972;&#44592;/&#47568;&#46972;&#44592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60%20&#48288;&#46300;&#47196;&#51204;&#49436;/&#48288;&#46300;&#47196;&#51204;&#49436;.pptx" TargetMode="External"/><Relationship Id="rId16" Type="http://schemas.openxmlformats.org/officeDocument/2006/relationships/slide" Target="slide15.xml"/><Relationship Id="rId37" Type="http://schemas.openxmlformats.org/officeDocument/2006/relationships/hyperlink" Target="&#47196;&#47560;&#49436;08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11&#50676;&#50773;&#44592;&#49345;/&#50676;&#50773;&#44592;&#49345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4396;&#50557;PPT/34&#45208;&#54996;/&#45208;&#5499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55%20&#46356;&#47784;&#45936;&#54980;&#49436;/&#46356;&#47784;&#45936;&#54980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7196;&#47560;&#49436;0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07&#49324;&#49324;&#44592;/&#49324;&#49324;&#44592;.pptx" TargetMode="External"/><Relationship Id="rId113" Type="http://schemas.openxmlformats.org/officeDocument/2006/relationships/hyperlink" Target="../../&#44396;&#50557;PPT/29&#50836;&#50648;/&#50836;&#50648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50%20&#48716;&#47549;&#48372;&#49436;/&#48716;&#47549;&#48372;&#49436;.pptx" TargetMode="External"/><Relationship Id="rId176" Type="http://schemas.openxmlformats.org/officeDocument/2006/relationships/image" Target="../media/image79.png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01&#52285;&#49464;&#44592;/&#52285;&#49464;&#44592;.pptx" TargetMode="External"/><Relationship Id="rId103" Type="http://schemas.openxmlformats.org/officeDocument/2006/relationships/hyperlink" Target="../../&#44396;&#50557;PPT/24&#50696;&#47112;&#48120;&#50556;/&#50696;&#47112;&#48120;&#50556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../&#44396;&#50557;PPT/18&#50853;&#44592;/&#50853;&#44592;.pptx" TargetMode="External"/><Relationship Id="rId145" Type="http://schemas.openxmlformats.org/officeDocument/2006/relationships/hyperlink" Target="../45%20&#47196;&#47560;&#49436;/&#47196;&#4756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66%20&#50836;&#54620;&#44228;&#49884;&#47197;/&#50836;&#54620;&#44228;&#49884;&#47197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.png"/><Relationship Id="rId49" Type="http://schemas.openxmlformats.org/officeDocument/2006/relationships/hyperlink" Target="&#47196;&#47560;&#49436;14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../&#44396;&#50557;PPT/13&#50669;&#45824;&#49345;/&#50669;&#45824;&#49345;.pptx" TargetMode="External"/><Relationship Id="rId135" Type="http://schemas.openxmlformats.org/officeDocument/2006/relationships/hyperlink" Target="&#47560;&#53468;&#48373;&#51020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61%20&#48288;&#46300;&#47196;&#54980;&#49436;/&#48288;&#46300;&#4719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10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3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5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6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7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8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9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8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2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6" name="직선 연결선 1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24A57C83-3840-4AD3-96D4-6B6BDD4F8355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3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7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9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0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1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2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3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7F5F604-2EF2-4F92-859C-B36E7F524DA7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5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1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3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4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5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6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7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8311B19-FC92-4412-9201-E94D09EED263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5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7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8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9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0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1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0ADFE9A-78A0-4442-9F86-8616FE1A925B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20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9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1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2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3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4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5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1E31B58-7155-4991-8000-60117D578711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2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3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5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6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7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8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9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9CCED81-F8D3-42B4-89AE-A0E8793487E8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5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7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9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0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1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2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3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EAE4445-6A8E-45B9-BB27-C688140F17E0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7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1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3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4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5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6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7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5A4188-F3F4-435C-B927-E9FD3FB60FCA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5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7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8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9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0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1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481B691-20F7-481B-BC10-E8CDCB1F0F55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2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9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1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2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3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4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5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5F02448-F829-4143-969D-EBB2C3C36FB5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4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3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5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6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7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8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9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9C66C29-3466-42A6-BE0D-483087D8C293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7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7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9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0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1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2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3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2EBD492-1AD7-496E-856E-E7663EE34EAC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9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1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3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4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5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6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7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22CC3998-50D7-468F-93DC-C61E2C956489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5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7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8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9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0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1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317CA5E-4AEA-4ADE-A5C8-7DE9B93690BC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4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9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1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2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3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4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5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F7E17B0-E158-4EB9-8B1E-4BF3A780EB21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6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3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5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6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7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8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9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D95CF86-10D5-4737-A8F7-9E864A0B4E66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9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7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9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0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1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2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3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5156604-014D-4A06-AF8A-B9E369CE2410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1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1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3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4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5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6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7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E927D92-9324-4823-AB68-50B3A41EF831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5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7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8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9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0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1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6BA92B2-9C3A-4BE2-887A-907538D9D4F9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6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9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1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2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3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4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5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520947-ED7B-4E4D-A9D2-68D7D97A9D61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8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3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5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6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7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8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9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E042BFA-D0D6-4967-AF50-CF69A68A7B98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4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6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7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18" name="AutoShape 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19" name="AutoShape 2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0" name="AutoShape 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1" name="AutoShape 2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2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3" name="AutoShape 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4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5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67B6F1C-1CA6-4161-AB82-8F5312529D7C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1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2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3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4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5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66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67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68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69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0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1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2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14075" y="-26988"/>
            <a:ext cx="11542565" cy="6049019"/>
            <a:chOff x="314075" y="-26988"/>
            <a:chExt cx="11542565" cy="6049019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75" y="331790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7" name="Picture 12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1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2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DB3FF18-EBC2-4906-8C3D-D0937C5C5FB4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110</TotalTime>
  <Words>530</Words>
  <Application>Microsoft Office PowerPoint</Application>
  <PresentationFormat>와이드스크린</PresentationFormat>
  <Paragraphs>530</Paragraphs>
  <Slides>23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로마서06장</dc:title>
  <dc:creator>김창운</dc:creator>
  <cp:lastModifiedBy>kim ch w</cp:lastModifiedBy>
  <cp:revision>24</cp:revision>
  <dcterms:created xsi:type="dcterms:W3CDTF">2007-06-27T17:16:13Z</dcterms:created>
  <dcterms:modified xsi:type="dcterms:W3CDTF">2020-01-07T01:23:07Z</dcterms:modified>
</cp:coreProperties>
</file>