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93" autoAdjust="0"/>
    <p:restoredTop sz="94251" autoAdjust="0"/>
  </p:normalViewPr>
  <p:slideViewPr>
    <p:cSldViewPr>
      <p:cViewPr varScale="1">
        <p:scale>
          <a:sx n="43" d="100"/>
          <a:sy n="43" d="100"/>
        </p:scale>
        <p:origin x="72" y="55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EC139F-F6E0-468F-9B30-14D5AA77F8D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51918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68A382-306B-4EAB-A631-18A916917E6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9174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5634D0-B2CB-47E5-ABB6-8D60D03679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92744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F630E-8DD9-494B-84BF-6723AF00EE7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24419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86534F-EBC7-48F5-9A6E-BC60703784F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21857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CE0B9E-E084-46D0-80C3-66218BF20F4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65032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F1CA81-727A-49A3-8974-B2E2F190817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02127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861BBF-B8F3-45A0-826D-649D20E3FF0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74220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D2437-D27D-415C-ACC4-8A69347881C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01965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B68525-043D-4B71-9E32-8338BD02C1F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37267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3EF209-E3C4-4EB1-B9F6-877C15DF816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71805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5543901-7C59-47E6-8343-22017EECBAA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13939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18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1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2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3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9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19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4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20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4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21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4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22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4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23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4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24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4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25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4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26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4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27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4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28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4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29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4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30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4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50%20&#48716;&#47549;&#48372;&#49436;/&#48716;&#47549;&#48372;&#49436;.pptx" TargetMode="External"/><Relationship Id="rId21" Type="http://schemas.openxmlformats.org/officeDocument/2006/relationships/hyperlink" Target="&#52285;&#49464;&#44592;.pptx" TargetMode="External"/><Relationship Id="rId42" Type="http://schemas.openxmlformats.org/officeDocument/2006/relationships/image" Target="../media/image15.png"/><Relationship Id="rId63" Type="http://schemas.openxmlformats.org/officeDocument/2006/relationships/hyperlink" Target="../23&#51060;&#49324;&#50556;/&#51060;&#49324;&#50556;.pptx" TargetMode="External"/><Relationship Id="rId84" Type="http://schemas.openxmlformats.org/officeDocument/2006/relationships/image" Target="../media/image36.png"/><Relationship Id="rId138" Type="http://schemas.openxmlformats.org/officeDocument/2006/relationships/image" Target="../media/image63.png"/><Relationship Id="rId159" Type="http://schemas.openxmlformats.org/officeDocument/2006/relationships/hyperlink" Target="&#50640;&#49828;&#44180;04&#51109;.pptx" TargetMode="External"/><Relationship Id="rId170" Type="http://schemas.openxmlformats.org/officeDocument/2006/relationships/image" Target="../media/image79.png"/><Relationship Id="rId191" Type="http://schemas.openxmlformats.org/officeDocument/2006/relationships/hyperlink" Target="&#50640;&#49828;&#44180;20&#51109;.pptx" TargetMode="External"/><Relationship Id="rId205" Type="http://schemas.openxmlformats.org/officeDocument/2006/relationships/hyperlink" Target="&#50640;&#49828;&#44180;28&#51109;.pptx" TargetMode="External"/><Relationship Id="rId226" Type="http://schemas.openxmlformats.org/officeDocument/2006/relationships/image" Target="../media/image107.png"/><Relationship Id="rId247" Type="http://schemas.openxmlformats.org/officeDocument/2006/relationships/image" Target="../media/image131.png"/><Relationship Id="rId107" Type="http://schemas.openxmlformats.org/officeDocument/2006/relationships/hyperlink" Target="../../&#49888;&#50557;PPT/45%20&#47196;&#47560;&#49436;/&#47196;&#47560;&#49436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10.png"/><Relationship Id="rId53" Type="http://schemas.openxmlformats.org/officeDocument/2006/relationships/hyperlink" Target="../18&#50853;&#44592;/&#50853;&#44592;.pptx" TargetMode="External"/><Relationship Id="rId74" Type="http://schemas.openxmlformats.org/officeDocument/2006/relationships/image" Target="../media/image31.png"/><Relationship Id="rId128" Type="http://schemas.openxmlformats.org/officeDocument/2006/relationships/image" Target="../media/image58.png"/><Relationship Id="rId149" Type="http://schemas.openxmlformats.org/officeDocument/2006/relationships/hyperlink" Target="../../&#49888;&#50557;PPT/66%20&#50836;&#54620;&#44228;&#49884;&#47197;/&#50836;&#54620;&#44228;&#49884;&#47197;.pptx" TargetMode="External"/><Relationship Id="rId5" Type="http://schemas.openxmlformats.org/officeDocument/2006/relationships/slide" Target="slide4.xml"/><Relationship Id="rId95" Type="http://schemas.openxmlformats.org/officeDocument/2006/relationships/hyperlink" Target="../39&#47568;&#46972;&#44592;/&#47568;&#46972;&#44592;.pptx" TargetMode="External"/><Relationship Id="rId160" Type="http://schemas.openxmlformats.org/officeDocument/2006/relationships/image" Target="../media/image74.png"/><Relationship Id="rId181" Type="http://schemas.openxmlformats.org/officeDocument/2006/relationships/hyperlink" Target="&#50640;&#49828;&#44180;15&#51109;.pptx" TargetMode="External"/><Relationship Id="rId216" Type="http://schemas.openxmlformats.org/officeDocument/2006/relationships/image" Target="../media/image102.png"/><Relationship Id="rId237" Type="http://schemas.openxmlformats.org/officeDocument/2006/relationships/hyperlink" Target="&#50640;&#49828;&#44180;44&#51109;.pptx" TargetMode="External"/><Relationship Id="rId22" Type="http://schemas.openxmlformats.org/officeDocument/2006/relationships/image" Target="../media/image5.png"/><Relationship Id="rId43" Type="http://schemas.openxmlformats.org/officeDocument/2006/relationships/hyperlink" Target="../13&#50669;&#45824;&#49345;/&#50669;&#45824;&#49345;.pptx" TargetMode="External"/><Relationship Id="rId64" Type="http://schemas.openxmlformats.org/officeDocument/2006/relationships/image" Target="../media/image26.png"/><Relationship Id="rId118" Type="http://schemas.openxmlformats.org/officeDocument/2006/relationships/image" Target="../media/image53.png"/><Relationship Id="rId139" Type="http://schemas.openxmlformats.org/officeDocument/2006/relationships/hyperlink" Target="../../&#49888;&#50557;PPT/61%20&#48288;&#46300;&#47196;&#54980;&#49436;/&#48288;&#46300;&#47196;&#54980;&#49436;.pptx" TargetMode="External"/><Relationship Id="rId85" Type="http://schemas.openxmlformats.org/officeDocument/2006/relationships/hyperlink" Target="../34&#45208;&#54996;/&#45208;&#54996;.pptx" TargetMode="External"/><Relationship Id="rId150" Type="http://schemas.openxmlformats.org/officeDocument/2006/relationships/image" Target="../media/image69.png"/><Relationship Id="rId171" Type="http://schemas.openxmlformats.org/officeDocument/2006/relationships/hyperlink" Target="&#50640;&#49828;&#44180;10&#51109;.pptx" TargetMode="External"/><Relationship Id="rId192" Type="http://schemas.openxmlformats.org/officeDocument/2006/relationships/image" Target="../media/image90.png"/><Relationship Id="rId206" Type="http://schemas.openxmlformats.org/officeDocument/2006/relationships/image" Target="../media/image97.png"/><Relationship Id="rId227" Type="http://schemas.openxmlformats.org/officeDocument/2006/relationships/hyperlink" Target="&#50640;&#49828;&#44180;39&#51109;.pptx" TargetMode="External"/><Relationship Id="rId12" Type="http://schemas.openxmlformats.org/officeDocument/2006/relationships/slide" Target="slide12.xml"/><Relationship Id="rId33" Type="http://schemas.openxmlformats.org/officeDocument/2006/relationships/hyperlink" Target="../08&#47355;&#44592;/&#47355;&#44592;.pptx" TargetMode="External"/><Relationship Id="rId108" Type="http://schemas.openxmlformats.org/officeDocument/2006/relationships/image" Target="../media/image48.png"/><Relationship Id="rId129" Type="http://schemas.openxmlformats.org/officeDocument/2006/relationships/hyperlink" Target="../../&#49888;&#50557;PPT/56%20&#46356;&#46020;&#49436;/&#46356;&#46020;&#49436;.pptx" TargetMode="External"/><Relationship Id="rId54" Type="http://schemas.openxmlformats.org/officeDocument/2006/relationships/image" Target="../media/image21.png"/><Relationship Id="rId75" Type="http://schemas.openxmlformats.org/officeDocument/2006/relationships/hyperlink" Target="../29&#50836;&#50648;/&#50836;&#50648;.pptx" TargetMode="External"/><Relationship Id="rId96" Type="http://schemas.openxmlformats.org/officeDocument/2006/relationships/image" Target="../media/image42.png"/><Relationship Id="rId140" Type="http://schemas.openxmlformats.org/officeDocument/2006/relationships/image" Target="../media/image64.png"/><Relationship Id="rId161" Type="http://schemas.openxmlformats.org/officeDocument/2006/relationships/hyperlink" Target="&#50640;&#49828;&#44180;05&#51109;.pptx" TargetMode="External"/><Relationship Id="rId182" Type="http://schemas.openxmlformats.org/officeDocument/2006/relationships/image" Target="../media/image85.png"/><Relationship Id="rId217" Type="http://schemas.openxmlformats.org/officeDocument/2006/relationships/hyperlink" Target="&#50640;&#49828;&#44180;34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3.png"/><Relationship Id="rId23" Type="http://schemas.openxmlformats.org/officeDocument/2006/relationships/hyperlink" Target="../03&#47112;&#50948;&#44592;/&#47112;&#50948;&#44592;.pptx" TargetMode="External"/><Relationship Id="rId119" Type="http://schemas.openxmlformats.org/officeDocument/2006/relationships/hyperlink" Target="../../&#49888;&#50557;PPT/51%20&#44264;&#47196;&#49352;&#49436;/&#44264;&#47196;&#49352;&#49436;.pptx" TargetMode="External"/><Relationship Id="rId44" Type="http://schemas.openxmlformats.org/officeDocument/2006/relationships/image" Target="../media/image16.png"/><Relationship Id="rId65" Type="http://schemas.openxmlformats.org/officeDocument/2006/relationships/hyperlink" Target="../24&#50696;&#47112;&#48120;&#50556;/&#50696;&#47112;&#48120;&#50556;.pptx" TargetMode="External"/><Relationship Id="rId86" Type="http://schemas.openxmlformats.org/officeDocument/2006/relationships/image" Target="../media/image37.png"/><Relationship Id="rId130" Type="http://schemas.openxmlformats.org/officeDocument/2006/relationships/image" Target="../media/image59.png"/><Relationship Id="rId151" Type="http://schemas.openxmlformats.org/officeDocument/2006/relationships/hyperlink" Target="&#50640;&#49828;&#44180;27&#51109;.pptx" TargetMode="External"/><Relationship Id="rId172" Type="http://schemas.openxmlformats.org/officeDocument/2006/relationships/image" Target="../media/image80.png"/><Relationship Id="rId193" Type="http://schemas.openxmlformats.org/officeDocument/2006/relationships/hyperlink" Target="&#50640;&#49828;&#44180;21&#51109;.pptx" TargetMode="External"/><Relationship Id="rId207" Type="http://schemas.openxmlformats.org/officeDocument/2006/relationships/hyperlink" Target="&#50640;&#49828;&#44180;29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../&#49888;&#50557;PPT/46%20&#44256;&#47536;&#46020;&#51204;&#49436;/&#44256;&#47536;&#46020;&#51204;&#49436;.pptx" TargetMode="External"/><Relationship Id="rId34" Type="http://schemas.openxmlformats.org/officeDocument/2006/relationships/image" Target="../media/image11.png"/><Relationship Id="rId55" Type="http://schemas.openxmlformats.org/officeDocument/2006/relationships/hyperlink" Target="../19&#49884;&#54200;/&#49884;&#54200;.pptx" TargetMode="External"/><Relationship Id="rId76" Type="http://schemas.openxmlformats.org/officeDocument/2006/relationships/image" Target="../media/image32.png"/><Relationship Id="rId97" Type="http://schemas.openxmlformats.org/officeDocument/2006/relationships/hyperlink" Target="../../&#49888;&#50557;PPT/40%20&#47560;&#53468;&#48373;&#51020;/&#47560;&#53468;&#48373;&#51020;.pptx" TargetMode="External"/><Relationship Id="rId120" Type="http://schemas.openxmlformats.org/officeDocument/2006/relationships/image" Target="../media/image54.png"/><Relationship Id="rId141" Type="http://schemas.openxmlformats.org/officeDocument/2006/relationships/hyperlink" Target="../../&#49888;&#50557;PPT/62%20&#50836;&#54620;&#51068;&#49436;/&#50836;&#54620;&#51068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5.png"/><Relationship Id="rId183" Type="http://schemas.openxmlformats.org/officeDocument/2006/relationships/hyperlink" Target="&#50640;&#49828;&#44180;16&#51109;.pptx" TargetMode="External"/><Relationship Id="rId218" Type="http://schemas.openxmlformats.org/officeDocument/2006/relationships/image" Target="../media/image103.png"/><Relationship Id="rId239" Type="http://schemas.openxmlformats.org/officeDocument/2006/relationships/hyperlink" Target="&#50640;&#49828;&#44180;43&#51109;.pptx" TargetMode="External"/><Relationship Id="rId24" Type="http://schemas.openxmlformats.org/officeDocument/2006/relationships/image" Target="../media/image6.png"/><Relationship Id="rId45" Type="http://schemas.openxmlformats.org/officeDocument/2006/relationships/hyperlink" Target="../14&#50669;&#45824;&#54616;/&#50669;&#45824;&#54616;.pptx" TargetMode="External"/><Relationship Id="rId66" Type="http://schemas.openxmlformats.org/officeDocument/2006/relationships/image" Target="../media/image27.png"/><Relationship Id="rId87" Type="http://schemas.openxmlformats.org/officeDocument/2006/relationships/hyperlink" Target="../35&#54616;&#48149;&#44397;/&#54616;&#48149;&#44397;.pptx" TargetMode="External"/><Relationship Id="rId110" Type="http://schemas.openxmlformats.org/officeDocument/2006/relationships/image" Target="../media/image49.png"/><Relationship Id="rId131" Type="http://schemas.openxmlformats.org/officeDocument/2006/relationships/hyperlink" Target="../../&#49888;&#50557;PPT/57%20&#48716;&#47112;&#47788;&#49436;/&#48716;&#47112;&#47788;&#49436;1&#51109;.pptx" TargetMode="External"/><Relationship Id="rId152" Type="http://schemas.openxmlformats.org/officeDocument/2006/relationships/image" Target="../media/image70.png"/><Relationship Id="rId173" Type="http://schemas.openxmlformats.org/officeDocument/2006/relationships/hyperlink" Target="&#50640;&#49828;&#44180;11&#51109;.pptx" TargetMode="External"/><Relationship Id="rId194" Type="http://schemas.openxmlformats.org/officeDocument/2006/relationships/image" Target="../media/image91.png"/><Relationship Id="rId208" Type="http://schemas.openxmlformats.org/officeDocument/2006/relationships/image" Target="../media/image98.png"/><Relationship Id="rId229" Type="http://schemas.openxmlformats.org/officeDocument/2006/relationships/hyperlink" Target="&#50640;&#49828;&#44180;48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4.xml"/><Relationship Id="rId35" Type="http://schemas.openxmlformats.org/officeDocument/2006/relationships/hyperlink" Target="../09&#49324;&#47924;&#50648;&#49345;/&#49324;&#47924;&#50648;&#49345;.pptx" TargetMode="External"/><Relationship Id="rId56" Type="http://schemas.openxmlformats.org/officeDocument/2006/relationships/image" Target="../media/image22.png"/><Relationship Id="rId77" Type="http://schemas.openxmlformats.org/officeDocument/2006/relationships/hyperlink" Target="../30&#50500;&#47784;&#49828;/&#50500;&#47784;&#49828;.pptx" TargetMode="External"/><Relationship Id="rId100" Type="http://schemas.openxmlformats.org/officeDocument/2006/relationships/image" Target="../media/image44.png"/><Relationship Id="rId8" Type="http://schemas.openxmlformats.org/officeDocument/2006/relationships/slide" Target="slide7.xml"/><Relationship Id="rId98" Type="http://schemas.openxmlformats.org/officeDocument/2006/relationships/image" Target="../media/image43.png"/><Relationship Id="rId12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2" Type="http://schemas.openxmlformats.org/officeDocument/2006/relationships/image" Target="../media/image65.png"/><Relationship Id="rId163" Type="http://schemas.openxmlformats.org/officeDocument/2006/relationships/hyperlink" Target="&#50640;&#49828;&#44180;06&#51109;.pptx" TargetMode="External"/><Relationship Id="rId184" Type="http://schemas.openxmlformats.org/officeDocument/2006/relationships/image" Target="../media/image86.png"/><Relationship Id="rId219" Type="http://schemas.openxmlformats.org/officeDocument/2006/relationships/hyperlink" Target="&#50640;&#49828;&#44180;35&#51109;.pptx" TargetMode="External"/><Relationship Id="rId230" Type="http://schemas.openxmlformats.org/officeDocument/2006/relationships/image" Target="../media/image109.png"/><Relationship Id="rId25" Type="http://schemas.openxmlformats.org/officeDocument/2006/relationships/hyperlink" Target="../04&#48124;&#49688;&#44592;/&#48124;&#49688;&#44592;.pptx" TargetMode="External"/><Relationship Id="rId46" Type="http://schemas.openxmlformats.org/officeDocument/2006/relationships/image" Target="../media/image17.png"/><Relationship Id="rId67" Type="http://schemas.openxmlformats.org/officeDocument/2006/relationships/hyperlink" Target="../25&#50696;&#47112;&#48120;&#50556;&#50528;&#44032;/&#50696;&#47112;&#48120;&#50556;&#50528;&#44032;.pptx" TargetMode="External"/><Relationship Id="rId88" Type="http://schemas.openxmlformats.org/officeDocument/2006/relationships/image" Target="../media/image38.png"/><Relationship Id="rId111" Type="http://schemas.openxmlformats.org/officeDocument/2006/relationships/hyperlink" Target="../../&#49888;&#50557;PPT/47%20&#44256;&#47536;&#46020;&#54980;&#49436;/&#44256;&#47536;&#46020;&#54980;&#49436;.pptx" TargetMode="External"/><Relationship Id="rId132" Type="http://schemas.openxmlformats.org/officeDocument/2006/relationships/image" Target="../media/image60.png"/><Relationship Id="rId153" Type="http://schemas.openxmlformats.org/officeDocument/2006/relationships/hyperlink" Target="&#50640;&#49828;&#44180;01&#51109;.pptx" TargetMode="External"/><Relationship Id="rId174" Type="http://schemas.openxmlformats.org/officeDocument/2006/relationships/image" Target="../media/image81.png"/><Relationship Id="rId195" Type="http://schemas.openxmlformats.org/officeDocument/2006/relationships/hyperlink" Target="&#50640;&#49828;&#44180;22&#51109;.pptx" TargetMode="External"/><Relationship Id="rId209" Type="http://schemas.openxmlformats.org/officeDocument/2006/relationships/hyperlink" Target="&#50640;&#49828;&#44180;30&#51109;.pptx" TargetMode="External"/><Relationship Id="rId220" Type="http://schemas.openxmlformats.org/officeDocument/2006/relationships/image" Target="../media/image104.png"/><Relationship Id="rId241" Type="http://schemas.openxmlformats.org/officeDocument/2006/relationships/hyperlink" Target="&#50640;&#49828;&#44180;42&#51109;.pptx" TargetMode="External"/><Relationship Id="rId15" Type="http://schemas.openxmlformats.org/officeDocument/2006/relationships/slide" Target="slide8.xml"/><Relationship Id="rId36" Type="http://schemas.openxmlformats.org/officeDocument/2006/relationships/image" Target="../media/image12.png"/><Relationship Id="rId57" Type="http://schemas.openxmlformats.org/officeDocument/2006/relationships/hyperlink" Target="../20&#51104;&#50616;/&#51104;&#5061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7&#49324;&#49324;&#44592;/&#49324;&#49324;&#44592;.pptx" TargetMode="External"/><Relationship Id="rId52" Type="http://schemas.openxmlformats.org/officeDocument/2006/relationships/image" Target="../media/image20.png"/><Relationship Id="rId73" Type="http://schemas.openxmlformats.org/officeDocument/2006/relationships/hyperlink" Target="../28&#54840;&#49464;&#50500;/&#54840;&#49464;&#50500;.pptx" TargetMode="External"/><Relationship Id="rId78" Type="http://schemas.openxmlformats.org/officeDocument/2006/relationships/image" Target="../media/image33.png"/><Relationship Id="rId94" Type="http://schemas.openxmlformats.org/officeDocument/2006/relationships/image" Target="../media/image41.png"/><Relationship Id="rId99" Type="http://schemas.openxmlformats.org/officeDocument/2006/relationships/hyperlink" Target="../../&#49888;&#50557;PPT/41%20&#47560;&#44032;&#48373;&#51020;/&#47560;&#44032;&#48373;&#51020;.pptx" TargetMode="External"/><Relationship Id="rId101" Type="http://schemas.openxmlformats.org/officeDocument/2006/relationships/hyperlink" Target="../../&#49888;&#50557;PPT/42%20&#45572;&#44032;&#48373;&#51020;/&#45572;&#44032;&#48373;&#51020;.pptx" TargetMode="External"/><Relationship Id="rId122" Type="http://schemas.openxmlformats.org/officeDocument/2006/relationships/image" Target="../media/image55.png"/><Relationship Id="rId143" Type="http://schemas.openxmlformats.org/officeDocument/2006/relationships/hyperlink" Target="../../&#49888;&#50557;PPT/63%20&#50836;&#54620;&#51060;&#49436;/&#50836;&#54620;&#51060;&#49436;1&#51109;.pptx" TargetMode="External"/><Relationship Id="rId148" Type="http://schemas.openxmlformats.org/officeDocument/2006/relationships/image" Target="../media/image68.png"/><Relationship Id="rId164" Type="http://schemas.openxmlformats.org/officeDocument/2006/relationships/image" Target="../media/image76.png"/><Relationship Id="rId169" Type="http://schemas.openxmlformats.org/officeDocument/2006/relationships/hyperlink" Target="&#50640;&#49828;&#44180;09&#51109;.pptx" TargetMode="External"/><Relationship Id="rId185" Type="http://schemas.openxmlformats.org/officeDocument/2006/relationships/hyperlink" Target="&#50640;&#49828;&#44180;17&#51109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4.png"/><Relationship Id="rId210" Type="http://schemas.openxmlformats.org/officeDocument/2006/relationships/image" Target="../media/image99.png"/><Relationship Id="rId215" Type="http://schemas.openxmlformats.org/officeDocument/2006/relationships/hyperlink" Target="&#50640;&#49828;&#44180;33&#51109;.pptx" TargetMode="External"/><Relationship Id="rId236" Type="http://schemas.openxmlformats.org/officeDocument/2006/relationships/image" Target="../media/image112.png"/><Relationship Id="rId26" Type="http://schemas.openxmlformats.org/officeDocument/2006/relationships/image" Target="../media/image7.png"/><Relationship Id="rId231" Type="http://schemas.openxmlformats.org/officeDocument/2006/relationships/hyperlink" Target="&#50640;&#49828;&#44180;47&#51109;.pptx" TargetMode="External"/><Relationship Id="rId47" Type="http://schemas.openxmlformats.org/officeDocument/2006/relationships/hyperlink" Target="../15&#50640;&#49828;&#46972;/&#50640;&#49828;&#46972;.pptx" TargetMode="External"/><Relationship Id="rId68" Type="http://schemas.openxmlformats.org/officeDocument/2006/relationships/image" Target="../media/image28.png"/><Relationship Id="rId89" Type="http://schemas.openxmlformats.org/officeDocument/2006/relationships/hyperlink" Target="../36&#49828;&#48148;&#45264;/&#49828;&#48148;&#45264;.pptx" TargetMode="External"/><Relationship Id="rId112" Type="http://schemas.openxmlformats.org/officeDocument/2006/relationships/image" Target="../media/image50.png"/><Relationship Id="rId133" Type="http://schemas.openxmlformats.org/officeDocument/2006/relationships/hyperlink" Target="../../&#49888;&#50557;PPT/58%20&#55176;&#48652;&#47532;&#49436;/&#55176;&#48652;&#47532;&#49436;.pptx" TargetMode="External"/><Relationship Id="rId154" Type="http://schemas.openxmlformats.org/officeDocument/2006/relationships/image" Target="../media/image71.png"/><Relationship Id="rId175" Type="http://schemas.openxmlformats.org/officeDocument/2006/relationships/hyperlink" Target="&#50640;&#49828;&#44180;12&#51109;.pptx" TargetMode="External"/><Relationship Id="rId196" Type="http://schemas.openxmlformats.org/officeDocument/2006/relationships/image" Target="../media/image92.png"/><Relationship Id="rId200" Type="http://schemas.openxmlformats.org/officeDocument/2006/relationships/image" Target="../media/image94.png"/><Relationship Id="rId16" Type="http://schemas.openxmlformats.org/officeDocument/2006/relationships/hyperlink" Target="../../&#44396;-&#49888;&#50557;%20&#49457;&#44221;&#47785;&#47197;.pptx" TargetMode="External"/><Relationship Id="rId221" Type="http://schemas.openxmlformats.org/officeDocument/2006/relationships/hyperlink" Target="&#50640;&#49828;&#44180;36&#51109;.pptx" TargetMode="External"/><Relationship Id="rId242" Type="http://schemas.openxmlformats.org/officeDocument/2006/relationships/image" Target="../media/image115.png"/><Relationship Id="rId37" Type="http://schemas.openxmlformats.org/officeDocument/2006/relationships/hyperlink" Target="../10&#49324;&#47924;&#50648;&#54616;/&#49324;&#47924;&#50648;&#54616;.pptx" TargetMode="External"/><Relationship Id="rId58" Type="http://schemas.openxmlformats.org/officeDocument/2006/relationships/image" Target="../media/image23.png"/><Relationship Id="rId79" Type="http://schemas.openxmlformats.org/officeDocument/2006/relationships/hyperlink" Target="../31&#50724;&#48148;&#45852;/&#50724;&#48148;&#45852;1&#51109;.pptx" TargetMode="External"/><Relationship Id="rId102" Type="http://schemas.openxmlformats.org/officeDocument/2006/relationships/image" Target="../media/image45.png"/><Relationship Id="rId12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4" Type="http://schemas.openxmlformats.org/officeDocument/2006/relationships/image" Target="../media/image66.png"/><Relationship Id="rId90" Type="http://schemas.openxmlformats.org/officeDocument/2006/relationships/image" Target="../media/image39.png"/><Relationship Id="rId165" Type="http://schemas.openxmlformats.org/officeDocument/2006/relationships/hyperlink" Target="&#50640;&#49828;&#44180;07&#51109;.pptx" TargetMode="External"/><Relationship Id="rId186" Type="http://schemas.openxmlformats.org/officeDocument/2006/relationships/image" Target="../media/image87.png"/><Relationship Id="rId211" Type="http://schemas.openxmlformats.org/officeDocument/2006/relationships/hyperlink" Target="&#50640;&#49828;&#44180;31&#51109;.pptx" TargetMode="External"/><Relationship Id="rId232" Type="http://schemas.openxmlformats.org/officeDocument/2006/relationships/image" Target="../media/image110.png"/><Relationship Id="rId27" Type="http://schemas.openxmlformats.org/officeDocument/2006/relationships/hyperlink" Target="../05&#49888;&#47749;&#44592;/&#49888;&#47749;&#44592;.pptx" TargetMode="External"/><Relationship Id="rId48" Type="http://schemas.openxmlformats.org/officeDocument/2006/relationships/image" Target="../media/image18.png"/><Relationship Id="rId69" Type="http://schemas.openxmlformats.org/officeDocument/2006/relationships/hyperlink" Target="../26&#50640;&#49828;&#44180;/&#50640;&#49828;&#44180;.pptx" TargetMode="External"/><Relationship Id="rId113" Type="http://schemas.openxmlformats.org/officeDocument/2006/relationships/hyperlink" Target="../../&#49888;&#50557;PPT/48%20&#44040;&#46972;&#46356;&#50500;&#49436;/&#44040;&#46972;&#46356;&#50500;&#49436;.pptx" TargetMode="External"/><Relationship Id="rId134" Type="http://schemas.openxmlformats.org/officeDocument/2006/relationships/image" Target="../media/image61.png"/><Relationship Id="rId80" Type="http://schemas.openxmlformats.org/officeDocument/2006/relationships/image" Target="../media/image34.png"/><Relationship Id="rId155" Type="http://schemas.openxmlformats.org/officeDocument/2006/relationships/hyperlink" Target="&#50640;&#49828;&#44180;02&#51109;.pptx" TargetMode="External"/><Relationship Id="rId176" Type="http://schemas.openxmlformats.org/officeDocument/2006/relationships/image" Target="../media/image82.png"/><Relationship Id="rId197" Type="http://schemas.openxmlformats.org/officeDocument/2006/relationships/hyperlink" Target="&#50640;&#49828;&#44180;23&#51109;.pptx" TargetMode="External"/><Relationship Id="rId201" Type="http://schemas.openxmlformats.org/officeDocument/2006/relationships/hyperlink" Target="&#50640;&#49828;&#44180;25&#51109;.pptx" TargetMode="External"/><Relationship Id="rId222" Type="http://schemas.openxmlformats.org/officeDocument/2006/relationships/image" Target="../media/image105.png"/><Relationship Id="rId243" Type="http://schemas.openxmlformats.org/officeDocument/2006/relationships/hyperlink" Target="&#50640;&#49828;&#44180;41&#51109;.pptx" TargetMode="External"/><Relationship Id="rId17" Type="http://schemas.openxmlformats.org/officeDocument/2006/relationships/image" Target="../media/image2.png"/><Relationship Id="rId38" Type="http://schemas.openxmlformats.org/officeDocument/2006/relationships/image" Target="../media/image13.png"/><Relationship Id="rId59" Type="http://schemas.openxmlformats.org/officeDocument/2006/relationships/hyperlink" Target="../21&#51204;&#46020;&#49436;/&#51204;&#46020;&#49436;.pptx" TargetMode="External"/><Relationship Id="rId103" Type="http://schemas.openxmlformats.org/officeDocument/2006/relationships/hyperlink" Target="../../&#49888;&#50557;PPT/43%20&#50836;&#54620;&#48373;&#51020;/&#50836;&#54620;&#48373;&#51020;.pptx" TargetMode="External"/><Relationship Id="rId124" Type="http://schemas.openxmlformats.org/officeDocument/2006/relationships/image" Target="../media/image56.png"/><Relationship Id="rId70" Type="http://schemas.openxmlformats.org/officeDocument/2006/relationships/image" Target="../media/image29.png"/><Relationship Id="rId91" Type="http://schemas.openxmlformats.org/officeDocument/2006/relationships/hyperlink" Target="../37&#54617;&#44060;/&#54617;&#44060;.pptx" TargetMode="External"/><Relationship Id="rId145" Type="http://schemas.openxmlformats.org/officeDocument/2006/relationships/hyperlink" Target="../../&#49888;&#50557;PPT/64%20&#50836;&#54620;&#49340;&#49436;/&#50836;&#54620;&#49340;&#49436;1&#51109;.pptx" TargetMode="External"/><Relationship Id="rId166" Type="http://schemas.openxmlformats.org/officeDocument/2006/relationships/image" Target="../media/image77.png"/><Relationship Id="rId187" Type="http://schemas.openxmlformats.org/officeDocument/2006/relationships/hyperlink" Target="&#50640;&#49828;&#44180;18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0.png"/><Relationship Id="rId233" Type="http://schemas.openxmlformats.org/officeDocument/2006/relationships/hyperlink" Target="&#50640;&#49828;&#44180;46&#51109;.pptx" TargetMode="External"/><Relationship Id="rId28" Type="http://schemas.openxmlformats.org/officeDocument/2006/relationships/image" Target="../media/image8.png"/><Relationship Id="rId49" Type="http://schemas.openxmlformats.org/officeDocument/2006/relationships/hyperlink" Target="../16&#45712;&#54756;&#48120;&#50556;/&#45712;&#54756;&#48120;&#50556;.pptx" TargetMode="External"/><Relationship Id="rId114" Type="http://schemas.openxmlformats.org/officeDocument/2006/relationships/image" Target="../media/image51.png"/><Relationship Id="rId60" Type="http://schemas.openxmlformats.org/officeDocument/2006/relationships/image" Target="../media/image24.png"/><Relationship Id="rId81" Type="http://schemas.openxmlformats.org/officeDocument/2006/relationships/hyperlink" Target="../32&#50836;&#45208;/&#50836;&#45208;.pptx" TargetMode="External"/><Relationship Id="rId135" Type="http://schemas.openxmlformats.org/officeDocument/2006/relationships/hyperlink" Target="../../&#49888;&#50557;PPT/59%20&#50556;&#44256;&#48372;&#49436;/&#50556;&#44256;&#48372;&#49436;.pptx" TargetMode="External"/><Relationship Id="rId156" Type="http://schemas.openxmlformats.org/officeDocument/2006/relationships/image" Target="../media/image72.png"/><Relationship Id="rId177" Type="http://schemas.openxmlformats.org/officeDocument/2006/relationships/hyperlink" Target="&#50640;&#49828;&#44180;13&#51109;.pptx" TargetMode="External"/><Relationship Id="rId198" Type="http://schemas.openxmlformats.org/officeDocument/2006/relationships/image" Target="../media/image93.png"/><Relationship Id="rId202" Type="http://schemas.openxmlformats.org/officeDocument/2006/relationships/image" Target="../media/image95.png"/><Relationship Id="rId223" Type="http://schemas.openxmlformats.org/officeDocument/2006/relationships/hyperlink" Target="&#50640;&#49828;&#44180;37&#51109;.pptx" TargetMode="External"/><Relationship Id="rId244" Type="http://schemas.openxmlformats.org/officeDocument/2006/relationships/image" Target="../media/image116.png"/><Relationship Id="rId18" Type="http://schemas.openxmlformats.org/officeDocument/2006/relationships/image" Target="../media/image3.png"/><Relationship Id="rId39" Type="http://schemas.openxmlformats.org/officeDocument/2006/relationships/hyperlink" Target="../12&#50676;&#50773;&#44592;&#54616;/&#50676;&#50773;&#44592;&#54616;.pptx" TargetMode="External"/><Relationship Id="rId50" Type="http://schemas.openxmlformats.org/officeDocument/2006/relationships/image" Target="../media/image19.png"/><Relationship Id="rId104" Type="http://schemas.openxmlformats.org/officeDocument/2006/relationships/image" Target="../media/image46.png"/><Relationship Id="rId125" Type="http://schemas.openxmlformats.org/officeDocument/2006/relationships/hyperlink" Target="../../&#49888;&#50557;PPT/54%20&#46356;&#47784;&#45936;&#51204;&#49436;/&#46356;&#47784;&#45936;&#51204;&#49436;.pptx" TargetMode="External"/><Relationship Id="rId146" Type="http://schemas.openxmlformats.org/officeDocument/2006/relationships/image" Target="../media/image67.png"/><Relationship Id="rId167" Type="http://schemas.openxmlformats.org/officeDocument/2006/relationships/hyperlink" Target="&#50640;&#49828;&#44180;08&#51109;.pptx" TargetMode="External"/><Relationship Id="rId188" Type="http://schemas.openxmlformats.org/officeDocument/2006/relationships/image" Target="../media/image88.png"/><Relationship Id="rId71" Type="http://schemas.openxmlformats.org/officeDocument/2006/relationships/hyperlink" Target="../27&#45796;&#45768;&#50648;/&#45796;&#45768;&#50648;.pptx" TargetMode="External"/><Relationship Id="rId92" Type="http://schemas.openxmlformats.org/officeDocument/2006/relationships/image" Target="../media/image40.png"/><Relationship Id="rId213" Type="http://schemas.openxmlformats.org/officeDocument/2006/relationships/hyperlink" Target="&#50640;&#49828;&#44180;32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hyperlink" Target="../06&#50668;&#54840;&#49688;&#50500;/&#50668;&#54840;&#49688;&#50500;.pptx" TargetMode="External"/><Relationship Id="rId40" Type="http://schemas.openxmlformats.org/officeDocument/2006/relationships/image" Target="../media/image14.png"/><Relationship Id="rId115" Type="http://schemas.openxmlformats.org/officeDocument/2006/relationships/hyperlink" Target="../../&#49888;&#50557;PPT/49%20&#50640;&#48288;&#49548;&#49436;/&#50640;&#48288;&#49548;&#49436;.pptx" TargetMode="External"/><Relationship Id="rId136" Type="http://schemas.openxmlformats.org/officeDocument/2006/relationships/image" Target="../media/image62.png"/><Relationship Id="rId157" Type="http://schemas.openxmlformats.org/officeDocument/2006/relationships/hyperlink" Target="&#50640;&#49828;&#44180;03&#51109;.pptx" TargetMode="External"/><Relationship Id="rId178" Type="http://schemas.openxmlformats.org/officeDocument/2006/relationships/image" Target="../media/image83.png"/><Relationship Id="rId61" Type="http://schemas.openxmlformats.org/officeDocument/2006/relationships/hyperlink" Target="../22&#50500;&#44032;/&#50500;&#44032;.pptx" TargetMode="External"/><Relationship Id="rId82" Type="http://schemas.openxmlformats.org/officeDocument/2006/relationships/image" Target="../media/image35.png"/><Relationship Id="rId199" Type="http://schemas.openxmlformats.org/officeDocument/2006/relationships/hyperlink" Target="&#50640;&#49828;&#44180;24&#51109;.pptx" TargetMode="External"/><Relationship Id="rId203" Type="http://schemas.openxmlformats.org/officeDocument/2006/relationships/hyperlink" Target="&#50640;&#49828;&#44180;26&#51109;.pptx" TargetMode="External"/><Relationship Id="rId19" Type="http://schemas.openxmlformats.org/officeDocument/2006/relationships/hyperlink" Target="../02&#52636;&#50528;&#44413;&#44592;/&#52636;&#50528;&#44413;&#44592;.pptx" TargetMode="External"/><Relationship Id="rId224" Type="http://schemas.openxmlformats.org/officeDocument/2006/relationships/image" Target="../media/image106.png"/><Relationship Id="rId245" Type="http://schemas.openxmlformats.org/officeDocument/2006/relationships/hyperlink" Target="&#50640;&#49828;&#44180;40&#51109;.pptx" TargetMode="External"/><Relationship Id="rId30" Type="http://schemas.openxmlformats.org/officeDocument/2006/relationships/image" Target="../media/image9.png"/><Relationship Id="rId105" Type="http://schemas.openxmlformats.org/officeDocument/2006/relationships/hyperlink" Target="../../&#49888;&#50557;PPT/44%20&#49324;&#46020;&#54665;&#51204;/&#49324;&#46020;&#54665;&#51204;.pptx" TargetMode="External"/><Relationship Id="rId126" Type="http://schemas.openxmlformats.org/officeDocument/2006/relationships/image" Target="../media/image57.png"/><Relationship Id="rId147" Type="http://schemas.openxmlformats.org/officeDocument/2006/relationships/hyperlink" Target="../../&#49888;&#50557;PPT/65%20&#50976;&#45796;&#49436;/&#50976;&#45796;&#49436;1&#51109;.pptx" TargetMode="External"/><Relationship Id="rId168" Type="http://schemas.openxmlformats.org/officeDocument/2006/relationships/image" Target="../media/image78.png"/><Relationship Id="rId51" Type="http://schemas.openxmlformats.org/officeDocument/2006/relationships/hyperlink" Target="../17&#50640;&#49828;&#45908;/&#50640;&#49828;&#45908;.pptx" TargetMode="External"/><Relationship Id="rId72" Type="http://schemas.openxmlformats.org/officeDocument/2006/relationships/image" Target="../media/image30.png"/><Relationship Id="rId93" Type="http://schemas.openxmlformats.org/officeDocument/2006/relationships/hyperlink" Target="../38&#49828;&#44032;&#47028;/&#49828;&#44032;&#47028;.pptx" TargetMode="External"/><Relationship Id="rId189" Type="http://schemas.openxmlformats.org/officeDocument/2006/relationships/hyperlink" Target="&#50640;&#49828;&#44180;19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1.png"/><Relationship Id="rId235" Type="http://schemas.openxmlformats.org/officeDocument/2006/relationships/hyperlink" Target="&#50640;&#49828;&#44180;45&#51109;.pptx" TargetMode="External"/><Relationship Id="rId116" Type="http://schemas.openxmlformats.org/officeDocument/2006/relationships/image" Target="../media/image52.png"/><Relationship Id="rId137" Type="http://schemas.openxmlformats.org/officeDocument/2006/relationships/hyperlink" Target="../../&#49888;&#50557;PPT/60%20&#48288;&#46300;&#47196;&#51204;&#49436;/&#48288;&#46300;&#47196;&#51204;&#49436;.pptx" TargetMode="External"/><Relationship Id="rId158" Type="http://schemas.openxmlformats.org/officeDocument/2006/relationships/image" Target="../media/image73.png"/><Relationship Id="rId20" Type="http://schemas.openxmlformats.org/officeDocument/2006/relationships/image" Target="../media/image4.png"/><Relationship Id="rId41" Type="http://schemas.openxmlformats.org/officeDocument/2006/relationships/hyperlink" Target="../11&#50676;&#50773;&#44592;&#49345;/&#50676;&#50773;&#44592;&#49345;.pptx" TargetMode="External"/><Relationship Id="rId62" Type="http://schemas.openxmlformats.org/officeDocument/2006/relationships/image" Target="../media/image25.png"/><Relationship Id="rId83" Type="http://schemas.openxmlformats.org/officeDocument/2006/relationships/hyperlink" Target="../33&#48120;&#44032;/&#48120;&#44032;.pptx" TargetMode="External"/><Relationship Id="rId179" Type="http://schemas.openxmlformats.org/officeDocument/2006/relationships/hyperlink" Target="&#50640;&#49828;&#44180;14&#51109;.pptx" TargetMode="External"/><Relationship Id="rId190" Type="http://schemas.openxmlformats.org/officeDocument/2006/relationships/image" Target="../media/image89.png"/><Relationship Id="rId204" Type="http://schemas.openxmlformats.org/officeDocument/2006/relationships/image" Target="../media/image96.png"/><Relationship Id="rId225" Type="http://schemas.openxmlformats.org/officeDocument/2006/relationships/hyperlink" Target="&#50640;&#49828;&#44180;38&#51109;.pptx" TargetMode="External"/><Relationship Id="rId246" Type="http://schemas.openxmlformats.org/officeDocument/2006/relationships/image" Target="../media/image117.png"/><Relationship Id="rId106" Type="http://schemas.openxmlformats.org/officeDocument/2006/relationships/image" Target="../media/image47.png"/><Relationship Id="rId127" Type="http://schemas.openxmlformats.org/officeDocument/2006/relationships/hyperlink" Target="../../&#49888;&#50557;PPT/55%20&#46356;&#47784;&#45936;&#54980;&#49436;/&#46356;&#47784;&#45936;&#54980;&#49436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58" name="AutoShape 1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59" name="AutoShape 12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0" name="AutoShape 12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1" name="AutoShape 13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7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2" name="AutoShape 1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3" name="AutoShape 13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832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pic>
        <p:nvPicPr>
          <p:cNvPr id="2066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374651" y="21421"/>
            <a:ext cx="11409981" cy="5855851"/>
            <a:chOff x="374651" y="21421"/>
            <a:chExt cx="11409981" cy="585585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1" name="그룹 20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72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13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4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9" name="직선 연결선 13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11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2" name="AutoShape 32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3" name="AutoShape 32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4" name="AutoShape 33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967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5" name="AutoShape 3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6" name="AutoShape 33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832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87" name="AutoShape 39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242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90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그룹 17"/>
          <p:cNvGrpSpPr/>
          <p:nvPr/>
        </p:nvGrpSpPr>
        <p:grpSpPr>
          <a:xfrm>
            <a:off x="374651" y="21421"/>
            <a:ext cx="11409981" cy="5855851"/>
            <a:chOff x="374651" y="21421"/>
            <a:chExt cx="11409981" cy="5855851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0" name="그룹 1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71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3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0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0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1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14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그룹 17"/>
          <p:cNvGrpSpPr/>
          <p:nvPr/>
        </p:nvGrpSpPr>
        <p:grpSpPr>
          <a:xfrm>
            <a:off x="374651" y="21421"/>
            <a:ext cx="11409981" cy="5855851"/>
            <a:chOff x="374651" y="21421"/>
            <a:chExt cx="11409981" cy="5855851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0" name="그룹 1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71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3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233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5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099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38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그룹 17"/>
          <p:cNvGrpSpPr/>
          <p:nvPr/>
        </p:nvGrpSpPr>
        <p:grpSpPr>
          <a:xfrm>
            <a:off x="374651" y="21421"/>
            <a:ext cx="11409981" cy="5855851"/>
            <a:chOff x="374651" y="21421"/>
            <a:chExt cx="11409981" cy="5855851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0" name="그룹 1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71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3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0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2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3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85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5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616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59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62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그룹 17"/>
          <p:cNvGrpSpPr/>
          <p:nvPr/>
        </p:nvGrpSpPr>
        <p:grpSpPr>
          <a:xfrm>
            <a:off x="374651" y="21421"/>
            <a:ext cx="11409981" cy="5855851"/>
            <a:chOff x="374651" y="21421"/>
            <a:chExt cx="11409981" cy="5855851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0" name="그룹 1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71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3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0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2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3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7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7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85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616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3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186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그룹 17"/>
          <p:cNvGrpSpPr/>
          <p:nvPr/>
        </p:nvGrpSpPr>
        <p:grpSpPr>
          <a:xfrm>
            <a:off x="374651" y="21421"/>
            <a:ext cx="11409981" cy="5855851"/>
            <a:chOff x="374651" y="21421"/>
            <a:chExt cx="11409981" cy="5855851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0" name="그룹 1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71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3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07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70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10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그룹 17"/>
          <p:cNvGrpSpPr/>
          <p:nvPr/>
        </p:nvGrpSpPr>
        <p:grpSpPr>
          <a:xfrm>
            <a:off x="374651" y="21421"/>
            <a:ext cx="11409981" cy="5855851"/>
            <a:chOff x="374651" y="21421"/>
            <a:chExt cx="11409981" cy="5855851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0" name="그룹 1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71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3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0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2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3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2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2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85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616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1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34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그룹 17"/>
          <p:cNvGrpSpPr/>
          <p:nvPr/>
        </p:nvGrpSpPr>
        <p:grpSpPr>
          <a:xfrm>
            <a:off x="374651" y="21421"/>
            <a:ext cx="11409981" cy="5855851"/>
            <a:chOff x="374651" y="21421"/>
            <a:chExt cx="11409981" cy="5855851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0" name="그룹 1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71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3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368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233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824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5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099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58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그룹 17"/>
          <p:cNvGrpSpPr/>
          <p:nvPr/>
        </p:nvGrpSpPr>
        <p:grpSpPr>
          <a:xfrm>
            <a:off x="374651" y="21421"/>
            <a:ext cx="11409981" cy="5855851"/>
            <a:chOff x="374651" y="21421"/>
            <a:chExt cx="11409981" cy="5855851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0" name="그룹 1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71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3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0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2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3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85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7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616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79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82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그룹 17"/>
          <p:cNvGrpSpPr/>
          <p:nvPr/>
        </p:nvGrpSpPr>
        <p:grpSpPr>
          <a:xfrm>
            <a:off x="374651" y="21421"/>
            <a:ext cx="11409981" cy="5855851"/>
            <a:chOff x="374651" y="21421"/>
            <a:chExt cx="11409981" cy="5855851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0" name="그룹 1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71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3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29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29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3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06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그룹 17"/>
          <p:cNvGrpSpPr/>
          <p:nvPr/>
        </p:nvGrpSpPr>
        <p:grpSpPr>
          <a:xfrm>
            <a:off x="374651" y="21421"/>
            <a:ext cx="11409981" cy="5855851"/>
            <a:chOff x="374651" y="21421"/>
            <a:chExt cx="11409981" cy="5855851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0" name="그룹 1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71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3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0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2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3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1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1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85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616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27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30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그룹 17"/>
          <p:cNvGrpSpPr/>
          <p:nvPr/>
        </p:nvGrpSpPr>
        <p:grpSpPr>
          <a:xfrm>
            <a:off x="374651" y="21421"/>
            <a:ext cx="11409981" cy="5855851"/>
            <a:chOff x="374651" y="21421"/>
            <a:chExt cx="11409981" cy="5855851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0" name="그룹 1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71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3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4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4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4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1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54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그룹 17"/>
          <p:cNvGrpSpPr/>
          <p:nvPr/>
        </p:nvGrpSpPr>
        <p:grpSpPr>
          <a:xfrm>
            <a:off x="374651" y="21421"/>
            <a:ext cx="11409981" cy="5855851"/>
            <a:chOff x="374651" y="21421"/>
            <a:chExt cx="11409981" cy="5855851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0" name="그룹 1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71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3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0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2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3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5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6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6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6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751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85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616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5" name="AutoShape 19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0261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78" name="그림 65">
            <a:hlinkClick r:id="rId16" action="ppaction://hlinkpres?slideindex=1&amp;slidetitle=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그룹 17"/>
          <p:cNvGrpSpPr/>
          <p:nvPr/>
        </p:nvGrpSpPr>
        <p:grpSpPr>
          <a:xfrm>
            <a:off x="374651" y="21421"/>
            <a:ext cx="11409981" cy="5855851"/>
            <a:chOff x="374651" y="21421"/>
            <a:chExt cx="11409981" cy="5855851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0" name="그룹 19"/>
            <p:cNvGrpSpPr/>
            <p:nvPr/>
          </p:nvGrpSpPr>
          <p:grpSpPr>
            <a:xfrm>
              <a:off x="839416" y="21421"/>
              <a:ext cx="10945216" cy="5855851"/>
              <a:chOff x="839416" y="21421"/>
              <a:chExt cx="10945216" cy="5855851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839416" y="544448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71" name="그림 85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86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87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88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89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90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91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92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93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94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9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9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9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9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9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10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10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10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10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10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10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10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10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10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10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11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11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11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11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11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1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1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1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1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1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2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2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12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12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0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1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11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11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1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1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1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1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1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1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1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그룹 21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3" name="Picture 321" descr="0">
                  <a:hlinkClick r:id="rId1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Picture 322" descr="0">
                  <a:hlinkClick r:id="rId1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Picture 323" descr="0">
                  <a:hlinkClick r:id="rId1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Picture 324" descr="0">
                  <a:hlinkClick r:id="rId1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Picture 325" descr="0">
                  <a:hlinkClick r:id="rId1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Picture 326" descr="0">
                  <a:hlinkClick r:id="rId1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Picture 327" descr="0">
                  <a:hlinkClick r:id="rId1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Picture 328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Picture 329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Picture 330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31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32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333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334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335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336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337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38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339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340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341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342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343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344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345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346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347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48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49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50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51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52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353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354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355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356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357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358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59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Picture 361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362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Picture 363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Picture 364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Picture 365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Picture 366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367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68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369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38" name="직선 연결선 13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326</TotalTime>
  <Words>196</Words>
  <Application>Microsoft Office PowerPoint</Application>
  <PresentationFormat>와이드스크린</PresentationFormat>
  <Paragraphs>196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0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에스겔19장</dc:title>
  <dc:creator>김창운</dc:creator>
  <cp:lastModifiedBy>kim ch w</cp:lastModifiedBy>
  <cp:revision>83</cp:revision>
  <dcterms:created xsi:type="dcterms:W3CDTF">2011-04-23T03:18:12Z</dcterms:created>
  <dcterms:modified xsi:type="dcterms:W3CDTF">2019-09-14T00:23:15Z</dcterms:modified>
</cp:coreProperties>
</file>