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6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96" autoAdjust="0"/>
    <p:restoredTop sz="51074" autoAdjust="0"/>
  </p:normalViewPr>
  <p:slideViewPr>
    <p:cSldViewPr>
      <p:cViewPr varScale="1">
        <p:scale>
          <a:sx n="41" d="100"/>
          <a:sy n="41" d="100"/>
        </p:scale>
        <p:origin x="54" y="7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9EB484FD-C16A-4FD4-8BC7-C3894C2B55C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3CCAC-C2E8-4379-A384-895EF07491F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190886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BA518-0EF8-4E90-AF4F-DD72785D33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5264697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97DD3-413B-4053-9306-0761366EBC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966870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55F16-AB39-40E9-9B06-6177974714E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523980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EFAD2-8C82-4311-990E-98AF8429D40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2370573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7E7AE-4E04-4FED-AE56-EED08D5B83B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7360274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24293-DBB8-4D1B-AB57-506EE6210D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9969301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928AE-D59E-400D-A3CD-7E83A988F4A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1903115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2811D-BDAD-4175-8C3A-798A3232D0A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123644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0E97C-99F0-4FF1-B7BC-1CC7DDF7765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923282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A730E-E0DD-4799-B962-475B332AC1A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095558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258FC09D-CBEE-4CB7-B761-39CA36E4257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97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03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0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07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09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10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11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12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13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14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15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1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17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18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19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0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1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2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3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4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5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7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8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9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42" Type="http://schemas.openxmlformats.org/officeDocument/2006/relationships/hyperlink" Target="&#47112;&#50948;&#44592;02&#51109;.pptx" TargetMode="External"/><Relationship Id="rId63" Type="http://schemas.openxmlformats.org/officeDocument/2006/relationships/image" Target="../media/image15.png"/><Relationship Id="rId84" Type="http://schemas.openxmlformats.org/officeDocument/2006/relationships/hyperlink" Target="&#47112;&#50948;&#44592;23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107" Type="http://schemas.openxmlformats.org/officeDocument/2006/relationships/image" Target="../media/image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&#47112;&#50948;&#44592;18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&#47112;&#50948;&#44592;13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&#47112;&#50948;&#44592;08&#51109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&#47112;&#50948;&#44592;03&#51109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&#47112;&#50948;&#44592;24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&#47112;&#50948;&#44592;19&#51109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&#47112;&#50948;&#44592;14&#51109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&#47112;&#50948;&#44592;09&#51109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47112;&#50948;&#44592;04&#51109;.pptx" TargetMode="External"/><Relationship Id="rId67" Type="http://schemas.openxmlformats.org/officeDocument/2006/relationships/image" Target="../media/image17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&#47112;&#50948;&#44592;12&#51109;.pptx" TargetMode="External"/><Relationship Id="rId83" Type="http://schemas.openxmlformats.org/officeDocument/2006/relationships/image" Target="../media/image25.png"/><Relationship Id="rId88" Type="http://schemas.openxmlformats.org/officeDocument/2006/relationships/hyperlink" Target="&#47112;&#50948;&#44592;25&#51109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3.png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30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image" Target="../media/image12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7&#51109;.pptx" TargetMode="External"/><Relationship Id="rId73" Type="http://schemas.openxmlformats.org/officeDocument/2006/relationships/image" Target="../media/image20.png"/><Relationship Id="rId78" Type="http://schemas.openxmlformats.org/officeDocument/2006/relationships/hyperlink" Target="&#47112;&#50948;&#44592;20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5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8.png"/><Relationship Id="rId185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1.png"/><Relationship Id="rId26" Type="http://schemas.openxmlformats.org/officeDocument/2006/relationships/slide" Target="slide13.xml"/><Relationship Id="rId47" Type="http://schemas.openxmlformats.org/officeDocument/2006/relationships/image" Target="../media/image7.png"/><Relationship Id="rId68" Type="http://schemas.openxmlformats.org/officeDocument/2006/relationships/hyperlink" Target="&#47112;&#50948;&#44592;15&#51109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37" Type="http://schemas.openxmlformats.org/officeDocument/2006/relationships/image" Target="../media/image2.png"/><Relationship Id="rId58" Type="http://schemas.openxmlformats.org/officeDocument/2006/relationships/hyperlink" Target="&#47112;&#50948;&#44592;10&#51109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47112;&#50948;&#44592;26&#51109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9.png"/><Relationship Id="rId27" Type="http://schemas.openxmlformats.org/officeDocument/2006/relationships/slide" Target="slide33.xml"/><Relationship Id="rId48" Type="http://schemas.openxmlformats.org/officeDocument/2006/relationships/hyperlink" Target="&#47112;&#50948;&#44592;05&#51109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47112;&#50948;&#44592;21&#51109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7112;&#50948;&#44592;27&#51109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47112;&#50948;&#44592;16&#51109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47112;&#50948;&#44592;11&#51109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50" Type="http://schemas.openxmlformats.org/officeDocument/2006/relationships/hyperlink" Target="&#47112;&#50948;&#44592;06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hyperlink" Target="&#47112;&#50948;&#44592;01&#51109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&#47112;&#50948;&#44592;22&#51109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&#47112;&#50948;&#44592;17&#51109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9" name="AutoShape 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0" name="AutoShape 42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3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7" name="그룹 136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1" name="그룹 230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0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2" name="그룹 231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4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8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20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3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5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30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2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5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7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2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4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7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9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4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6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9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1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6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8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1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3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178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280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4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5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6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7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383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8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49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1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485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2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3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4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5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587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6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7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898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899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690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0" name="AutoShape 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1" name="AutoShape 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2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3" name="AutoShape 4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792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01" name="Picture 205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6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07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08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09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1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2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13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4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5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6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7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18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9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0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1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2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23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24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25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2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2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2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3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3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3" name="그룹 23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35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0739"/>
              <a:ext cx="1181100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1156</Words>
  <Application>Microsoft Office PowerPoint</Application>
  <PresentationFormat>와이드스크린</PresentationFormat>
  <Paragraphs>1156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0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12</cp:revision>
  <dcterms:modified xsi:type="dcterms:W3CDTF">2019-06-01T00:15:45Z</dcterms:modified>
</cp:coreProperties>
</file>