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0" autoAdjust="0"/>
    <p:restoredTop sz="94251" autoAdjust="0"/>
  </p:normalViewPr>
  <p:slideViewPr>
    <p:cSldViewPr>
      <p:cViewPr varScale="1">
        <p:scale>
          <a:sx n="39" d="100"/>
          <a:sy n="39" d="100"/>
        </p:scale>
        <p:origin x="60" y="5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EC1AF-59E9-458C-BA6E-B64777894BF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351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F9C16B-7518-4A33-A0B1-F1FBC3621A9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60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DFCEF-B7C1-441D-AE80-0380A653841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9639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BF1C76-C288-4EED-B160-3EE24EAE6CC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577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763D5B-F7C4-448D-94F8-DD684A8EE88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9406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133AA-7C7C-4F97-8615-0DEEF43F04B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7100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85984-2331-4FEC-8655-D9C7EEE6F0C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106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34ECE-EFEE-4B10-809A-77852B98EFE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6834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93BD6-A57B-40BA-82F9-D927B0BD242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858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686853-DCF7-4EBE-B06F-8F505C659C8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240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8E6217-6B1E-4690-9CE1-461E228CF42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449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12A3AC-CD9D-4793-9C33-7B3B63775FB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771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6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2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7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8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19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4.xml"/><Relationship Id="rId14" Type="http://schemas.openxmlformats.org/officeDocument/2006/relationships/slide" Target="slide9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20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5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0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1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2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3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3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4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5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6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7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8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99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0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1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2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3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4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5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6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7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8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09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10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11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12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13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14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23&#51060;&#49324;&#50556;/&#51060;&#49324;&#5055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&#50676;&#50773;&#44592;&#49345;18&#51109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44%20&#49324;&#46020;&#54665;&#51204;/&#49324;&#46020;&#54665;&#51204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../../&#49888;&#50557;PPT/60%20&#48288;&#46300;&#47196;&#51204;&#49436;/&#48288;&#46300;&#47196;&#51204;&#49436;.pptx" TargetMode="External"/><Relationship Id="rId205" Type="http://schemas.openxmlformats.org/officeDocument/2006/relationships/image" Target="../media/image115.png"/><Relationship Id="rId107" Type="http://schemas.openxmlformats.org/officeDocument/2006/relationships/hyperlink" Target="../18&#50853;&#44592;/&#50853;&#44592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&#50676;&#50773;&#44592;&#49345;13&#51109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39&#47568;&#46972;&#44592;/&#47568;&#46972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../11&#50676;&#50773;&#44592;&#49345;/&#50676;&#50773;&#44592;&#49345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../../&#49888;&#50557;PPT/55%20&#46356;&#47784;&#45936;&#54980;&#49436;/&#46356;&#47784;&#45936;&#54980;&#49436;.pptx" TargetMode="External"/><Relationship Id="rId22" Type="http://schemas.openxmlformats.org/officeDocument/2006/relationships/slide" Target="slide18.xml"/><Relationship Id="rId43" Type="http://schemas.openxmlformats.org/officeDocument/2006/relationships/hyperlink" Target="&#50676;&#50773;&#44592;&#49345;08&#51109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34&#45208;&#54996;/&#45208;&#54996;.pptx" TargetMode="External"/><Relationship Id="rId85" Type="http://schemas.openxmlformats.org/officeDocument/2006/relationships/hyperlink" Target="../07&#49324;&#49324;&#44592;/&#49324;&#49324;&#44592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../../&#49888;&#50557;PPT/50%20&#48716;&#47549;&#48372;&#49436;/&#48716;&#47549;&#48372;&#49436;.pptx" TargetMode="External"/><Relationship Id="rId192" Type="http://schemas.openxmlformats.org/officeDocument/2006/relationships/image" Target="../media/image85.png"/><Relationship Id="rId12" Type="http://schemas.openxmlformats.org/officeDocument/2006/relationships/slide" Target="slide7.xml"/><Relationship Id="rId33" Type="http://schemas.openxmlformats.org/officeDocument/2006/relationships/hyperlink" Target="&#50676;&#50773;&#44592;&#49345;03&#51109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29&#50836;&#50648;/&#50836;&#50648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&#52285;&#49464;&#4459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../../&#49888;&#50557;PPT/45%20&#47196;&#47560;&#49436;/&#47196;&#47560;&#49436;.pptx" TargetMode="External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9.xml"/><Relationship Id="rId119" Type="http://schemas.openxmlformats.org/officeDocument/2006/relationships/hyperlink" Target="../24&#50696;&#47112;&#48120;&#50556;/&#50696;&#47112;&#48120;&#5055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&#50676;&#50773;&#44592;&#49345;19&#51109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40%20&#47560;&#53468;&#48373;&#51020;/&#47560;&#53468;&#48373;&#51020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../../&#49888;&#50557;PPT/61%20&#48288;&#46300;&#47196;&#54980;&#49436;/&#48288;&#46300;&#47196;&#54980;&#49436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19&#49884;&#54200;/&#49884;&#5420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&#50676;&#50773;&#44592;&#49345;14&#51109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13&#50669;&#45824;&#49345;/&#50669;&#45824;&#49345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35&#54616;&#48149;&#44397;/&#54616;&#48149;&#44397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../../&#49888;&#50557;PPT/56%20&#46356;&#46020;&#49436;/&#46356;&#46020;&#49436;.pptx" TargetMode="External"/><Relationship Id="rId24" Type="http://schemas.openxmlformats.org/officeDocument/2006/relationships/slide" Target="slide20.xml"/><Relationship Id="rId40" Type="http://schemas.openxmlformats.org/officeDocument/2006/relationships/image" Target="../media/image9.png"/><Relationship Id="rId45" Type="http://schemas.openxmlformats.org/officeDocument/2006/relationships/hyperlink" Target="&#50676;&#50773;&#44592;&#49345;09&#51109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08&#47355;&#44592;/&#47355;&#44592;.pptx" TargetMode="External"/><Relationship Id="rId110" Type="http://schemas.openxmlformats.org/officeDocument/2006/relationships/image" Target="../media/image44.png"/><Relationship Id="rId115" Type="http://schemas.openxmlformats.org/officeDocument/2006/relationships/hyperlink" Target="../22&#50500;&#44032;/&#50500;&#44032;.pptx" TargetMode="External"/><Relationship Id="rId131" Type="http://schemas.openxmlformats.org/officeDocument/2006/relationships/hyperlink" Target="../30&#50500;&#47784;&#49828;/&#50500;&#47784;&#49828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43%20&#50836;&#54620;&#48373;&#51020;/&#50836;&#54620;&#48373;&#51020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&#50676;&#50773;&#44592;&#49345;17&#51109;.pptx" TargetMode="External"/><Relationship Id="rId82" Type="http://schemas.openxmlformats.org/officeDocument/2006/relationships/image" Target="../media/image30.png"/><Relationship Id="rId152" Type="http://schemas.openxmlformats.org/officeDocument/2006/relationships/image" Target="../media/image65.png"/><Relationship Id="rId173" Type="http://schemas.openxmlformats.org/officeDocument/2006/relationships/hyperlink" Target="../../&#49888;&#50557;PPT/51%20&#44264;&#47196;&#49352;&#49436;/&#44264;&#47196;&#49352;&#49436;.pptx" TargetMode="External"/><Relationship Id="rId194" Type="http://schemas.openxmlformats.org/officeDocument/2006/relationships/image" Target="../media/image86.png"/><Relationship Id="rId199" Type="http://schemas.openxmlformats.org/officeDocument/2006/relationships/hyperlink" Target="../../&#49888;&#50557;PPT/64%20&#50836;&#54620;&#49340;&#49436;/&#50836;&#54620;&#49340;&#49436;1&#51109;.pptx" TargetMode="External"/><Relationship Id="rId203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5.xml"/><Relationship Id="rId14" Type="http://schemas.openxmlformats.org/officeDocument/2006/relationships/slide" Target="slide10.xml"/><Relationship Id="rId30" Type="http://schemas.openxmlformats.org/officeDocument/2006/relationships/image" Target="../media/image4.png"/><Relationship Id="rId35" Type="http://schemas.openxmlformats.org/officeDocument/2006/relationships/hyperlink" Target="&#50676;&#50773;&#44592;&#49345;04&#51109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03&#47112;&#50948;&#44592;/&#47112;&#50948;&#44592;.pptx" TargetMode="External"/><Relationship Id="rId100" Type="http://schemas.openxmlformats.org/officeDocument/2006/relationships/image" Target="../media/image39.png"/><Relationship Id="rId105" Type="http://schemas.openxmlformats.org/officeDocument/2006/relationships/hyperlink" Target="../17&#50640;&#49828;&#45908;/&#50640;&#49828;&#45908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38&#49828;&#44032;&#47028;/&#49828;&#44032;&#47028;.pptx" TargetMode="External"/><Relationship Id="rId168" Type="http://schemas.openxmlformats.org/officeDocument/2006/relationships/image" Target="../media/image73.png"/><Relationship Id="rId8" Type="http://schemas.openxmlformats.org/officeDocument/2006/relationships/slide" Target="slide4.xml"/><Relationship Id="rId51" Type="http://schemas.openxmlformats.org/officeDocument/2006/relationships/hyperlink" Target="&#50676;&#50773;&#44592;&#49345;12&#51109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12&#50676;&#50773;&#44592;&#54616;/&#50676;&#50773;&#44592;&#5461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../25&#50696;&#47112;&#48120;&#50556;&#50528;&#44032;/&#50696;&#47112;&#48120;&#50556;&#50528;&#44032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../../&#49888;&#50557;PPT/46%20&#44256;&#47536;&#46020;&#51204;&#49436;/&#44256;&#47536;&#46020;&#51204;&#49436;.pptx" TargetMode="External"/><Relationship Id="rId184" Type="http://schemas.openxmlformats.org/officeDocument/2006/relationships/image" Target="../media/image81.png"/><Relationship Id="rId189" Type="http://schemas.openxmlformats.org/officeDocument/2006/relationships/hyperlink" Target="../../&#49888;&#50557;PPT/59%20&#50556;&#44256;&#48372;&#49436;/&#50556;&#44256;&#48372;&#49436;.pptx" TargetMode="External"/><Relationship Id="rId3" Type="http://schemas.openxmlformats.org/officeDocument/2006/relationships/slide" Target="slide21.xm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&#50676;&#50773;&#44592;&#49345;20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33&#48120;&#44032;/&#48120;&#44032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&#50676;&#50773;&#44592;&#49345;07&#51109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06&#50668;&#54840;&#49688;&#50500;/&#50668;&#54840;&#49688;&#50500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20&#51104;&#50616;/&#51104;&#50616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41%20&#47560;&#44032;&#48373;&#51020;/&#47560;&#44032;&#48373;&#51020;.pptx" TargetMode="External"/><Relationship Id="rId174" Type="http://schemas.openxmlformats.org/officeDocument/2006/relationships/image" Target="../media/image76.png"/><Relationship Id="rId179" Type="http://schemas.openxmlformats.org/officeDocument/2006/relationships/hyperlink" Target="../../&#49888;&#50557;PPT/54%20&#46356;&#47784;&#45936;&#51204;&#49436;/&#46356;&#47784;&#45936;&#51204;&#49436;.pptx" TargetMode="External"/><Relationship Id="rId195" Type="http://schemas.openxmlformats.org/officeDocument/2006/relationships/hyperlink" Target="../../&#49888;&#50557;PPT/62%20&#50836;&#54620;&#51068;&#49436;/&#50836;&#54620;&#51068;&#49436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&#50676;&#50773;&#44592;&#49345;15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28&#54840;&#49464;&#50500;/&#54840;&#49464;&#505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50676;&#50773;&#44592;&#49345;02&#51109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02&#52636;&#50528;&#44413;&#44592;/&#52636;&#50528;&#44413;&#44592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14&#50669;&#45824;&#54616;/&#50669;&#45824;&#54616;.pptx" TargetMode="External"/><Relationship Id="rId101" Type="http://schemas.openxmlformats.org/officeDocument/2006/relationships/hyperlink" Target="../15&#50640;&#49828;&#46972;/&#50640;&#49828;&#46972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36&#49828;&#48148;&#45264;/&#49828;&#48148;&#45264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../../&#49888;&#50557;PPT/49%20&#50640;&#48288;&#49548;&#49436;/&#50640;&#48288;&#49548;&#49436;.pptx" TargetMode="External"/><Relationship Id="rId185" Type="http://schemas.openxmlformats.org/officeDocument/2006/relationships/hyperlink" Target="../../&#49888;&#50557;PPT/57%20&#48716;&#47112;&#47788;&#49436;/&#48716;&#47112;&#47788;&#49436;1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9.png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hyperlink" Target="&#50676;&#50773;&#44592;&#49345;10&#51109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09&#49324;&#47924;&#50648;&#49345;/&#49324;&#47924;&#50648;&#49345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31&#50724;&#48148;&#45852;/&#50724;&#48148;&#45852;1&#51109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37" Type="http://schemas.openxmlformats.org/officeDocument/2006/relationships/hyperlink" Target="&#50676;&#50773;&#44592;&#49345;05&#51109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04&#48124;&#49688;&#44592;/&#48124;&#49688;&#44592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26&#50640;&#49828;&#44180;/&#50640;&#49828;&#44180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../../&#49888;&#50557;PPT/47%20&#44256;&#47536;&#46020;&#54980;&#49436;/&#44256;&#47536;&#46020;&#54980;&#49436;.pptx" TargetMode="External"/><Relationship Id="rId186" Type="http://schemas.openxmlformats.org/officeDocument/2006/relationships/image" Target="../media/image82.png"/><Relationship Id="rId27" Type="http://schemas.openxmlformats.org/officeDocument/2006/relationships/image" Target="../media/image2.png"/><Relationship Id="rId48" Type="http://schemas.openxmlformats.org/officeDocument/2006/relationships/image" Target="../media/image13.png"/><Relationship Id="rId69" Type="http://schemas.openxmlformats.org/officeDocument/2006/relationships/hyperlink" Target="&#50676;&#50773;&#44592;&#49345;21&#51109;.pptx" TargetMode="External"/><Relationship Id="rId113" Type="http://schemas.openxmlformats.org/officeDocument/2006/relationships/hyperlink" Target="../21&#51204;&#46020;&#49436;/&#51204;&#46020;&#49436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42%20&#45572;&#44032;&#48373;&#51020;/&#45572;&#44032;&#48373;&#51020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../../&#49888;&#50557;PPT/63%20&#50836;&#54620;&#51060;&#49436;/&#50836;&#54620;&#51060;&#49436;1&#51109;.pptx" TargetMode="External"/><Relationship Id="rId201" Type="http://schemas.openxmlformats.org/officeDocument/2006/relationships/hyperlink" Target="../../&#49888;&#50557;PPT/65%20&#50976;&#45796;&#49436;/&#50976;&#45796;&#49436;1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&#50676;&#50773;&#44592;&#49345;16&#51109;.pptx" TargetMode="External"/><Relationship Id="rId103" Type="http://schemas.openxmlformats.org/officeDocument/2006/relationships/hyperlink" Target="../16&#45712;&#54756;&#48120;&#50556;/&#45712;&#54756;&#48120;&#50556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10&#49324;&#47924;&#50648;&#54616;/&#49324;&#47924;&#50648;&#54616;.pptx" TargetMode="External"/><Relationship Id="rId145" Type="http://schemas.openxmlformats.org/officeDocument/2006/relationships/hyperlink" Target="../37&#54617;&#44060;/&#54617;&#44060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../../&#49888;&#50557;PPT/58%20&#55176;&#48652;&#47532;&#49436;/&#55176;&#48652;&#47532;&#49436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3.png"/><Relationship Id="rId49" Type="http://schemas.openxmlformats.org/officeDocument/2006/relationships/hyperlink" Target="&#50676;&#50773;&#44592;&#49345;11&#51109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05&#49888;&#47749;&#44592;/&#49888;&#47749;&#44592;.pptx" TargetMode="External"/><Relationship Id="rId135" Type="http://schemas.openxmlformats.org/officeDocument/2006/relationships/hyperlink" Target="../32&#50836;&#45208;/&#50836;&#45208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18" Type="http://schemas.openxmlformats.org/officeDocument/2006/relationships/slide" Target="slide14.xml"/><Relationship Id="rId39" Type="http://schemas.openxmlformats.org/officeDocument/2006/relationships/hyperlink" Target="&#50676;&#50773;&#44592;&#49345;06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27&#45796;&#45768;&#50648;/&#45796;&#45768;&#50648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../../&#49888;&#50557;PPT/48%20&#44040;&#46972;&#46356;&#50500;&#49436;/&#44040;&#46972;&#46356;&#50500;&#49436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&#50676;&#50773;&#44592;&#49345;22&#51109;.pptx" TargetMode="External"/><Relationship Id="rId92" Type="http://schemas.openxmlformats.org/officeDocument/2006/relationships/image" Target="../media/image35.png"/><Relationship Id="rId2" Type="http://schemas.openxmlformats.org/officeDocument/2006/relationships/slide" Target="slide1.xml"/><Relationship Id="rId29" Type="http://schemas.openxmlformats.org/officeDocument/2006/relationships/hyperlink" Target="&#50676;&#50773;&#44592;&#49345;0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2" name="AutoShape 14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3" name="AutoShape 14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6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4" name="AutoShape 32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5" name="AutoShape 32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6" name="AutoShape 326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7" name="AutoShape 32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8" name="AutoShape 33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9" name="AutoShape 3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0" name="AutoShape 3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1" name="AutoShape 33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2" name="AutoShape 33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3" name="AutoShape 34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4" name="AutoShape 34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5" name="AutoShape 34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6" name="AutoShape 34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7" name="AutoShape 39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0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4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8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2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6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0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4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8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2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6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0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4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8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2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6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0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4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8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2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6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0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4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1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1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28" name="그림 1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" name="그룹 119"/>
          <p:cNvGrpSpPr/>
          <p:nvPr/>
        </p:nvGrpSpPr>
        <p:grpSpPr>
          <a:xfrm>
            <a:off x="346012" y="44450"/>
            <a:ext cx="11078580" cy="5905573"/>
            <a:chOff x="346012" y="44450"/>
            <a:chExt cx="11078580" cy="5905573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2" y="266764"/>
              <a:ext cx="1181100" cy="390525"/>
            </a:xfrm>
            <a:prstGeom prst="rect">
              <a:avLst/>
            </a:prstGeom>
          </p:spPr>
        </p:pic>
        <p:grpSp>
          <p:nvGrpSpPr>
            <p:cNvPr id="122" name="그룹 121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0" name="Picture 189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190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191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192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193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194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5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6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7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8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9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00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01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02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03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04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5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6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7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208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209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210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" name="그룹 122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4" name="그림 8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8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8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8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8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9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9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9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9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9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0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0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0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0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0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1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1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1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1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1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2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2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2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2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09" name="직선 연결선 20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직선 연결선 20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</TotalTime>
  <Words>576</Words>
  <Application>Microsoft Office PowerPoint</Application>
  <PresentationFormat>와이드스크린</PresentationFormat>
  <Paragraphs>576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열왕기상17장</dc:title>
  <dc:creator>김창운</dc:creator>
  <cp:lastModifiedBy>kim ch w</cp:lastModifiedBy>
  <cp:revision>72</cp:revision>
  <dcterms:created xsi:type="dcterms:W3CDTF">2011-04-23T03:18:12Z</dcterms:created>
  <dcterms:modified xsi:type="dcterms:W3CDTF">2019-07-06T23:39:25Z</dcterms:modified>
</cp:coreProperties>
</file>