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5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3E36119-578B-44C9-B0A0-7EC8095B76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52C70-02EF-4E44-81D7-E1B1395504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13220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267C1-71C5-4050-9F35-F129351FC2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231541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2AD3E-4824-4E93-A149-369894482A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05240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BF828-AF48-4C64-8223-D38215DDEC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425618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C74A6-4E74-4B13-8BA9-69E16BC0C1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566287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FF8FF-E2AD-49A6-A881-391361BD91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514381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92F85-DEC9-41CF-9F34-C464E919AA6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20533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CAE9F-51C7-4FBE-AD14-24B0AA2E6DC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3583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EDAB3-B845-47BD-B8AF-D7A58A96BA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395569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D2725-B00C-4701-8882-19500F7A67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88134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5A8CD-F3C5-469F-BC00-B84E26A25AA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83496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5장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15E7A23-642C-4630-9DB3-3342D9D2E9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7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8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89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0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1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2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3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4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5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7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8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99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0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1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2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3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4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5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.png"/><Relationship Id="rId21" Type="http://schemas.openxmlformats.org/officeDocument/2006/relationships/slide" Target="slide19.xml"/><Relationship Id="rId42" Type="http://schemas.openxmlformats.org/officeDocument/2006/relationships/hyperlink" Target="&#47196;&#47560;&#49436;10&#51109;.pptx" TargetMode="External"/><Relationship Id="rId63" Type="http://schemas.openxmlformats.org/officeDocument/2006/relationships/image" Target="../media/image22.png"/><Relationship Id="rId84" Type="http://schemas.openxmlformats.org/officeDocument/2006/relationships/hyperlink" Target="../../&#44396;&#50557;PPT/14&#50669;&#45824;&#54616;/&#50669;&#45824;&#54616;.pptx" TargetMode="External"/><Relationship Id="rId138" Type="http://schemas.openxmlformats.org/officeDocument/2006/relationships/hyperlink" Target="../41%20&#47560;&#44032;&#48373;&#51020;/&#47560;&#44032;&#48373;&#51020;.pptx" TargetMode="External"/><Relationship Id="rId159" Type="http://schemas.openxmlformats.org/officeDocument/2006/relationships/image" Target="../media/image70.png"/><Relationship Id="rId170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image" Target="../media/image44.png"/><Relationship Id="rId11" Type="http://schemas.openxmlformats.org/officeDocument/2006/relationships/slide" Target="slide9.xml"/><Relationship Id="rId32" Type="http://schemas.openxmlformats.org/officeDocument/2006/relationships/hyperlink" Target="&#47196;&#47560;&#49436;05&#51109;.pptx" TargetMode="External"/><Relationship Id="rId53" Type="http://schemas.openxmlformats.org/officeDocument/2006/relationships/image" Target="../media/image17.png"/><Relationship Id="rId74" Type="http://schemas.openxmlformats.org/officeDocument/2006/relationships/hyperlink" Target="../../&#44396;&#50557;PPT/09&#49324;&#47924;&#50648;&#49345;/&#49324;&#47924;&#50648;&#49345;.pptx" TargetMode="External"/><Relationship Id="rId128" Type="http://schemas.openxmlformats.org/officeDocument/2006/relationships/hyperlink" Target="../../&#44396;&#50557;PPT/36&#49828;&#48148;&#45264;/&#49828;&#48148;&#45264;.pptx" TargetMode="External"/><Relationship Id="rId149" Type="http://schemas.openxmlformats.org/officeDocument/2006/relationships/image" Target="../media/image65.png"/><Relationship Id="rId5" Type="http://schemas.openxmlformats.org/officeDocument/2006/relationships/slide" Target="slide3.xml"/><Relationship Id="rId95" Type="http://schemas.openxmlformats.org/officeDocument/2006/relationships/image" Target="../media/image38.png"/><Relationship Id="rId160" Type="http://schemas.openxmlformats.org/officeDocument/2006/relationships/hyperlink" Target="../52%20&#45936;&#49332;&#47196;&#45768;&#44032;&#51204;&#49436;/&#45936;&#49332;&#47196;&#45768;&#44032;&#51204;&#49436;.pptx" TargetMode="External"/><Relationship Id="rId181" Type="http://schemas.openxmlformats.org/officeDocument/2006/relationships/image" Target="../media/image81.png"/><Relationship Id="rId22" Type="http://schemas.openxmlformats.org/officeDocument/2006/relationships/slide" Target="slide20.xml"/><Relationship Id="rId43" Type="http://schemas.openxmlformats.org/officeDocument/2006/relationships/image" Target="../media/image12.png"/><Relationship Id="rId64" Type="http://schemas.openxmlformats.org/officeDocument/2006/relationships/hyperlink" Target="../../&#44396;&#50557;PPT/04&#48124;&#49688;&#44592;/&#48124;&#49688;&#44592;.pptx" TargetMode="External"/><Relationship Id="rId118" Type="http://schemas.openxmlformats.org/officeDocument/2006/relationships/hyperlink" Target="../../&#44396;&#50557;PPT/31&#50724;&#48148;&#45852;/&#50724;&#48148;&#45852;1&#51109;.pptx" TargetMode="External"/><Relationship Id="rId139" Type="http://schemas.openxmlformats.org/officeDocument/2006/relationships/image" Target="../media/image60.png"/><Relationship Id="rId85" Type="http://schemas.openxmlformats.org/officeDocument/2006/relationships/image" Target="../media/image33.png"/><Relationship Id="rId150" Type="http://schemas.openxmlformats.org/officeDocument/2006/relationships/hyperlink" Target="../47%20&#44256;&#47536;&#46020;&#54980;&#49436;/&#44256;&#47536;&#46020;&#54980;&#49436;.pptx" TargetMode="External"/><Relationship Id="rId171" Type="http://schemas.openxmlformats.org/officeDocument/2006/relationships/image" Target="../media/image76.png"/><Relationship Id="rId12" Type="http://schemas.openxmlformats.org/officeDocument/2006/relationships/slide" Target="slide10.xml"/><Relationship Id="rId33" Type="http://schemas.openxmlformats.org/officeDocument/2006/relationships/image" Target="../media/image7.png"/><Relationship Id="rId108" Type="http://schemas.openxmlformats.org/officeDocument/2006/relationships/hyperlink" Target="../../&#44396;&#50557;PPT/26&#50640;&#49828;&#44180;/&#50640;&#49828;&#44180;.pptx" TargetMode="External"/><Relationship Id="rId129" Type="http://schemas.openxmlformats.org/officeDocument/2006/relationships/image" Target="../media/image55.png"/><Relationship Id="rId54" Type="http://schemas.openxmlformats.org/officeDocument/2006/relationships/hyperlink" Target="&#47196;&#47560;&#49436;16&#51109;.pptx" TargetMode="External"/><Relationship Id="rId75" Type="http://schemas.openxmlformats.org/officeDocument/2006/relationships/image" Target="../media/image28.png"/><Relationship Id="rId96" Type="http://schemas.openxmlformats.org/officeDocument/2006/relationships/hyperlink" Target="../../&#44396;&#50557;PPT/20&#51104;&#50616;/&#51104;&#50616;.pptx" TargetMode="External"/><Relationship Id="rId140" Type="http://schemas.openxmlformats.org/officeDocument/2006/relationships/hyperlink" Target="../42%20&#45572;&#44032;&#48373;&#51020;/&#45572;&#44032;&#48373;&#51020;.pptx" TargetMode="External"/><Relationship Id="rId161" Type="http://schemas.openxmlformats.org/officeDocument/2006/relationships/image" Target="../media/image71.png"/><Relationship Id="rId182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2.png"/><Relationship Id="rId119" Type="http://schemas.openxmlformats.org/officeDocument/2006/relationships/image" Target="../media/image50.png"/><Relationship Id="rId44" Type="http://schemas.openxmlformats.org/officeDocument/2006/relationships/hyperlink" Target="&#47196;&#47560;&#49436;11&#51109;.pptx" TargetMode="External"/><Relationship Id="rId65" Type="http://schemas.openxmlformats.org/officeDocument/2006/relationships/image" Target="../media/image23.png"/><Relationship Id="rId86" Type="http://schemas.openxmlformats.org/officeDocument/2006/relationships/hyperlink" Target="../../&#44396;&#50557;PPT/15&#50640;&#49828;&#46972;/&#50640;&#49828;&#46972;.pptx" TargetMode="External"/><Relationship Id="rId130" Type="http://schemas.openxmlformats.org/officeDocument/2006/relationships/hyperlink" Target="../../&#44396;&#50557;PPT/37&#54617;&#44060;/&#54617;&#44060;.pptx" TargetMode="External"/><Relationship Id="rId151" Type="http://schemas.openxmlformats.org/officeDocument/2006/relationships/image" Target="../media/image66.png"/><Relationship Id="rId172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image" Target="../media/image10.png"/><Relationship Id="rId109" Type="http://schemas.openxmlformats.org/officeDocument/2006/relationships/image" Target="../media/image45.png"/><Relationship Id="rId34" Type="http://schemas.openxmlformats.org/officeDocument/2006/relationships/hyperlink" Target="&#47196;&#47560;&#49436;06&#51109;.pptx" TargetMode="External"/><Relationship Id="rId50" Type="http://schemas.openxmlformats.org/officeDocument/2006/relationships/hyperlink" Target="&#47196;&#47560;&#49436;14&#51109;.pptx" TargetMode="External"/><Relationship Id="rId55" Type="http://schemas.openxmlformats.org/officeDocument/2006/relationships/image" Target="../media/image18.png"/><Relationship Id="rId76" Type="http://schemas.openxmlformats.org/officeDocument/2006/relationships/hyperlink" Target="../../&#44396;&#50557;PPT/10&#49324;&#47924;&#50648;&#54616;/&#49324;&#47924;&#50648;&#54616;.pptx" TargetMode="External"/><Relationship Id="rId97" Type="http://schemas.openxmlformats.org/officeDocument/2006/relationships/image" Target="../media/image39.png"/><Relationship Id="rId104" Type="http://schemas.openxmlformats.org/officeDocument/2006/relationships/hyperlink" Target="../../&#44396;&#50557;PPT/24&#50696;&#47112;&#48120;&#50556;/&#50696;&#47112;&#48120;&#50556;.pptx" TargetMode="External"/><Relationship Id="rId120" Type="http://schemas.openxmlformats.org/officeDocument/2006/relationships/hyperlink" Target="../../&#44396;&#50557;PPT/32&#50836;&#45208;/&#50836;&#45208;.pptx" TargetMode="External"/><Relationship Id="rId125" Type="http://schemas.openxmlformats.org/officeDocument/2006/relationships/image" Target="../media/image53.png"/><Relationship Id="rId141" Type="http://schemas.openxmlformats.org/officeDocument/2006/relationships/image" Target="../media/image61.png"/><Relationship Id="rId146" Type="http://schemas.openxmlformats.org/officeDocument/2006/relationships/hyperlink" Target="../45%20&#47196;&#47560;&#49436;/&#47196;&#47560;&#49436;.pptx" TargetMode="External"/><Relationship Id="rId167" Type="http://schemas.openxmlformats.org/officeDocument/2006/relationships/image" Target="../media/image74.png"/><Relationship Id="rId188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5.xml"/><Relationship Id="rId71" Type="http://schemas.openxmlformats.org/officeDocument/2006/relationships/image" Target="../media/image26.png"/><Relationship Id="rId92" Type="http://schemas.openxmlformats.org/officeDocument/2006/relationships/hyperlink" Target="../../&#44396;&#50557;PPT/18&#50853;&#44592;/&#50853;&#44592;.pptx" TargetMode="External"/><Relationship Id="rId162" Type="http://schemas.openxmlformats.org/officeDocument/2006/relationships/hyperlink" Target="../53%20&#45936;&#49332;&#47196;&#45768;&#44032;&#54980;&#49436;/&#45936;&#49332;&#47196;&#45768;&#44032;&#54980;&#49436;.pptx" TargetMode="External"/><Relationship Id="rId183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5.png"/><Relationship Id="rId24" Type="http://schemas.openxmlformats.org/officeDocument/2006/relationships/hyperlink" Target="&#47196;&#47560;&#49436;01&#51109;.pptx" TargetMode="External"/><Relationship Id="rId40" Type="http://schemas.openxmlformats.org/officeDocument/2006/relationships/hyperlink" Target="&#47196;&#47560;&#49436;09&#51109;.pptx" TargetMode="External"/><Relationship Id="rId45" Type="http://schemas.openxmlformats.org/officeDocument/2006/relationships/image" Target="../media/image13.png"/><Relationship Id="rId66" Type="http://schemas.openxmlformats.org/officeDocument/2006/relationships/hyperlink" Target="../../&#44396;&#50557;PPT/05&#49888;&#47749;&#44592;/&#49888;&#47749;&#44592;.pptx" TargetMode="External"/><Relationship Id="rId87" Type="http://schemas.openxmlformats.org/officeDocument/2006/relationships/image" Target="../media/image34.png"/><Relationship Id="rId110" Type="http://schemas.openxmlformats.org/officeDocument/2006/relationships/hyperlink" Target="../../&#44396;&#50557;PPT/27&#45796;&#45768;&#50648;/&#45796;&#45768;&#50648;.pptx" TargetMode="External"/><Relationship Id="rId115" Type="http://schemas.openxmlformats.org/officeDocument/2006/relationships/image" Target="../media/image48.png"/><Relationship Id="rId131" Type="http://schemas.openxmlformats.org/officeDocument/2006/relationships/image" Target="../media/image56.png"/><Relationship Id="rId136" Type="http://schemas.openxmlformats.org/officeDocument/2006/relationships/hyperlink" Target="&#47560;&#53468;&#48373;&#51020;.pptx" TargetMode="External"/><Relationship Id="rId157" Type="http://schemas.openxmlformats.org/officeDocument/2006/relationships/image" Target="../media/image69.png"/><Relationship Id="rId178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image" Target="../media/image21.png"/><Relationship Id="rId82" Type="http://schemas.openxmlformats.org/officeDocument/2006/relationships/hyperlink" Target="../../&#44396;&#50557;PPT/13&#50669;&#45824;&#49345;/&#50669;&#45824;&#49345;.pptx" TargetMode="External"/><Relationship Id="rId152" Type="http://schemas.openxmlformats.org/officeDocument/2006/relationships/hyperlink" Target="../48%20&#44040;&#46972;&#46356;&#50500;&#49436;/&#44040;&#46972;&#46356;&#50500;&#49436;.pptx" TargetMode="External"/><Relationship Id="rId173" Type="http://schemas.openxmlformats.org/officeDocument/2006/relationships/image" Target="../media/image77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hyperlink" Target="&#47196;&#47560;&#49436;04&#51109;.pptx" TargetMode="External"/><Relationship Id="rId35" Type="http://schemas.openxmlformats.org/officeDocument/2006/relationships/image" Target="../media/image8.png"/><Relationship Id="rId56" Type="http://schemas.openxmlformats.org/officeDocument/2006/relationships/hyperlink" Target="../../&#44396;-&#49888;&#50557;%20&#49457;&#44221;&#47785;&#47197;.pptx" TargetMode="External"/><Relationship Id="rId77" Type="http://schemas.openxmlformats.org/officeDocument/2006/relationships/image" Target="../media/image29.png"/><Relationship Id="rId100" Type="http://schemas.openxmlformats.org/officeDocument/2006/relationships/hyperlink" Target="../../&#44396;&#50557;PPT/22&#50500;&#44032;/&#50500;&#44032;.pptx" TargetMode="External"/><Relationship Id="rId105" Type="http://schemas.openxmlformats.org/officeDocument/2006/relationships/image" Target="../media/image43.png"/><Relationship Id="rId126" Type="http://schemas.openxmlformats.org/officeDocument/2006/relationships/hyperlink" Target="../../&#44396;&#50557;PPT/35&#54616;&#48149;&#44397;/&#54616;&#48149;&#44397;.pptx" TargetMode="External"/><Relationship Id="rId147" Type="http://schemas.openxmlformats.org/officeDocument/2006/relationships/image" Target="../media/image64.png"/><Relationship Id="rId168" Type="http://schemas.openxmlformats.org/officeDocument/2006/relationships/hyperlink" Target="../56%20&#46356;&#46020;&#49436;/&#46356;&#46020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6.png"/><Relationship Id="rId72" Type="http://schemas.openxmlformats.org/officeDocument/2006/relationships/hyperlink" Target="../../&#44396;&#50557;PPT/08&#47355;&#44592;/&#47355;&#44592;.pptx" TargetMode="External"/><Relationship Id="rId93" Type="http://schemas.openxmlformats.org/officeDocument/2006/relationships/image" Target="../media/image37.png"/><Relationship Id="rId98" Type="http://schemas.openxmlformats.org/officeDocument/2006/relationships/hyperlink" Target="../../&#44396;&#50557;PPT/21&#51204;&#46020;&#49436;/&#51204;&#46020;&#49436;.pptx" TargetMode="External"/><Relationship Id="rId121" Type="http://schemas.openxmlformats.org/officeDocument/2006/relationships/image" Target="../media/image51.png"/><Relationship Id="rId142" Type="http://schemas.openxmlformats.org/officeDocument/2006/relationships/hyperlink" Target="../43%20&#50836;&#54620;&#48373;&#51020;/&#50836;&#54620;&#48373;&#51020;.pptx" TargetMode="External"/><Relationship Id="rId163" Type="http://schemas.openxmlformats.org/officeDocument/2006/relationships/image" Target="../media/image72.png"/><Relationship Id="rId184" Type="http://schemas.openxmlformats.org/officeDocument/2006/relationships/hyperlink" Target="../64%20&#50836;&#54620;&#49340;&#49436;/&#50836;&#54620;&#49340;&#49436;1&#51109;.pptx" TargetMode="External"/><Relationship Id="rId189" Type="http://schemas.openxmlformats.org/officeDocument/2006/relationships/image" Target="../media/image85.png"/><Relationship Id="rId3" Type="http://schemas.openxmlformats.org/officeDocument/2006/relationships/slide" Target="slide21.xml"/><Relationship Id="rId25" Type="http://schemas.openxmlformats.org/officeDocument/2006/relationships/image" Target="../media/image3.png"/><Relationship Id="rId46" Type="http://schemas.openxmlformats.org/officeDocument/2006/relationships/hyperlink" Target="&#47196;&#47560;&#49436;12&#51109;.pptx" TargetMode="External"/><Relationship Id="rId67" Type="http://schemas.openxmlformats.org/officeDocument/2006/relationships/image" Target="../media/image24.png"/><Relationship Id="rId116" Type="http://schemas.openxmlformats.org/officeDocument/2006/relationships/hyperlink" Target="../../&#44396;&#50557;PPT/30&#50500;&#47784;&#49828;/&#50500;&#47784;&#49828;.pptx" TargetMode="External"/><Relationship Id="rId137" Type="http://schemas.openxmlformats.org/officeDocument/2006/relationships/image" Target="../media/image59.png"/><Relationship Id="rId158" Type="http://schemas.openxmlformats.org/officeDocument/2006/relationships/hyperlink" Target="../51%20&#44264;&#47196;&#49352;&#49436;/&#44264;&#47196;&#49352;&#49436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1.png"/><Relationship Id="rId62" Type="http://schemas.openxmlformats.org/officeDocument/2006/relationships/hyperlink" Target="../../&#44396;&#50557;PPT/03&#47112;&#50948;&#44592;/&#47112;&#50948;&#44592;.pptx" TargetMode="External"/><Relationship Id="rId83" Type="http://schemas.openxmlformats.org/officeDocument/2006/relationships/image" Target="../media/image32.png"/><Relationship Id="rId88" Type="http://schemas.openxmlformats.org/officeDocument/2006/relationships/hyperlink" Target="../../&#44396;&#50557;PPT/16&#45712;&#54756;&#48120;&#50556;/&#45712;&#54756;&#48120;&#50556;.pptx" TargetMode="External"/><Relationship Id="rId111" Type="http://schemas.openxmlformats.org/officeDocument/2006/relationships/image" Target="../media/image46.png"/><Relationship Id="rId132" Type="http://schemas.openxmlformats.org/officeDocument/2006/relationships/hyperlink" Target="../../&#44396;&#50557;PPT/38&#49828;&#44032;&#47028;/&#49828;&#44032;&#47028;.pptx" TargetMode="External"/><Relationship Id="rId153" Type="http://schemas.openxmlformats.org/officeDocument/2006/relationships/image" Target="../media/image67.png"/><Relationship Id="rId174" Type="http://schemas.openxmlformats.org/officeDocument/2006/relationships/hyperlink" Target="../59%20&#50556;&#44256;&#48372;&#49436;/&#50556;&#44256;&#48372;&#49436;.pptx" TargetMode="External"/><Relationship Id="rId179" Type="http://schemas.openxmlformats.org/officeDocument/2006/relationships/image" Target="../media/image80.png"/><Relationship Id="rId190" Type="http://schemas.openxmlformats.org/officeDocument/2006/relationships/image" Target="../media/image106.png"/><Relationship Id="rId15" Type="http://schemas.openxmlformats.org/officeDocument/2006/relationships/slide" Target="slide13.xml"/><Relationship Id="rId36" Type="http://schemas.openxmlformats.org/officeDocument/2006/relationships/hyperlink" Target="&#47196;&#47560;&#49436;07&#51109;.pptx" TargetMode="External"/><Relationship Id="rId57" Type="http://schemas.openxmlformats.org/officeDocument/2006/relationships/image" Target="../media/image19.png"/><Relationship Id="rId106" Type="http://schemas.openxmlformats.org/officeDocument/2006/relationships/hyperlink" Target="../../&#44396;&#50557;PPT/25&#50696;&#47112;&#48120;&#50556;&#50528;&#44032;/&#50696;&#47112;&#48120;&#50556;&#50528;&#44032;.pptx" TargetMode="External"/><Relationship Id="rId127" Type="http://schemas.openxmlformats.org/officeDocument/2006/relationships/image" Target="../media/image54.png"/><Relationship Id="rId10" Type="http://schemas.openxmlformats.org/officeDocument/2006/relationships/slide" Target="slide8.xml"/><Relationship Id="rId31" Type="http://schemas.openxmlformats.org/officeDocument/2006/relationships/image" Target="../media/image6.png"/><Relationship Id="rId52" Type="http://schemas.openxmlformats.org/officeDocument/2006/relationships/hyperlink" Target="&#47196;&#47560;&#49436;15&#51109;.pptx" TargetMode="External"/><Relationship Id="rId73" Type="http://schemas.openxmlformats.org/officeDocument/2006/relationships/image" Target="../media/image27.png"/><Relationship Id="rId78" Type="http://schemas.openxmlformats.org/officeDocument/2006/relationships/hyperlink" Target="../../&#44396;&#50557;PPT/12&#50676;&#50773;&#44592;&#54616;/&#50676;&#50773;&#44592;&#54616;.pptx" TargetMode="External"/><Relationship Id="rId94" Type="http://schemas.openxmlformats.org/officeDocument/2006/relationships/hyperlink" Target="../../&#44396;&#50557;PPT/19&#49884;&#54200;/&#49884;&#54200;.pptx" TargetMode="External"/><Relationship Id="rId99" Type="http://schemas.openxmlformats.org/officeDocument/2006/relationships/image" Target="../media/image40.png"/><Relationship Id="rId101" Type="http://schemas.openxmlformats.org/officeDocument/2006/relationships/image" Target="../media/image41.png"/><Relationship Id="rId122" Type="http://schemas.openxmlformats.org/officeDocument/2006/relationships/hyperlink" Target="../../&#44396;&#50557;PPT/33&#48120;&#44032;/&#48120;&#44032;.pptx" TargetMode="External"/><Relationship Id="rId143" Type="http://schemas.openxmlformats.org/officeDocument/2006/relationships/image" Target="../media/image62.png"/><Relationship Id="rId148" Type="http://schemas.openxmlformats.org/officeDocument/2006/relationships/hyperlink" Target="../46%20&#44256;&#47536;&#46020;&#51204;&#49436;/&#44256;&#47536;&#46020;&#51204;&#49436;.pptx" TargetMode="External"/><Relationship Id="rId164" Type="http://schemas.openxmlformats.org/officeDocument/2006/relationships/hyperlink" Target="../54%20&#46356;&#47784;&#45936;&#51204;&#49436;/&#46356;&#47784;&#45936;&#51204;&#49436;.pptx" TargetMode="External"/><Relationship Id="rId169" Type="http://schemas.openxmlformats.org/officeDocument/2006/relationships/image" Target="../media/image75.png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hyperlink" Target="&#47196;&#47560;&#49436;02&#51109;.pptx" TargetMode="External"/><Relationship Id="rId47" Type="http://schemas.openxmlformats.org/officeDocument/2006/relationships/image" Target="../media/image14.png"/><Relationship Id="rId68" Type="http://schemas.openxmlformats.org/officeDocument/2006/relationships/hyperlink" Target="../../&#44396;&#50557;PPT/06&#50668;&#54840;&#49688;&#50500;/&#50668;&#54840;&#49688;&#50500;.pptx" TargetMode="External"/><Relationship Id="rId89" Type="http://schemas.openxmlformats.org/officeDocument/2006/relationships/image" Target="../media/image35.png"/><Relationship Id="rId112" Type="http://schemas.openxmlformats.org/officeDocument/2006/relationships/hyperlink" Target="../../&#44396;&#50557;PPT/28&#54840;&#49464;&#50500;/&#54840;&#49464;&#50500;.pptx" TargetMode="External"/><Relationship Id="rId133" Type="http://schemas.openxmlformats.org/officeDocument/2006/relationships/image" Target="../media/image57.png"/><Relationship Id="rId154" Type="http://schemas.openxmlformats.org/officeDocument/2006/relationships/hyperlink" Target="../49%20&#50640;&#48288;&#49548;&#49436;/&#50640;&#48288;&#49548;&#49436;.pptx" TargetMode="External"/><Relationship Id="rId175" Type="http://schemas.openxmlformats.org/officeDocument/2006/relationships/image" Target="../media/image78.png"/><Relationship Id="rId16" Type="http://schemas.openxmlformats.org/officeDocument/2006/relationships/slide" Target="slide14.xml"/><Relationship Id="rId37" Type="http://schemas.openxmlformats.org/officeDocument/2006/relationships/image" Target="../media/image9.png"/><Relationship Id="rId58" Type="http://schemas.openxmlformats.org/officeDocument/2006/relationships/hyperlink" Target="../../&#44396;&#50557;PPT/02&#52636;&#50528;&#44413;&#44592;/&#52636;&#50528;&#44413;&#44592;.pptx" TargetMode="External"/><Relationship Id="rId79" Type="http://schemas.openxmlformats.org/officeDocument/2006/relationships/image" Target="../media/image30.png"/><Relationship Id="rId102" Type="http://schemas.openxmlformats.org/officeDocument/2006/relationships/hyperlink" Target="../../&#44396;&#50557;PPT/23&#51060;&#49324;&#50556;/&#51060;&#49324;&#50556;.pptx" TargetMode="External"/><Relationship Id="rId123" Type="http://schemas.openxmlformats.org/officeDocument/2006/relationships/image" Target="../media/image52.png"/><Relationship Id="rId144" Type="http://schemas.openxmlformats.org/officeDocument/2006/relationships/hyperlink" Target="../44%20&#49324;&#46020;&#54665;&#51204;/&#49324;&#46020;&#54665;&#51204;.pptx" TargetMode="External"/><Relationship Id="rId90" Type="http://schemas.openxmlformats.org/officeDocument/2006/relationships/hyperlink" Target="../../&#44396;&#50557;PPT/17&#50640;&#49828;&#45908;/&#50640;&#49828;&#45908;.pptx" TargetMode="External"/><Relationship Id="rId165" Type="http://schemas.openxmlformats.org/officeDocument/2006/relationships/image" Target="../media/image73.png"/><Relationship Id="rId186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image" Target="../media/image4.png"/><Relationship Id="rId48" Type="http://schemas.openxmlformats.org/officeDocument/2006/relationships/hyperlink" Target="&#47196;&#47560;&#49436;13&#51109;.pptx" TargetMode="External"/><Relationship Id="rId69" Type="http://schemas.openxmlformats.org/officeDocument/2006/relationships/image" Target="../media/image25.png"/><Relationship Id="rId113" Type="http://schemas.openxmlformats.org/officeDocument/2006/relationships/image" Target="../media/image47.png"/><Relationship Id="rId134" Type="http://schemas.openxmlformats.org/officeDocument/2006/relationships/hyperlink" Target="../../&#44396;&#50557;PPT/39&#47568;&#46972;&#44592;/&#47568;&#46972;&#44592;.pptx" TargetMode="External"/><Relationship Id="rId80" Type="http://schemas.openxmlformats.org/officeDocument/2006/relationships/hyperlink" Target="../../&#44396;&#50557;PPT/11&#50676;&#50773;&#44592;&#49345;/&#50676;&#50773;&#44592;&#49345;.pptx" TargetMode="External"/><Relationship Id="rId155" Type="http://schemas.openxmlformats.org/officeDocument/2006/relationships/image" Target="../media/image68.png"/><Relationship Id="rId176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hyperlink" Target="&#47196;&#47560;&#49436;08&#51109;.pptx" TargetMode="External"/><Relationship Id="rId59" Type="http://schemas.openxmlformats.org/officeDocument/2006/relationships/image" Target="../media/image20.png"/><Relationship Id="rId103" Type="http://schemas.openxmlformats.org/officeDocument/2006/relationships/image" Target="../media/image42.png"/><Relationship Id="rId124" Type="http://schemas.openxmlformats.org/officeDocument/2006/relationships/hyperlink" Target="../../&#44396;&#50557;PPT/34&#45208;&#54996;/&#45208;&#54996;.pptx" TargetMode="External"/><Relationship Id="rId70" Type="http://schemas.openxmlformats.org/officeDocument/2006/relationships/hyperlink" Target="../../&#44396;&#50557;PPT/07&#49324;&#49324;&#44592;/&#49324;&#49324;&#44592;.pptx" TargetMode="External"/><Relationship Id="rId91" Type="http://schemas.openxmlformats.org/officeDocument/2006/relationships/image" Target="../media/image36.png"/><Relationship Id="rId145" Type="http://schemas.openxmlformats.org/officeDocument/2006/relationships/image" Target="../media/image63.png"/><Relationship Id="rId166" Type="http://schemas.openxmlformats.org/officeDocument/2006/relationships/hyperlink" Target="../55%20&#46356;&#47784;&#45936;&#54980;&#49436;/&#46356;&#47784;&#45936;&#54980;&#49436;.pptx" TargetMode="External"/><Relationship Id="rId187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3&#51109;.pptx" TargetMode="External"/><Relationship Id="rId49" Type="http://schemas.openxmlformats.org/officeDocument/2006/relationships/image" Target="../media/image15.png"/><Relationship Id="rId114" Type="http://schemas.openxmlformats.org/officeDocument/2006/relationships/hyperlink" Target="../../&#44396;&#50557;PPT/29&#50836;&#50648;/&#50836;&#50648;.pptx" TargetMode="External"/><Relationship Id="rId60" Type="http://schemas.openxmlformats.org/officeDocument/2006/relationships/hyperlink" Target="../../&#44396;&#50557;PPT/01&#52285;&#49464;&#44592;/&#52285;&#49464;&#44592;.pptx" TargetMode="External"/><Relationship Id="rId81" Type="http://schemas.openxmlformats.org/officeDocument/2006/relationships/image" Target="../media/image31.png"/><Relationship Id="rId135" Type="http://schemas.openxmlformats.org/officeDocument/2006/relationships/image" Target="../media/image58.png"/><Relationship Id="rId156" Type="http://schemas.openxmlformats.org/officeDocument/2006/relationships/hyperlink" Target="../50%20&#48716;&#47549;&#48372;&#49436;/&#48716;&#47549;&#48372;&#49436;.pptx" TargetMode="External"/><Relationship Id="rId177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2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3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3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6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4" name="직선 연결선 1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BB318197-4453-458E-B129-6C81C26181DE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E5DB750-00AC-4531-8F2B-BE57309EBEC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B5BEFD7-984C-43C3-B6AA-A1E9EA13BCDD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250840B-AE7A-424A-ABCD-11F567E7CF8F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DD7F94C-C5D9-49E8-BE1A-98A8F947197D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17A222B-C165-4FEF-A31C-20DE488EA6BB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9243E43-9B69-4BE9-860A-98563DF5CCBC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01129B9-CD47-4463-A885-F20161DCB0D6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F03643A-432F-4000-9153-403FD21D3B4E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98FB658-906A-426C-AAB2-6687D1045CF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CA16D9-9318-4108-9EFE-A79DBACE806B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5DB294-FBCC-4500-972B-C07B74C1E8CD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5B8A5B9-46A6-46EA-ACF2-3A1399C875A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3B4BF3-B7DC-4675-8DD3-B45E5889A299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4965670-2DCE-4E27-838B-F43A9A700469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FADCAA2-9EE8-471F-B4D5-F16C59AB08C4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0EA1CB8-7C4D-43F8-9549-8648A91E979C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D5AE81-D670-412C-82AA-56DDE079BE65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2B5E23-80B3-47FB-92C7-84662DF1A74A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02CFAE1-1C2B-4050-8BF2-63D5BF0BEFAC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07368" y="-26988"/>
            <a:ext cx="11449272" cy="6049019"/>
            <a:chOff x="407368" y="-26988"/>
            <a:chExt cx="11449272" cy="6049019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5" name="Picture 12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C99E394-2CAE-4BD7-8C35-11438556CEF5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40</TotalTime>
  <Words>441</Words>
  <Application>Microsoft Office PowerPoint</Application>
  <PresentationFormat>와이드스크린</PresentationFormat>
  <Paragraphs>441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로마서05장</dc:title>
  <dc:creator>김창운</dc:creator>
  <cp:lastModifiedBy>kim ch w</cp:lastModifiedBy>
  <cp:revision>21</cp:revision>
  <dcterms:created xsi:type="dcterms:W3CDTF">2007-06-27T17:15:58Z</dcterms:created>
  <dcterms:modified xsi:type="dcterms:W3CDTF">2020-01-07T01:07:01Z</dcterms:modified>
</cp:coreProperties>
</file>