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50" autoAdjust="0"/>
    <p:restoredTop sz="94251" autoAdjust="0"/>
  </p:normalViewPr>
  <p:slideViewPr>
    <p:cSldViewPr>
      <p:cViewPr varScale="1">
        <p:scale>
          <a:sx n="39" d="100"/>
          <a:sy n="39" d="100"/>
        </p:scale>
        <p:origin x="66" y="58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7D3EFB-B18D-4438-A23C-E17ECD5533F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59159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5C29F6-EDF0-41B7-9F0B-764BDFFA6A2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98114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15FC48-80FA-417F-B813-537865A3FB7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29889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C70D41-FDC1-4524-BFE6-42EE2CE49E0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70591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7D6F9A-FED8-42BA-A61F-9553E316387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02030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02C960-BE58-4D51-8272-B45ACBFDF51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27343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1526E8-5772-4745-A009-8A613E730DC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9183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AAEFC2-5182-48AF-9964-DAEE5316ABF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42255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E4615E-5E98-41CB-B0E9-73FEAF6FCBF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11615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A1704A-C4FA-44FE-AD67-0484058AC96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63139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694808-3A30-4F7E-B6FF-E3DA62D0CDD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88382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A075E74-ABF8-45E3-927A-13213F7AAF8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08734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1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1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1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1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9.xml"/><Relationship Id="rId39" Type="http://schemas.openxmlformats.org/officeDocument/2006/relationships/slide" Target="slide20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94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97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98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99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00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01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02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03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04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05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06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07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08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09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10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11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12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4.png"/><Relationship Id="rId63" Type="http://schemas.openxmlformats.org/officeDocument/2006/relationships/hyperlink" Target="&#50676;&#50773;&#44592;&#49345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0676;&#50773;&#44592;&#49345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4.png"/><Relationship Id="rId217" Type="http://schemas.openxmlformats.org/officeDocument/2006/relationships/image" Target="../media/image113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0676;&#50773;&#44592;&#49345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50%20&#48716;&#47549;&#48372;&#49436;/&#48716;&#47549;&#4837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1.png"/><Relationship Id="rId77" Type="http://schemas.openxmlformats.org/officeDocument/2006/relationships/hyperlink" Target="&#50676;&#50773;&#44592;&#49345;19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13.xml"/><Relationship Id="rId46" Type="http://schemas.openxmlformats.org/officeDocument/2006/relationships/image" Target="../media/image6.png"/><Relationship Id="rId67" Type="http://schemas.openxmlformats.org/officeDocument/2006/relationships/hyperlink" Target="&#50676;&#50773;&#44592;&#49345;14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0676;&#50773;&#44592;&#49345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9.png"/><Relationship Id="rId73" Type="http://schemas.openxmlformats.org/officeDocument/2006/relationships/hyperlink" Target="&#50676;&#50773;&#44592;&#49345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2.png"/><Relationship Id="rId79" Type="http://schemas.openxmlformats.org/officeDocument/2006/relationships/hyperlink" Target="&#50676;&#50773;&#44592;&#49345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7.png"/><Relationship Id="rId69" Type="http://schemas.openxmlformats.org/officeDocument/2006/relationships/hyperlink" Target="&#50676;&#50773;&#44592;&#49345;15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10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9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0676;&#50773;&#44592;&#49345;21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0676;&#50773;&#44592;&#49345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3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0676;&#50773;&#44592;&#49345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0.xm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14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15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16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17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18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19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20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21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22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23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24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25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35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26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36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27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37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28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_rels/slide38.xml.rels><?xml version="1.0" encoding="UTF-8" standalone="yes"?>
<Relationships xmlns="http://schemas.openxmlformats.org/package/2006/relationships"><Relationship Id="rId117" Type="http://schemas.openxmlformats.org/officeDocument/2006/relationships/hyperlink" Target="../16&#45712;&#54756;&#48120;&#50556;/&#45712;&#54756;&#48120;&#50556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3.png"/><Relationship Id="rId63" Type="http://schemas.openxmlformats.org/officeDocument/2006/relationships/hyperlink" Target="&#50676;&#50773;&#44592;&#49345;11&#51109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37&#54617;&#44060;/&#54617;&#44060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5" Type="http://schemas.openxmlformats.org/officeDocument/2006/relationships/hyperlink" Target="../../&#49888;&#50557;PPT/60%20&#48288;&#46300;&#47196;&#51204;&#49436;/&#48288;&#46300;&#47196;&#51204;&#49436;.pptx" TargetMode="External"/><Relationship Id="rId107" Type="http://schemas.openxmlformats.org/officeDocument/2006/relationships/hyperlink" Target="..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76;&#50773;&#44592;&#49345;06&#51109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5&#49888;&#47749;&#44592;/&#49888;&#47749;&#44592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../../&#49888;&#50557;PPT/48%20&#44040;&#46972;&#46356;&#50500;&#49436;/&#44040;&#46972;&#46356;&#50500;&#49436;.pptx" TargetMode="External"/><Relationship Id="rId216" Type="http://schemas.openxmlformats.org/officeDocument/2006/relationships/image" Target="../media/image90.png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1&#51109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27&#45796;&#45768;&#50648;/&#45796;&#45768;&#50648;.pptx" TargetMode="External"/><Relationship Id="rId85" Type="http://schemas.openxmlformats.org/officeDocument/2006/relationships/hyperlink" Target="&#50676;&#50773;&#44592;&#49345;22&#51109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43%20&#50836;&#54620;&#48373;&#51020;/&#50836;&#54620;&#48373;&#51020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6.png"/><Relationship Id="rId129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&#50676;&#50773;&#44592;&#49345;17&#51109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38&#49828;&#44032;&#47028;/&#49828;&#44032;&#47028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../../&#49888;&#50557;PPT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&#50676;&#50773;&#44592;&#49345;12&#51109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33&#48120;&#44032;/&#48120;&#44032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../../&#49888;&#50557;PPT/54%20&#46356;&#47784;&#45936;&#51204;&#49436;/&#46356;&#47784;&#45936;&#51204;&#49436;.pptx" TargetMode="External"/><Relationship Id="rId207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76;&#50773;&#44592;&#49345;07&#51109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06&#50668;&#54840;&#49688;&#50500;/&#50668;&#54840;&#49688;&#50500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../../&#49888;&#50557;PPT/49%20&#50640;&#48288;&#49548;&#49436;/&#50640;&#48288;&#49548;&#49436;.pptx" TargetMode="External"/><Relationship Id="rId218" Type="http://schemas.openxmlformats.org/officeDocument/2006/relationships/image" Target="../media/image91.png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2&#51109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02&#52636;&#50528;&#44413;&#44592;/&#52636;&#50528;&#44413;&#44592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23&#51060;&#49324;&#50556;/&#51060;&#49324;&#5055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../../&#49888;&#50557;PPT/44%20&#49324;&#46020;&#54665;&#51204;/&#49324;&#46020;&#54665;&#51204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14" Type="http://schemas.openxmlformats.org/officeDocument/2006/relationships/slide" Target="slide7.xml"/><Relationship Id="rId30" Type="http://schemas.openxmlformats.org/officeDocument/2006/relationships/slide" Target="slide35.xml"/><Relationship Id="rId35" Type="http://schemas.openxmlformats.org/officeDocument/2006/relationships/slide" Target="slide18.xml"/><Relationship Id="rId56" Type="http://schemas.openxmlformats.org/officeDocument/2006/relationships/image" Target="../media/image10.png"/><Relationship Id="rId77" Type="http://schemas.openxmlformats.org/officeDocument/2006/relationships/hyperlink" Target="&#50676;&#50773;&#44592;&#49345;18&#51109;.pptx" TargetMode="External"/><Relationship Id="rId100" Type="http://schemas.openxmlformats.org/officeDocument/2006/relationships/image" Target="../media/image32.png"/><Relationship Id="rId105" Type="http://schemas.openxmlformats.org/officeDocument/2006/relationships/hyperlink" Target="../10&#49324;&#47924;&#50648;&#54616;/&#49324;&#47924;&#50648;&#54616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31&#50724;&#48148;&#45852;/&#50724;&#48148;&#45852;1&#51109;.pptx" TargetMode="External"/><Relationship Id="rId168" Type="http://schemas.openxmlformats.org/officeDocument/2006/relationships/image" Target="../media/image66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5&#51109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04&#48124;&#49688;&#44592;/&#48124;&#49688;&#44592;.pptx" TargetMode="External"/><Relationship Id="rId98" Type="http://schemas.openxmlformats.org/officeDocument/2006/relationships/image" Target="../media/image31.png"/><Relationship Id="rId121" Type="http://schemas.openxmlformats.org/officeDocument/2006/relationships/hyperlink" Target="../18&#50853;&#44592;/&#50853;&#44592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39&#47568;&#46972;&#44592;/&#47568;&#46972;&#44592;.pptx" TargetMode="External"/><Relationship Id="rId184" Type="http://schemas.openxmlformats.org/officeDocument/2006/relationships/image" Target="../media/image74.png"/><Relationship Id="rId18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9" Type="http://schemas.openxmlformats.org/officeDocument/2006/relationships/image" Target="../media/image129.png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5" Type="http://schemas.openxmlformats.org/officeDocument/2006/relationships/slide" Target="slide13.xml"/><Relationship Id="rId46" Type="http://schemas.openxmlformats.org/officeDocument/2006/relationships/image" Target="../media/image5.png"/><Relationship Id="rId67" Type="http://schemas.openxmlformats.org/officeDocument/2006/relationships/hyperlink" Target="&#50676;&#50773;&#44592;&#49345;13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26&#50640;&#49828;&#44180;/&#50640;&#49828;&#44180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30.xml"/><Relationship Id="rId41" Type="http://schemas.openxmlformats.org/officeDocument/2006/relationships/image" Target="../media/image2.png"/><Relationship Id="rId62" Type="http://schemas.openxmlformats.org/officeDocument/2006/relationships/image" Target="../media/image13.png"/><Relationship Id="rId83" Type="http://schemas.openxmlformats.org/officeDocument/2006/relationships/hyperlink" Target="&#50676;&#50773;&#44592;&#49345;21&#51109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13&#50669;&#45824;&#49345;/&#50669;&#45824;&#49345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34&#45208;&#54996;/&#45208;&#54996;.pptx" TargetMode="External"/><Relationship Id="rId174" Type="http://schemas.openxmlformats.org/officeDocument/2006/relationships/image" Target="../media/image69.png"/><Relationship Id="rId179" Type="http://schemas.openxmlformats.org/officeDocument/2006/relationships/hyperlink" Target="../../&#49888;&#50557;PPT/47%20&#44256;&#47536;&#46020;&#54980;&#49436;/&#44256;&#47536;&#46020;&#54980;&#49436;.pptx" TargetMode="External"/><Relationship Id="rId195" Type="http://schemas.openxmlformats.org/officeDocument/2006/relationships/hyperlink" Target="../../&#49888;&#50557;PPT/55%20&#46356;&#47784;&#45936;&#54980;&#49436;/&#46356;&#47784;&#45936;&#54980;&#49436;.pptx" TargetMode="External"/><Relationship Id="rId209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76;&#50773;&#44592;&#49345;08&#51109;.pptx" TargetMode="External"/><Relationship Id="rId106" Type="http://schemas.openxmlformats.org/officeDocument/2006/relationships/image" Target="../media/image35.png"/><Relationship Id="rId127" Type="http://schemas.openxmlformats.org/officeDocument/2006/relationships/hyperlink" Target="..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8.png"/><Relationship Id="rId73" Type="http://schemas.openxmlformats.org/officeDocument/2006/relationships/hyperlink" Target="&#50676;&#50773;&#44592;&#49345;16&#51109;.pptx" TargetMode="External"/><Relationship Id="rId78" Type="http://schemas.openxmlformats.org/officeDocument/2006/relationships/image" Target="../media/image21.png"/><Relationship Id="rId94" Type="http://schemas.openxmlformats.org/officeDocument/2006/relationships/image" Target="../media/image29.png"/><Relationship Id="rId99" Type="http://schemas.openxmlformats.org/officeDocument/2006/relationships/hyperlink" Target="../07&#49324;&#49324;&#44592;/&#49324;&#49324;&#44592;.pptx" TargetMode="External"/><Relationship Id="rId101" Type="http://schemas.openxmlformats.org/officeDocument/2006/relationships/hyperlink" Target="../08&#47355;&#44592;/&#47355;&#44592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29&#50836;&#50648;/&#50836;&#50648;.pptx" TargetMode="External"/><Relationship Id="rId148" Type="http://schemas.openxmlformats.org/officeDocument/2006/relationships/image" Target="../media/image56.png"/><Relationship Id="rId164" Type="http://schemas.openxmlformats.org/officeDocument/2006/relationships/image" Target="../media/image64.png"/><Relationship Id="rId169" Type="http://schemas.openxmlformats.org/officeDocument/2006/relationships/hyperlink" Target="../../&#49888;&#50557;PPT/42%20&#45572;&#44032;&#48373;&#51020;/&#45572;&#44032;&#48373;&#51020;.pptx" TargetMode="External"/><Relationship Id="rId185" Type="http://schemas.openxmlformats.org/officeDocument/2006/relationships/hyperlink" Target="../../&#49888;&#50557;PPT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2.png"/><Relationship Id="rId210" Type="http://schemas.openxmlformats.org/officeDocument/2006/relationships/image" Target="../media/image87.png"/><Relationship Id="rId215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3&#51109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&#52285;&#49464;&#4459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24&#50696;&#47112;&#48120;&#50556;/&#50696;&#47112;&#48120;&#5055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../../&#49888;&#50557;PPT/45%20&#47196;&#47560;&#49436;/&#47196;&#47560;&#49436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&#50676;&#50773;&#44592;&#49345;19&#51109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19&#49884;&#54200;/&#49884;&#5420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40%20&#47560;&#53468;&#48373;&#51020;/&#47560;&#53468;&#48373;&#51020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../../&#49888;&#50557;PPT/63%20&#50836;&#54620;&#51060;&#49436;/&#50836;&#54620;&#51060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6.png"/><Relationship Id="rId69" Type="http://schemas.openxmlformats.org/officeDocument/2006/relationships/hyperlink" Target="&#50676;&#50773;&#44592;&#49345;14&#51109;.pptx" TargetMode="External"/><Relationship Id="rId113" Type="http://schemas.openxmlformats.org/officeDocument/2006/relationships/hyperlink" Target="../14&#50669;&#45824;&#54616;/&#50669;&#45824;&#54616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35&#54616;&#48149;&#44397;/&#54616;&#48149;&#44397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../../&#49888;&#50557;PPT/58%20&#55176;&#48652;&#47532;&#49436;/&#55176;&#48652;&#47532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20.xml"/><Relationship Id="rId59" Type="http://schemas.openxmlformats.org/officeDocument/2006/relationships/hyperlink" Target="&#50676;&#50773;&#44592;&#49345;09&#51109;.pptx" TargetMode="External"/><Relationship Id="rId103" Type="http://schemas.openxmlformats.org/officeDocument/2006/relationships/hyperlink" Target="../09&#49324;&#47924;&#50648;&#49345;/&#49324;&#47924;&#50648;&#49345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03&#47112;&#50948;&#44592;/&#47112;&#50948;&#44592;.pptx" TargetMode="External"/><Relationship Id="rId145" Type="http://schemas.openxmlformats.org/officeDocument/2006/relationships/hyperlink" Target="../30&#50500;&#47784;&#49828;/&#50500;&#47784;&#49828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8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4&#51109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&#50676;&#50773;&#44592;&#49345;20&#51109;.pptx" TargetMode="External"/><Relationship Id="rId135" Type="http://schemas.openxmlformats.org/officeDocument/2006/relationships/hyperlink" Target="../25&#50696;&#47112;&#48120;&#50556;&#50528;&#44032;/&#50696;&#47112;&#48120;&#50556;&#50528;&#44032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../../&#49888;&#50557;PPT/46%20&#44256;&#47536;&#46020;&#51204;&#49436;/&#44256;&#47536;&#46020;&#51204;&#49436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18" Type="http://schemas.openxmlformats.org/officeDocument/2006/relationships/slide" Target="slide29.xml"/><Relationship Id="rId39" Type="http://schemas.openxmlformats.org/officeDocument/2006/relationships/slide" Target="slide8.xm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20&#51104;&#50616;/&#51104;&#50616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41%20&#47560;&#44032;&#48373;&#51020;/&#47560;&#44032;&#48373;&#51020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&#50676;&#50773;&#44592;&#49345;15&#51109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../../&#49888;&#50557;PPT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../../&#44396;-&#49888;&#50557;%20&#49457;&#44221;&#47785;&#47197;.pptx" TargetMode="External"/><Relationship Id="rId115" Type="http://schemas.openxmlformats.org/officeDocument/2006/relationships/hyperlink" Target="../15&#50640;&#49828;&#46972;/&#50640;&#49828;&#46972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36&#49828;&#48148;&#45264;/&#49828;&#48148;&#45264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&#50676;&#50773;&#44592;&#49345;10&#51109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../../&#49888;&#50557;PPT/57%20&#48716;&#47112;&#47788;&#49436;/&#48716;&#47112;&#47788;&#49436;1&#51109;.pptx" TargetMode="External"/><Relationship Id="rId203" Type="http://schemas.openxmlformats.org/officeDocument/2006/relationships/hyperlink" Target="../../&#49888;&#50557;PPT/59%20&#50556;&#44256;&#48372;&#49436;/&#50556;&#44256;&#48372;&#49436;.pptx" TargetMode="External"/><Relationship Id="rId19" Type="http://schemas.openxmlformats.org/officeDocument/2006/relationships/slide" Target="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6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3" name="AutoShape 1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6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5" name="AutoShape 1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6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7" name="AutoShape 1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68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9" name="AutoShape 1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7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71" name="AutoShape 1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72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73" name="AutoShape 1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74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75" name="AutoShape 1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76" name="AutoShape 1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77" name="AutoShape 1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07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9" name="AutoShape 138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080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81" name="AutoShape 140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082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83" name="AutoShape 142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084" name="AutoShape 14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85" name="AutoShape 144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086" name="AutoShape 145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87" name="AutoShape 147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90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5" name="직선 연결선 2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86" name="AutoShape 3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7" name="AutoShape 3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88" name="AutoShape 3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89" name="AutoShape 3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90" name="AutoShape 3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091" name="AutoShape 3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92" name="AutoShape 3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93" name="AutoShape 3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94" name="AutoShape 3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95" name="AutoShape 3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6" name="AutoShape 3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97" name="AutoShape 3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8" name="AutoShape 3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99" name="AutoShape 3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00" name="AutoShape 3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101" name="AutoShape 3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02" name="AutoShape 3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103" name="AutoShape 338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04" name="AutoShape 3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105" name="AutoShape 340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06" name="AutoShape 3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107" name="AutoShape 342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08" name="AutoShape 34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109" name="AutoShape 344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10" name="AutoShape 346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11" name="AutoShape 397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14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1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1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1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1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1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1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1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2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12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2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412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2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412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3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413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3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413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34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35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38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51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51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51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51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51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51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51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51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514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5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515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5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515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5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515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5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515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58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59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62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61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61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61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61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61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61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61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61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7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617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7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617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7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617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7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617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8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618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82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83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86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71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71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71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71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71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71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71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71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9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719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9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719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20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720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20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720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20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720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206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207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210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82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82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82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82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82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82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82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82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2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822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2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822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2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822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2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822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2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822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30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31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34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92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92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92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92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92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92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92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92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4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924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4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924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4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924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5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925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5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925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54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55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58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02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02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02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02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02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6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026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6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026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6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026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026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7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027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7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027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7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027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7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027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78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79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82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12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12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12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12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128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128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128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9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129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9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129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9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129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9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129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9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129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30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130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302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303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306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23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23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23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23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230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1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231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1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231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1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231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1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231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1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231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2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232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2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232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2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232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26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27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30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33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33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33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33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3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333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3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333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333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333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4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334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4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334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4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334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4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334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4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334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50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51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54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43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435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435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435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435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435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6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436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6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436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6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436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6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436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6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436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7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437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7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437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74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75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78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53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537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537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537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8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538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8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538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8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538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8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538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538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9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539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9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539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9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539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9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539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98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99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402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63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640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640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40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640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640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640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640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1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641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1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641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1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641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1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641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1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641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2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642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22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23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26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74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742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742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742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742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3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743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3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743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3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743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3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743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3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743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4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744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4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744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4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744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46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47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50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84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844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844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5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845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5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845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5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845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845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845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6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846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6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846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6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846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6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846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6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846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70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71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74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94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947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947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947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947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947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8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948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8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948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8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948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8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948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8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948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9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949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9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949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94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95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98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49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49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49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49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50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50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50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50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50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50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50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50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050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1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051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1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051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1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051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1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051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18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19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22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151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152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152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2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152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152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152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152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3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153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3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153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3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153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3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153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3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153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4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154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42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43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46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254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254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254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254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254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5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255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5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255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5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255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5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255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5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255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6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256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6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256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6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256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66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67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70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356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356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356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7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357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7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357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7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357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357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357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8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358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8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358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8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358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8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358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8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358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90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91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133" name="그룹 132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4" name="그림 133"/>
            <p:cNvPicPr>
              <a:picLocks noChangeAspect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5" name="그룹 134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3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7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6" name="그룹 135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7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2" name="직선 연결선 22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459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459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459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459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459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459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60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460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60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460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60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460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60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460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60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460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61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461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1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461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14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15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18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561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561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561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561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2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562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2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562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2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562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2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562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562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3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563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3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563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3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563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3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563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38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39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42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663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664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664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4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664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664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664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664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5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665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5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665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5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665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5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665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5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665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6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666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62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63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6666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765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765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765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765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765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765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765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765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765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766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766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26</a:t>
            </a:r>
          </a:p>
        </p:txBody>
      </p:sp>
      <p:sp>
        <p:nvSpPr>
          <p:cNvPr id="2766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766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766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766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766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766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766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766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767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767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767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767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767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767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767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767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767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767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768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768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768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768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768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768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7686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7687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7690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867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867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867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867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867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868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868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868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868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868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868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868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868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27</a:t>
            </a:r>
          </a:p>
        </p:txBody>
      </p:sp>
      <p:sp>
        <p:nvSpPr>
          <p:cNvPr id="2868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868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869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869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869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869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869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869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869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869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869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869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870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870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870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870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870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870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870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870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870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870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8710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8711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8714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96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97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97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97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97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97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97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97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97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97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97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97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97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97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28</a:t>
            </a:r>
          </a:p>
        </p:txBody>
      </p:sp>
      <p:sp>
        <p:nvSpPr>
          <p:cNvPr id="297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97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97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97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97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97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97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97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97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97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97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972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972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972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972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972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972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973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973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973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973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9734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9735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9738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07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7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7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7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7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7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7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7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7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7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29</a:t>
            </a:r>
          </a:p>
        </p:txBody>
      </p:sp>
      <p:sp>
        <p:nvSpPr>
          <p:cNvPr id="307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7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7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7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7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7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7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7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7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74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074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75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075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75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075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75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075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75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075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758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759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762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17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17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17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17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17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17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17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17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17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17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17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17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17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17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17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17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17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17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30</a:t>
            </a:r>
          </a:p>
        </p:txBody>
      </p:sp>
      <p:sp>
        <p:nvSpPr>
          <p:cNvPr id="317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17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17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17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17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17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17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77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177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77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177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77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177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77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177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78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178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782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783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786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27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27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27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27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27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27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27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27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27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27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27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27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27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27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27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27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27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27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27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27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31</a:t>
            </a:r>
          </a:p>
        </p:txBody>
      </p:sp>
      <p:sp>
        <p:nvSpPr>
          <p:cNvPr id="327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27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27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27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27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279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279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279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279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280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280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280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280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280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280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2806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2807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2810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37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37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37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37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37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38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38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38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38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38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38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38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38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38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38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38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38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38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38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38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38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38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32</a:t>
            </a:r>
          </a:p>
        </p:txBody>
      </p:sp>
      <p:sp>
        <p:nvSpPr>
          <p:cNvPr id="338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38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38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382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382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382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382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382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382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382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382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382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382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3830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3831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3834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48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48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48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48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48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48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48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48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48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48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48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48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48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48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48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48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48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48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48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48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48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48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48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48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33</a:t>
            </a:r>
          </a:p>
        </p:txBody>
      </p:sp>
      <p:sp>
        <p:nvSpPr>
          <p:cNvPr id="348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484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484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484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484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484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484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485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485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485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485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4854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4855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4858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58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58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58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58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58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58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58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58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58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58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58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58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58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58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58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58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58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58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58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586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586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586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586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586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586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586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34</a:t>
            </a:r>
          </a:p>
        </p:txBody>
      </p:sp>
      <p:sp>
        <p:nvSpPr>
          <p:cNvPr id="3586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587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587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587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587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587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587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587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587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5878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5879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5882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68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68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68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68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68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68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68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68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68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68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68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68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68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68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68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68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68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688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688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688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688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688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688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689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689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689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689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689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35</a:t>
            </a:r>
          </a:p>
        </p:txBody>
      </p:sp>
      <p:sp>
        <p:nvSpPr>
          <p:cNvPr id="3689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689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689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689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689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690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690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6902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6903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6906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78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78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78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78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78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78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78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78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78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79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79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79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79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79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79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79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79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790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790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791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791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791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791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791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791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791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791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791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791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792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36</a:t>
            </a:r>
          </a:p>
        </p:txBody>
      </p:sp>
      <p:sp>
        <p:nvSpPr>
          <p:cNvPr id="3792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792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792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792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792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7926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7927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7930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89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89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89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89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89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89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89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89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89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89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89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89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89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89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89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89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89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893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893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893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893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893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893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893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893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894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894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894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894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894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894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894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37</a:t>
            </a:r>
          </a:p>
        </p:txBody>
      </p:sp>
      <p:sp>
        <p:nvSpPr>
          <p:cNvPr id="3894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894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894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8950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8951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8954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99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99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99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99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99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99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99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99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99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99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99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99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99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995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995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995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995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995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995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995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995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996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996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996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996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996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996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996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996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996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996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997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997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997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38</a:t>
            </a:r>
          </a:p>
        </p:txBody>
      </p:sp>
      <p:sp>
        <p:nvSpPr>
          <p:cNvPr id="3997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9974" name="AutoShape 1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9975" name="AutoShape 1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9978" name="그림 1">
            <a:hlinkClick r:id="rId40" action="ppaction://hlinkpres?slideindex=1&amp;slidetitle="/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08" y="44450"/>
            <a:ext cx="11178584" cy="5904830"/>
            <a:chOff x="246008" y="44450"/>
            <a:chExt cx="11178584" cy="5904830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08876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4" name="Picture 189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6489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3" name="직선 연결선 2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</TotalTime>
  <Words>1444</Words>
  <Application>Microsoft Office PowerPoint</Application>
  <PresentationFormat>와이드스크린</PresentationFormat>
  <Paragraphs>1444</Paragraphs>
  <Slides>38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38</vt:i4>
      </vt:variant>
    </vt:vector>
  </HeadingPairs>
  <TitlesOfParts>
    <vt:vector size="44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12</cp:revision>
  <dcterms:modified xsi:type="dcterms:W3CDTF">2019-07-05T00:50:53Z</dcterms:modified>
</cp:coreProperties>
</file>