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5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  <p:sldId id="312" r:id="rId29"/>
    <p:sldId id="314" r:id="rId30"/>
    <p:sldId id="316" r:id="rId31"/>
    <p:sldId id="318" r:id="rId32"/>
    <p:sldId id="320" r:id="rId33"/>
    <p:sldId id="322" r:id="rId34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03" autoAdjust="0"/>
    <p:restoredTop sz="94660"/>
  </p:normalViewPr>
  <p:slideViewPr>
    <p:cSldViewPr>
      <p:cViewPr varScale="1">
        <p:scale>
          <a:sx n="55" d="100"/>
          <a:sy n="55" d="100"/>
        </p:scale>
        <p:origin x="108" y="1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57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15E19EE6-F9BF-4D17-850A-0FBEBFC1863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15장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F744F0-24C3-43C2-8796-DFCC56E835F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0101958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로마서 15장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085E8B-8725-4432-B3D6-345874F7ED9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379486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15장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CD5088-12EE-437B-89E1-F3BC4F2F8D5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3806915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15장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7D0BBD-D666-4840-BCEC-27FD634891A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1472578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15장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7C61E8-CCEE-4E26-9EA3-9ACB476B758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100515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15장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8A2297-2086-448D-B46D-E929CB924BB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4465917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15장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CF262F-EFBE-4B32-8D35-4F35915114D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6075745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15장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B86179-329B-44DF-8E33-CCE90D05466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3207425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15장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3948A-67A0-4D6F-BC2A-DC60936B089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8440575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15장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15AE1-3617-45C5-BC85-1665356F338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2953750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15장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26CD5-2503-4AF7-A661-82EF7F4FCD1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4595857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로마서 15장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2940A3ED-9F11-41B0-9F29-E86052814F1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4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86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87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88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89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90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91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92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93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94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95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96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97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98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99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00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01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02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03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05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07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08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09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10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11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12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13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14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15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16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17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47196;&#47560;&#49436;04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../../&#44396;&#50557;PPT/08&#47355;&#44592;/&#47355;&#44592;.pptx" TargetMode="External"/><Relationship Id="rId138" Type="http://schemas.openxmlformats.org/officeDocument/2006/relationships/hyperlink" Target="../../&#44396;&#50557;PPT/35&#54616;&#48149;&#44397;/&#54616;&#48149;&#44397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51%20&#44264;&#47196;&#49352;&#49436;/&#44264;&#47196;&#49352;&#49436;.pptx" TargetMode="External"/><Relationship Id="rId191" Type="http://schemas.openxmlformats.org/officeDocument/2006/relationships/image" Target="../media/image80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../../&#44396;&#50557;PPT/03&#47112;&#50948;&#44592;/&#47112;&#50948;&#44592;.pptx" TargetMode="External"/><Relationship Id="rId128" Type="http://schemas.openxmlformats.org/officeDocument/2006/relationships/hyperlink" Target="../../&#44396;&#50557;PPT/30&#50500;&#47784;&#49828;/&#50500;&#47784;&#49828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46%20&#44256;&#47536;&#46020;&#51204;&#49436;/&#44256;&#47536;&#46020;&#51204;&#49436;.pptx" TargetMode="External"/><Relationship Id="rId181" Type="http://schemas.openxmlformats.org/officeDocument/2006/relationships/image" Target="../media/image75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47196;&#47560;&#49436;15&#51109;.pptx" TargetMode="External"/><Relationship Id="rId118" Type="http://schemas.openxmlformats.org/officeDocument/2006/relationships/hyperlink" Target="../../&#44396;&#50557;PPT/25&#50696;&#47112;&#48120;&#50556;&#50528;&#44032;/&#50696;&#47112;&#48120;&#50556;&#50528;&#44032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41%20&#47560;&#44032;&#48373;&#51020;/&#47560;&#44032;&#48373;&#51020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62%20&#50836;&#54620;&#51068;&#49436;/&#50836;&#54620;&#51068;&#49436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../../&#44396;&#50557;PPT/20&#51104;&#50616;/&#51104;&#50616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47196;&#47560;&#49436;10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../../&#44396;&#50557;PPT/14&#50669;&#45824;&#54616;/&#50669;&#45824;&#54616;.pptx" TargetMode="External"/><Relationship Id="rId140" Type="http://schemas.openxmlformats.org/officeDocument/2006/relationships/hyperlink" Target="../../&#44396;&#50557;PPT/36&#49828;&#48148;&#45264;/&#49828;&#48148;&#45264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57%20&#48716;&#47112;&#47788;&#49436;/&#48716;&#47112;&#47788;&#49436;1&#51109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47196;&#47560;&#49436;05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../../&#44396;&#50557;PPT/09&#49324;&#47924;&#50648;&#49345;/&#49324;&#47924;&#50648;&#49345;.pptx" TargetMode="External"/><Relationship Id="rId130" Type="http://schemas.openxmlformats.org/officeDocument/2006/relationships/hyperlink" Target="../../&#44396;&#50557;PPT/31&#50724;&#48148;&#45852;/&#50724;&#48148;&#45852;1&#51109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52%20&#45936;&#49332;&#47196;&#45768;&#44032;&#51204;&#49436;/&#45936;&#49332;&#47196;&#45768;&#44032;&#51204;&#49436;.pptx" TargetMode="External"/><Relationship Id="rId193" Type="http://schemas.openxmlformats.org/officeDocument/2006/relationships/image" Target="../media/image81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../../&#44396;&#50557;PPT/04&#48124;&#49688;&#44592;/&#48124;&#49688;&#44592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../../&#44396;&#50557;PPT/26&#50640;&#49828;&#44180;/&#50640;&#49828;&#44180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47%20&#44256;&#47536;&#46020;&#54980;&#49436;/&#44256;&#47536;&#46020;&#54980;&#49436;.pptx" TargetMode="External"/><Relationship Id="rId183" Type="http://schemas.openxmlformats.org/officeDocument/2006/relationships/image" Target="../media/image7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4" Type="http://schemas.openxmlformats.org/officeDocument/2006/relationships/slide" Target="slide12.xml"/><Relationship Id="rId40" Type="http://schemas.openxmlformats.org/officeDocument/2006/relationships/hyperlink" Target="&#47196;&#47560;&#49436;03&#51109;.pptx" TargetMode="External"/><Relationship Id="rId45" Type="http://schemas.openxmlformats.org/officeDocument/2006/relationships/image" Target="../media/image7.png"/><Relationship Id="rId66" Type="http://schemas.openxmlformats.org/officeDocument/2006/relationships/hyperlink" Target="&#47196;&#47560;&#49436;16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../../&#44396;&#50557;PPT/21&#51204;&#46020;&#49436;/&#51204;&#46020;&#49436;.pptx" TargetMode="External"/><Relationship Id="rId115" Type="http://schemas.openxmlformats.org/officeDocument/2006/relationships/image" Target="../media/image42.png"/><Relationship Id="rId131" Type="http://schemas.openxmlformats.org/officeDocument/2006/relationships/image" Target="../media/image50.png"/><Relationship Id="rId136" Type="http://schemas.openxmlformats.org/officeDocument/2006/relationships/hyperlink" Target="../../&#44396;&#50557;PPT/34&#45208;&#54996;/&#45208;&#54996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55%20&#46356;&#47784;&#45936;&#54980;&#49436;/&#46356;&#47784;&#45936;&#54980;&#49436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../../&#44396;&#50557;PPT/07&#49324;&#49324;&#44592;/&#49324;&#49324;&#44592;.pptx" TargetMode="External"/><Relationship Id="rId152" Type="http://schemas.openxmlformats.org/officeDocument/2006/relationships/hyperlink" Target="../42%20&#45572;&#44032;&#48373;&#51020;/&#45572;&#44032;&#48373;&#51020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63%20&#50836;&#54620;&#51060;&#49436;/&#50836;&#54620;&#51060;&#49436;1&#51109;.pptx" TargetMode="External"/><Relationship Id="rId199" Type="http://schemas.openxmlformats.org/officeDocument/2006/relationships/image" Target="../media/image84.png"/><Relationship Id="rId19" Type="http://schemas.openxmlformats.org/officeDocument/2006/relationships/slide" Target="slide29.xml"/><Relationship Id="rId14" Type="http://schemas.openxmlformats.org/officeDocument/2006/relationships/slide" Target="slide7.xml"/><Relationship Id="rId30" Type="http://schemas.openxmlformats.org/officeDocument/2006/relationships/slide" Target="slide16.xml"/><Relationship Id="rId35" Type="http://schemas.openxmlformats.org/officeDocument/2006/relationships/image" Target="../media/image2.png"/><Relationship Id="rId56" Type="http://schemas.openxmlformats.org/officeDocument/2006/relationships/hyperlink" Target="&#47196;&#47560;&#49436;11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../../&#44396;&#50557;PPT/16&#45712;&#54756;&#48120;&#50556;/&#45712;&#54756;&#48120;&#50556;.pptx" TargetMode="External"/><Relationship Id="rId105" Type="http://schemas.openxmlformats.org/officeDocument/2006/relationships/image" Target="../media/image37.png"/><Relationship Id="rId126" Type="http://schemas.openxmlformats.org/officeDocument/2006/relationships/hyperlink" Target="../../&#44396;&#50557;PPT/29&#50836;&#50648;/&#50836;&#50648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50%20&#48716;&#47549;&#48372;&#49436;/&#48716;&#47549;&#48372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0.png"/><Relationship Id="rId72" Type="http://schemas.openxmlformats.org/officeDocument/2006/relationships/hyperlink" Target="../../&#44396;&#50557;PPT/01&#52285;&#49464;&#44592;/&#52285;&#49464;&#44592;.pptx" TargetMode="External"/><Relationship Id="rId93" Type="http://schemas.openxmlformats.org/officeDocument/2006/relationships/image" Target="../media/image31.png"/><Relationship Id="rId98" Type="http://schemas.openxmlformats.org/officeDocument/2006/relationships/hyperlink" Target="../../&#44396;&#50557;PPT/15&#50640;&#49828;&#46972;/&#50640;&#49828;&#46972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../&#44396;&#50557;PPT/37&#54617;&#44060;/&#54617;&#44060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58%20&#55176;&#48652;&#47532;&#49436;/&#55176;&#48652;&#47532;&#49436;.pptx" TargetMode="External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5" Type="http://schemas.openxmlformats.org/officeDocument/2006/relationships/slide" Target="slide32.xml"/><Relationship Id="rId46" Type="http://schemas.openxmlformats.org/officeDocument/2006/relationships/hyperlink" Target="&#47196;&#47560;&#49436;06&#51109;.pptx" TargetMode="External"/><Relationship Id="rId67" Type="http://schemas.openxmlformats.org/officeDocument/2006/relationships/image" Target="../media/image18.png"/><Relationship Id="rId116" Type="http://schemas.openxmlformats.org/officeDocument/2006/relationships/hyperlink" Target="../../&#44396;&#50557;PPT/24&#50696;&#47112;&#48120;&#50556;/&#50696;&#47112;&#48120;&#50556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45%20&#47196;&#47560;&#49436;/&#47196;&#47560;&#49436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47196;&#47560;&#49436;14&#51109;.pptx" TargetMode="External"/><Relationship Id="rId83" Type="http://schemas.openxmlformats.org/officeDocument/2006/relationships/image" Target="../media/image26.png"/><Relationship Id="rId88" Type="http://schemas.openxmlformats.org/officeDocument/2006/relationships/hyperlink" Target="../../&#44396;&#50557;PPT/10&#49324;&#47924;&#50648;&#54616;/&#49324;&#47924;&#50648;&#54616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../&#44396;&#50557;PPT/32&#50836;&#45208;/&#50836;&#45208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53%20&#45936;&#49332;&#47196;&#45768;&#44032;&#54980;&#49436;/&#45936;&#49332;&#47196;&#45768;&#44032;&#54980;&#49436;.pptx" TargetMode="External"/><Relationship Id="rId179" Type="http://schemas.openxmlformats.org/officeDocument/2006/relationships/image" Target="../media/image74.png"/><Relationship Id="rId195" Type="http://schemas.openxmlformats.org/officeDocument/2006/relationships/image" Target="../media/image82.png"/><Relationship Id="rId190" Type="http://schemas.openxmlformats.org/officeDocument/2006/relationships/hyperlink" Target="../61%20&#48288;&#46300;&#47196;&#54980;&#49436;/&#48288;&#46300;&#47196;&#54980;&#49436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1&#51109;.pptx" TargetMode="External"/><Relationship Id="rId57" Type="http://schemas.openxmlformats.org/officeDocument/2006/relationships/image" Target="../media/image13.png"/><Relationship Id="rId106" Type="http://schemas.openxmlformats.org/officeDocument/2006/relationships/hyperlink" Target="../../&#44396;&#50557;PPT/19&#49884;&#54200;/&#49884;&#54200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47196;&#47560;&#49436;09&#51109;.pptx" TargetMode="External"/><Relationship Id="rId73" Type="http://schemas.openxmlformats.org/officeDocument/2006/relationships/image" Target="../media/image21.png"/><Relationship Id="rId78" Type="http://schemas.openxmlformats.org/officeDocument/2006/relationships/hyperlink" Target="../../&#44396;&#50557;PPT/05&#49888;&#47749;&#44592;/&#49888;&#47749;&#44592;.pptx" TargetMode="External"/><Relationship Id="rId94" Type="http://schemas.openxmlformats.org/officeDocument/2006/relationships/hyperlink" Target="../../&#44396;&#50557;PPT/13&#50669;&#45824;&#49345;/&#50669;&#45824;&#49345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../&#44396;&#50557;PPT/27&#45796;&#45768;&#50648;/&#45796;&#45768;&#50648;.pptx" TargetMode="External"/><Relationship Id="rId143" Type="http://schemas.openxmlformats.org/officeDocument/2006/relationships/image" Target="../media/image56.png"/><Relationship Id="rId148" Type="http://schemas.openxmlformats.org/officeDocument/2006/relationships/hyperlink" Target="&#47560;&#53468;&#48373;&#51020;.pptx" TargetMode="External"/><Relationship Id="rId164" Type="http://schemas.openxmlformats.org/officeDocument/2006/relationships/hyperlink" Target="../48%20&#44040;&#46972;&#46356;&#50500;&#49436;/&#44040;&#46972;&#46356;&#50500;&#49436;.pptx" TargetMode="External"/><Relationship Id="rId169" Type="http://schemas.openxmlformats.org/officeDocument/2006/relationships/image" Target="../media/image69.png"/><Relationship Id="rId185" Type="http://schemas.openxmlformats.org/officeDocument/2006/relationships/image" Target="../media/image77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6%20&#46356;&#46020;&#49436;/&#46356;&#46020;&#49436;.pptx" TargetMode="External"/><Relationship Id="rId26" Type="http://schemas.openxmlformats.org/officeDocument/2006/relationships/slide" Target="slide13.xml"/><Relationship Id="rId47" Type="http://schemas.openxmlformats.org/officeDocument/2006/relationships/image" Target="../media/image8.png"/><Relationship Id="rId68" Type="http://schemas.openxmlformats.org/officeDocument/2006/relationships/hyperlink" Target="../../&#44396;-&#49888;&#50557;%20&#49457;&#44221;&#47785;&#47197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../../&#44396;&#50557;PPT/22&#50500;&#44032;/&#50500;&#44032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43%20&#50836;&#54620;&#48373;&#51020;/&#50836;&#54620;&#48373;&#51020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64%20&#50836;&#54620;&#49340;&#49436;/&#50836;&#54620;&#49340;&#49436;1&#51109;.pptx" TargetMode="External"/><Relationship Id="rId200" Type="http://schemas.openxmlformats.org/officeDocument/2006/relationships/hyperlink" Target="../66%20&#50836;&#54620;&#44228;&#49884;&#47197;/&#50836;&#54620;&#44228;&#49884;&#47197;.pptx" TargetMode="External"/><Relationship Id="rId16" Type="http://schemas.openxmlformats.org/officeDocument/2006/relationships/slide" Target="slide8.xml"/><Relationship Id="rId37" Type="http://schemas.openxmlformats.org/officeDocument/2006/relationships/image" Target="../media/image3.png"/><Relationship Id="rId58" Type="http://schemas.openxmlformats.org/officeDocument/2006/relationships/hyperlink" Target="&#47196;&#47560;&#49436;12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../../&#44396;&#50557;PPT/17&#50640;&#49828;&#45908;/&#50640;&#49828;&#45908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../&#44396;&#50557;PPT/38&#49828;&#44032;&#47028;/&#49828;&#44032;&#47028;.pptx" TargetMode="External"/><Relationship Id="rId90" Type="http://schemas.openxmlformats.org/officeDocument/2006/relationships/hyperlink" Target="../../&#44396;&#50557;PPT/12&#50676;&#50773;&#44592;&#54616;/&#50676;&#50773;&#44592;&#54616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96;&#47560;&#49436;07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../&#44396;&#50557;PPT/33&#48120;&#44032;/&#48120;&#44032;.pptx" TargetMode="External"/><Relationship Id="rId80" Type="http://schemas.openxmlformats.org/officeDocument/2006/relationships/hyperlink" Target="../../&#44396;&#50557;PPT/06&#50668;&#54840;&#49688;&#50500;/&#50668;&#54840;&#49688;&#50500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54%20&#46356;&#47784;&#45936;&#51204;&#49436;/&#46356;&#47784;&#45936;&#51204;&#49436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17" Type="http://schemas.openxmlformats.org/officeDocument/2006/relationships/slide" Target="slide28.xml"/><Relationship Id="rId38" Type="http://schemas.openxmlformats.org/officeDocument/2006/relationships/hyperlink" Target="&#47196;&#47560;&#49436;02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../../&#44396;&#50557;PPT/28&#54840;&#49464;&#50500;/&#54840;&#49464;&#50500;.pptx" TargetMode="External"/><Relationship Id="rId70" Type="http://schemas.openxmlformats.org/officeDocument/2006/relationships/hyperlink" Target="../../&#44396;&#50557;PPT/02&#52636;&#50528;&#44413;&#44592;/&#52636;&#50528;&#44413;&#44592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49%20&#50640;&#48288;&#49548;&#49436;/&#50640;&#48288;&#49548;&#4943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../../&#44396;&#50557;PPT/23&#51060;&#49324;&#50556;/&#51060;&#49324;&#50556;.pptx" TargetMode="External"/><Relationship Id="rId60" Type="http://schemas.openxmlformats.org/officeDocument/2006/relationships/hyperlink" Target="&#47196;&#47560;&#49436;13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44%20&#49324;&#46020;&#54665;&#51204;/&#49324;&#46020;&#54665;&#51204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65%20&#50976;&#45796;&#49436;/&#50976;&#45796;&#49436;1&#51109;.pptx" TargetMode="External"/><Relationship Id="rId202" Type="http://schemas.openxmlformats.org/officeDocument/2006/relationships/image" Target="../media/image118.png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47196;&#47560;&#49436;08&#51109;.pptx" TargetMode="External"/><Relationship Id="rId104" Type="http://schemas.openxmlformats.org/officeDocument/2006/relationships/hyperlink" Target="../../&#44396;&#50557;PPT/18&#50853;&#44592;/&#50853;&#44592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../&#44396;&#50557;PPT/39&#47568;&#46972;&#44592;/&#47568;&#46972;&#44592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60%20&#48288;&#46300;&#47196;&#51204;&#49436;/&#48288;&#46300;&#47196;&#51204;&#4943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../../&#44396;&#50557;PPT/11&#50676;&#50773;&#44592;&#49345;/&#50676;&#50773;&#44592;&#49345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3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3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3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3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3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3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3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3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4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4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4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4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4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4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4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114" name="AutoShape 4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5" name="AutoShape 4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116" name="AutoShape 4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7" name="AutoShape 5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118" name="AutoShape 5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9" name="AutoShape 5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120" name="AutoShape 5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21" name="AutoShape 5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122" name="AutoShape 5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23" name="AutoShape 5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124" name="AutoShape 5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25" name="AutoShape 58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6" name="AutoShape 59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7" name="AutoShape 60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28" name="AutoShape 6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29" name="AutoShape 6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30" name="AutoShape 6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9" name="그룹 38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40" name="그룹 39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8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1" name="그룹 40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2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106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6" name="직선 연결선 12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직선 연결선 126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E3B7DF0D-3F0B-4515-BC6C-96796A92421E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513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514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4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514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514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514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514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5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5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5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5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54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6A39D8C-D60D-48DD-9B3A-6A8384C1B60D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6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616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616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616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616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617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7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617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7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7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7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7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78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2C8386A-20C5-44F1-A031-2373006F06CD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718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718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719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9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719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9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719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719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9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20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20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202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D167CC8-EC5B-4AB5-AFD3-FD78E434C8F8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821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821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821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821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821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822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2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2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2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2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25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26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8054B4F-0EA6-49DA-87F0-EA984EB8856F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3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923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923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923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924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4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924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4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924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4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4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49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50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F5885E5-D6FC-4661-8251-BBCB2F7071AA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025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026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6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026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026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026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026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7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7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7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7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74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FE7804C-AB31-4E9C-AD4D-555851E9E36F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8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128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128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128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128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129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9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129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9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9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9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9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98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03B03AD-EAC4-4E4E-9DD0-0FFEFB383CF5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230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230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231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1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231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1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231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231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1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2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2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22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38F3EBA-EC81-46E7-BEF8-2F5FDE65DE4A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333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333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333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333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333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334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4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4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4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4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45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46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8433A15-FA1C-4B9A-B5C9-EFE53CF8D68E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5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435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435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435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436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6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436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6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436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6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6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69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70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542FF14-67C9-4B8A-BD73-0877DDAF299D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537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538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8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538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538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538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538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9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9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9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9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94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FD3CD79-5A71-4B8B-AD8F-B0C806D5E83D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40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640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640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640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640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641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1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641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1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1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1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1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18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1B4F494-70F9-4DD1-840C-1DCA337F3836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742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742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743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3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743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3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743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743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3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4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4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42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6098DAC-99CC-4480-AC39-A3312F0E3143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845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845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845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845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845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846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6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6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6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6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65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66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A5D4D37-5EF8-4113-B7FE-0F4296427702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7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947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947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947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948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8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948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8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948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8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8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89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90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EA1189D-7DC4-4746-B90F-944DB1C38341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049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050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50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050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050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050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050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1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1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1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1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14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122FEE6-2B78-468C-B35A-8A4277047AD8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2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152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152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152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152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153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3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153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3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3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3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3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38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88A3197-146B-4A99-BED4-9B023EB1FAB8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254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254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255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5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255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5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255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255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5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6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6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62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A1C9BB4-F03B-452D-9B7C-92BBEEB059F3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357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357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357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357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357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358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8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8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8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8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85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86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0E87B51-8C5E-4AA3-9EDB-BC849C3A47A8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9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459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459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459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460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60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460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60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460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60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0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09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10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1614CC6-0F8A-44D1-9850-96D225DF001E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561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562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2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562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562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562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562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3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3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3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3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34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B2A5D48-5C19-4F2E-A08F-59A741B727FD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4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664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664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664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664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665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5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665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5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5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5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5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58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D522071-249D-41C0-97DF-FF551E4545AB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766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766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767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7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767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7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767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767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7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8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8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82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3E7E3C0-A195-4A1D-B219-6E2353FBE6E3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869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869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869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869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869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870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70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70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70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70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705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06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B4E5993-C4B8-4BF2-A273-54A38A3BE565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969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7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1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971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971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971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972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2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972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2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972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2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2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29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30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9560D18-F4C8-47C2-A3D2-DE3F945B1DF9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07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3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073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074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4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074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074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074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074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5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5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5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5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54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B504D26-501C-426E-A603-7503B3386F3F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17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174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174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175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175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175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175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175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175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175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175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175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175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176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176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176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176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176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176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176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176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176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176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177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177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177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177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177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177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177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177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1778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FA212AA-ACDC-42E3-B0ED-1CA494129AB8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27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277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277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277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277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277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277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277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277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278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278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278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278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278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278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278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278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278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278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279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279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279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279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279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279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279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279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2798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2799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2800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280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2802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FD7984F-481D-43F6-8020-795A267B26AF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37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379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379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379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379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380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380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380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380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380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380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380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380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380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380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381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381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381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381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381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381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381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381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381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381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382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382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3822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3823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3824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3825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3826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BC1AC15-70B3-4F1F-916D-3A5AF0749F6C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48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482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482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482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482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482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482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482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482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482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482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483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483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483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483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483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483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483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483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483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483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484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484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484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484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484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484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484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4847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4848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4849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4850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46009A5-5698-4EB6-AD01-08B783696D31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58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584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584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584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584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584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584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585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585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585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585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585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585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585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585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585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585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586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586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586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586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586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586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586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586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586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586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5870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5871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5872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587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5874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D7BEF1E-8297-4CDD-969F-BF100B853FB6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68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686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686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687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687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687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687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687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687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687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687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687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687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688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688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688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688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688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688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688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688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688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688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689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689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689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689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6894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6895" name="AutoShape 37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6896" name="AutoShape 38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689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6898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95275" y="-26988"/>
            <a:ext cx="11561365" cy="6049019"/>
            <a:chOff x="295275" y="-26988"/>
            <a:chExt cx="11561365" cy="6049019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7" name="Picture 129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0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1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2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3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4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35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36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37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38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39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Picture 140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Picture 141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Picture 142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143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Picture 144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20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0" name="그룹 39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41" name="그림 8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8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8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8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8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9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9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9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9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9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0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0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0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0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0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1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1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1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1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11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12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12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12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12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101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102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103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104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105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5" name="직선 연결선 12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E9BEDBD-2A26-4B57-92C3-24EB81E1A8B6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1089</Words>
  <Application>Microsoft Office PowerPoint</Application>
  <PresentationFormat>와이드스크린</PresentationFormat>
  <Paragraphs>1089</Paragraphs>
  <Slides>33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8" baseType="lpstr">
      <vt:lpstr>HY견명조</vt:lpstr>
      <vt:lpstr>굴림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9</cp:revision>
  <dcterms:modified xsi:type="dcterms:W3CDTF">2020-01-08T04:27:22Z</dcterms:modified>
</cp:coreProperties>
</file>