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24D841-9BAC-4217-B1E7-547C3022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F9A837-D21D-49C7-AD57-5358AF6B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F705-E7F6-437F-A09D-B7A74327F30A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631F8B3-280A-4D30-B296-70B165BA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6680D6-F239-4EC5-B7DC-EFED7E29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FC37-4B42-481D-BF21-B541C57A5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172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C09D893-13E2-4A10-B2EE-A1275834D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44B2EC-C684-4FFD-A885-24106815F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7CB75F-B3D0-4CD7-9626-C7A129FAE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7F705-E7F6-437F-A09D-B7A74327F30A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1BE0F2-EC84-4BC5-BDDA-C27A58125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1BE158-4528-43BD-BD02-1C9754FC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4FC37-4B42-481D-BF21-B541C57A5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49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E3D90D-B8A2-47A2-A60D-F9268B16F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775CEF-8F7A-45D0-9D5F-9896887D722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76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BBDEC0-1677-4951-9255-38DF14A6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22D0E9C-62E5-401C-B091-849A63FC4C0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6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54D8C8-7C7B-4929-A478-12C7289C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C5A444-1F4A-4BAB-8E37-C1D3C649E61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09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AB96A6-D9C5-4ACF-863C-8CA25615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11629A-74B7-4B03-A954-DDDDCEA7C76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1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BC9B3C-7FC0-43D7-BE9D-84E8255F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A7C1C77-CE8F-422C-A6D4-EF8F2012A5A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9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E4138B-3592-48E6-8393-82C8E53C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D52D3F-7D2F-4107-8886-B27C8945DCB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53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A2FEC1-F460-461E-BEFA-26810F3A4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2FE2AA-CA9C-4EF9-93D6-7CFCB7D5CB3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0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BF27AE-A18B-4C3D-917D-5FA0FF1F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4305A4-6986-446B-B476-A8A6201B09D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74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D3E57C2-724D-4111-B2EC-E6942CAE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8D2898-C631-4CBD-BE41-E1960A156FE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9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1F04C5-793A-41CF-AD3B-DDD9278D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E2AA65-32FA-4AE7-AAB3-8765832C31B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88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A83A0F-3610-47D2-959F-CD248457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0DF7E4-CF33-4869-9413-F00AA6CA5EA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5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659A04-70C8-45D0-B791-D3B56C57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1C122E-5893-45EF-BA38-01286397699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7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05AC275-1306-4914-A027-97646A114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67BEA2-34AB-4116-905D-EFE1790E892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4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579F4B-3FCB-4A26-9CF0-C9B836B85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A10183-1DF0-49D6-8642-6DC4FCE42B1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28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1162D6-3041-4DA7-AB87-AB9829B3E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8C8E1C-A925-43C7-80BB-86A86A242CC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69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3C1824-99CA-4C4C-8C39-DCB0FE11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E54FE9-5A9F-401F-8457-795C439EF4A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84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50F777-AEB6-4D7E-8180-E1792FD15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B001B2-DC10-4E44-A038-9141C6F238D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80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AC29EF-4DE1-4FB3-9523-B4F6A34E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07EE3E-FA18-4A53-83EA-1E51E2E4CC8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7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246A86-8C1B-4870-A198-18599F3B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989F57-86CC-4EEB-BEF7-ACC54EEE1D5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34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69E99D-47FF-4C03-9712-47CA4195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83A6F1-9B3D-4736-BF04-DFE5E0696E0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45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4FA547-A6F6-4267-8879-E090EBE1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8FBC8E-0D02-4AFD-AEB0-AF57988F1E2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35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1E484C-49B2-45AF-9443-50A41C54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9B34BF-8BC1-4537-B24C-1FD295E8B0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7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E5D34B-345E-4DAB-96F7-6BEEF8D7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6BAFA1-E262-4D05-936A-044E1EC8F79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67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62C22B-70D3-4C29-B17F-D0877F1F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F5967B-BC18-43C7-A06B-502F5FF6A08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00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4E5262-FB13-4D86-9F3D-5C844205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2A41C3-EBB3-497F-A6F4-5C978AB832D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84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BDBF28-455E-444E-8CFD-CABAEE2B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CF72D2C-E021-4171-BE95-14F9C964AAD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93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A9E6A1-D424-40E7-A7B7-66B4DEE26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D38EF8-9E11-450E-BFC6-9913999C516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93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08C3FA-1A70-46D5-A790-C0659F37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2DE4CD-A322-4332-A3BD-EE0BF0B918E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C15297-F303-4BC7-A21F-9E00F901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0BE05D-9043-4B52-B4DA-1819708A1BE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73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5DD289-E69C-4804-8793-BAF28F570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666E58-AFCF-41E3-A73D-DD7BC5696A8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80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4FF660-7FE8-4DBF-BC6F-CB568615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1C617F-3CEF-4327-83F7-342C9FEC3B6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15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0146FBA-390E-423F-A426-06F01B01C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BCB02C-2C8E-46FF-8088-8F1E1FBF010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29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DDE064-C354-420A-A159-D9F3E64AB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A5E518-EE65-4BFC-B623-FA3A21AB1CB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27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1584F9-5951-4765-B85C-73C9F6F5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7B668B-9C2A-40D7-B3E6-78B5F7D238D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8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DB6E7E-E439-467A-A2B3-FDE0F1675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62EDC8-9FDD-45D1-9B82-E14556B22DA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69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CCE6FB0-2EDF-48F5-92AD-D0B08CB24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C8F626-A463-4641-BB26-BF2EA862602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07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2024-11-11T02:12:41Z</dcterms:created>
  <dcterms:modified xsi:type="dcterms:W3CDTF">2024-11-11T02:14:24Z</dcterms:modified>
</cp:coreProperties>
</file>