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2" r:id="rId2"/>
    <p:sldId id="263" r:id="rId3"/>
    <p:sldId id="265" r:id="rId4"/>
    <p:sldId id="264" r:id="rId5"/>
    <p:sldId id="266" r:id="rId6"/>
    <p:sldId id="267" r:id="rId7"/>
    <p:sldId id="268" r:id="rId8"/>
    <p:sldId id="269" r:id="rId9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61" autoAdjust="0"/>
    <p:restoredTop sz="94660"/>
  </p:normalViewPr>
  <p:slideViewPr>
    <p:cSldViewPr snapToGrid="0">
      <p:cViewPr>
        <p:scale>
          <a:sx n="75" d="100"/>
          <a:sy n="75" d="100"/>
        </p:scale>
        <p:origin x="1716" y="9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ko-KR" altLang="en-US" sz="1800" b="1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+mn-lt"/>
              </a:rPr>
              <a:t>분</a:t>
            </a:r>
            <a:r>
              <a:rPr lang="ko-KR" altLang="en-US" sz="18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기별 </a:t>
            </a:r>
            <a:r>
              <a:rPr lang="en-US" altLang="ko-KR" sz="18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BLOG</a:t>
            </a:r>
            <a:r>
              <a:rPr lang="en-US" altLang="ko-KR" sz="1800" b="1" baseline="0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 </a:t>
            </a:r>
            <a:r>
              <a:rPr lang="ko-KR" altLang="en-US" sz="1800" b="1" baseline="0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조회수</a:t>
            </a:r>
            <a:endParaRPr lang="ko-KR" altLang="en-US" sz="18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c:rich>
      </c:tx>
      <c:layout>
        <c:manualLayout>
          <c:xMode val="edge"/>
          <c:yMode val="edge"/>
          <c:x val="0.27206472059885761"/>
          <c:y val="3.107648380597087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title>
    <c:autoTitleDeleted val="0"/>
    <c:plotArea>
      <c:layout/>
      <c:ofPieChart>
        <c:ofPieType val="pie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판매</c:v>
                </c:pt>
              </c:strCache>
            </c:strRef>
          </c:tx>
          <c:dPt>
            <c:idx val="0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244-4D0F-9D78-47C86AFD8780}"/>
              </c:ext>
            </c:extLst>
          </c:dPt>
          <c:dPt>
            <c:idx val="1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244-4D0F-9D78-47C86AFD8780}"/>
              </c:ext>
            </c:extLst>
          </c:dPt>
          <c:dPt>
            <c:idx val="2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0244-4D0F-9D78-47C86AFD8780}"/>
              </c:ext>
            </c:extLst>
          </c:dPt>
          <c:dPt>
            <c:idx val="3"/>
            <c:bubble3D val="0"/>
            <c:explosion val="7"/>
            <c:spPr>
              <a:solidFill>
                <a:schemeClr val="accent2">
                  <a:lumMod val="40000"/>
                  <a:lumOff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0244-4D0F-9D78-47C86AFD8780}"/>
              </c:ext>
            </c:extLst>
          </c:dPt>
          <c:dPt>
            <c:idx val="4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0244-4D0F-9D78-47C86AFD8780}"/>
              </c:ext>
            </c:extLst>
          </c:dPt>
          <c:cat>
            <c:strRef>
              <c:f>Sheet1!$A$2:$A$5</c:f>
              <c:strCache>
                <c:ptCount val="4"/>
                <c:pt idx="0">
                  <c:v>1분기</c:v>
                </c:pt>
                <c:pt idx="1">
                  <c:v>2분기</c:v>
                </c:pt>
                <c:pt idx="2">
                  <c:v>3분기</c:v>
                </c:pt>
                <c:pt idx="3">
                  <c:v>4분기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8</c:v>
                </c:pt>
                <c:pt idx="2">
                  <c:v>10</c:v>
                </c:pt>
                <c:pt idx="3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0244-4D0F-9D78-47C86AFD87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gapWidth val="100"/>
        <c:secondPieSize val="75"/>
        <c:serLines>
          <c:spPr>
            <a:ln w="9525" cap="flat" cmpd="sng" algn="ctr">
              <a:solidFill>
                <a:schemeClr val="tx1">
                  <a:lumMod val="35000"/>
                  <a:lumOff val="65000"/>
                </a:schemeClr>
              </a:solidFill>
              <a:round/>
            </a:ln>
            <a:effectLst/>
          </c:spPr>
        </c:serLines>
      </c:of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50000"/>
            <a:lumOff val="50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915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D7390-439D-403D-9F10-729275CC2AAB}" type="datetimeFigureOut">
              <a:rPr lang="ko-KR" altLang="en-US" smtClean="0"/>
              <a:t>2022-08-03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B750A-8818-4C1E-99EF-B788EDCA298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168169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D7390-439D-403D-9F10-729275CC2AAB}" type="datetimeFigureOut">
              <a:rPr lang="ko-KR" altLang="en-US" smtClean="0"/>
              <a:t>2022-08-03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B750A-8818-4C1E-99EF-B788EDCA298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998390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D7390-439D-403D-9F10-729275CC2AAB}" type="datetimeFigureOut">
              <a:rPr lang="ko-KR" altLang="en-US" smtClean="0"/>
              <a:t>2022-08-03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B750A-8818-4C1E-99EF-B788EDCA298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468064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D7390-439D-403D-9F10-729275CC2AAB}" type="datetimeFigureOut">
              <a:rPr lang="ko-KR" altLang="en-US" smtClean="0"/>
              <a:t>2022-08-03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B750A-8818-4C1E-99EF-B788EDCA298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667999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D7390-439D-403D-9F10-729275CC2AAB}" type="datetimeFigureOut">
              <a:rPr lang="ko-KR" altLang="en-US" smtClean="0"/>
              <a:t>2022-08-03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B750A-8818-4C1E-99EF-B788EDCA298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180795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D7390-439D-403D-9F10-729275CC2AAB}" type="datetimeFigureOut">
              <a:rPr lang="ko-KR" altLang="en-US" smtClean="0"/>
              <a:t>2022-08-03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B750A-8818-4C1E-99EF-B788EDCA298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672459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D7390-439D-403D-9F10-729275CC2AAB}" type="datetimeFigureOut">
              <a:rPr lang="ko-KR" altLang="en-US" smtClean="0"/>
              <a:t>2022-08-03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B750A-8818-4C1E-99EF-B788EDCA298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152889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D7390-439D-403D-9F10-729275CC2AAB}" type="datetimeFigureOut">
              <a:rPr lang="ko-KR" altLang="en-US" smtClean="0"/>
              <a:t>2022-08-03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B750A-8818-4C1E-99EF-B788EDCA298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537737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D7390-439D-403D-9F10-729275CC2AAB}" type="datetimeFigureOut">
              <a:rPr lang="ko-KR" altLang="en-US" smtClean="0"/>
              <a:t>2022-08-03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B750A-8818-4C1E-99EF-B788EDCA298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079177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D7390-439D-403D-9F10-729275CC2AAB}" type="datetimeFigureOut">
              <a:rPr lang="ko-KR" altLang="en-US" smtClean="0"/>
              <a:t>2022-08-03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B750A-8818-4C1E-99EF-B788EDCA298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584257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D7390-439D-403D-9F10-729275CC2AAB}" type="datetimeFigureOut">
              <a:rPr lang="ko-KR" altLang="en-US" smtClean="0"/>
              <a:t>2022-08-03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B750A-8818-4C1E-99EF-B788EDCA298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923832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6D7390-439D-403D-9F10-729275CC2AAB}" type="datetimeFigureOut">
              <a:rPr lang="ko-KR" altLang="en-US" smtClean="0"/>
              <a:t>2022-08-03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5B750A-8818-4C1E-99EF-B788EDCA298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4993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/>
          <p:cNvGrpSpPr/>
          <p:nvPr/>
        </p:nvGrpSpPr>
        <p:grpSpPr>
          <a:xfrm>
            <a:off x="0" y="990600"/>
            <a:ext cx="9905999" cy="4676775"/>
            <a:chOff x="0" y="990600"/>
            <a:chExt cx="9905999" cy="4676775"/>
          </a:xfrm>
        </p:grpSpPr>
        <p:sp>
          <p:nvSpPr>
            <p:cNvPr id="2" name="직사각형 1"/>
            <p:cNvSpPr/>
            <p:nvPr/>
          </p:nvSpPr>
          <p:spPr>
            <a:xfrm>
              <a:off x="1" y="990600"/>
              <a:ext cx="3314700" cy="142875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/>
            <p:cNvSpPr/>
            <p:nvPr/>
          </p:nvSpPr>
          <p:spPr>
            <a:xfrm>
              <a:off x="3314700" y="990600"/>
              <a:ext cx="6591299" cy="142875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/>
            <p:cNvSpPr/>
            <p:nvPr/>
          </p:nvSpPr>
          <p:spPr>
            <a:xfrm>
              <a:off x="0" y="5524500"/>
              <a:ext cx="3314700" cy="142875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/>
            <p:cNvSpPr/>
            <p:nvPr/>
          </p:nvSpPr>
          <p:spPr>
            <a:xfrm>
              <a:off x="3314699" y="5524500"/>
              <a:ext cx="6591299" cy="142875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" name="직사각형 2"/>
            <p:cNvSpPr/>
            <p:nvPr/>
          </p:nvSpPr>
          <p:spPr>
            <a:xfrm>
              <a:off x="0" y="1133475"/>
              <a:ext cx="9905998" cy="43910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1657350" y="3395463"/>
            <a:ext cx="64807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ko-KR" sz="2800" b="1" dirty="0" smtClean="0">
                <a:solidFill>
                  <a:schemeClr val="tx2"/>
                </a:solidFill>
              </a:rPr>
              <a:t>PowerPoint</a:t>
            </a:r>
            <a:endParaRPr lang="ko-KR" altLang="en-US" sz="2800" b="1" dirty="0">
              <a:solidFill>
                <a:schemeClr val="tx2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657350" y="2739291"/>
            <a:ext cx="648072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ko-KR" sz="2600" b="1" dirty="0" err="1" smtClean="0">
                <a:solidFill>
                  <a:schemeClr val="tx2"/>
                </a:solidFill>
              </a:rPr>
              <a:t>Hamss</a:t>
            </a:r>
            <a:r>
              <a:rPr lang="ko-KR" altLang="en-US" sz="2600" b="1" dirty="0" smtClean="0">
                <a:solidFill>
                  <a:schemeClr val="tx2"/>
                </a:solidFill>
              </a:rPr>
              <a:t>의파워포인트</a:t>
            </a:r>
            <a:endParaRPr lang="ko-KR" altLang="en-US" sz="2600" b="1" dirty="0">
              <a:solidFill>
                <a:schemeClr val="tx2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288059" y="4837551"/>
            <a:ext cx="1202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ko-KR" b="1" dirty="0" err="1" smtClean="0">
                <a:solidFill>
                  <a:schemeClr val="tx2"/>
                </a:solidFill>
                <a:latin typeface="+mj-lt"/>
                <a:ea typeface="HY견고딕" panose="02030600000101010101" pitchFamily="18" charset="-127"/>
              </a:rPr>
              <a:t>Hamss</a:t>
            </a:r>
            <a:endParaRPr lang="ko-KR" altLang="en-US" b="1" dirty="0">
              <a:solidFill>
                <a:schemeClr val="tx2"/>
              </a:solidFill>
              <a:latin typeface="+mj-lt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74207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1" y="990600"/>
            <a:ext cx="3314700" cy="14287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/>
          <p:cNvSpPr/>
          <p:nvPr/>
        </p:nvSpPr>
        <p:spPr>
          <a:xfrm>
            <a:off x="3314700" y="990600"/>
            <a:ext cx="6591300" cy="14287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0" name="그룹 9"/>
          <p:cNvGrpSpPr/>
          <p:nvPr/>
        </p:nvGrpSpPr>
        <p:grpSpPr>
          <a:xfrm rot="13500000">
            <a:off x="3330012" y="3410902"/>
            <a:ext cx="274320" cy="274320"/>
            <a:chOff x="1995055" y="2061556"/>
            <a:chExt cx="274320" cy="274320"/>
          </a:xfrm>
        </p:grpSpPr>
        <p:sp>
          <p:nvSpPr>
            <p:cNvPr id="11" name="L 도형 10"/>
            <p:cNvSpPr/>
            <p:nvPr/>
          </p:nvSpPr>
          <p:spPr>
            <a:xfrm>
              <a:off x="1995055" y="2152996"/>
              <a:ext cx="182880" cy="182880"/>
            </a:xfrm>
            <a:prstGeom prst="corner">
              <a:avLst>
                <a:gd name="adj1" fmla="val 36229"/>
                <a:gd name="adj2" fmla="val 38357"/>
              </a:avLst>
            </a:prstGeom>
            <a:solidFill>
              <a:schemeClr val="bg1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L 도형 11"/>
            <p:cNvSpPr/>
            <p:nvPr/>
          </p:nvSpPr>
          <p:spPr>
            <a:xfrm>
              <a:off x="2086495" y="2061556"/>
              <a:ext cx="182880" cy="182880"/>
            </a:xfrm>
            <a:prstGeom prst="corner">
              <a:avLst>
                <a:gd name="adj1" fmla="val 36229"/>
                <a:gd name="adj2" fmla="val 38357"/>
              </a:avLst>
            </a:prstGeom>
            <a:solidFill>
              <a:schemeClr val="bg1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3" name="그룹 12"/>
          <p:cNvGrpSpPr/>
          <p:nvPr/>
        </p:nvGrpSpPr>
        <p:grpSpPr>
          <a:xfrm>
            <a:off x="1095375" y="1933575"/>
            <a:ext cx="1962150" cy="3228975"/>
            <a:chOff x="904875" y="2076450"/>
            <a:chExt cx="1962150" cy="3228975"/>
          </a:xfrm>
        </p:grpSpPr>
        <p:sp>
          <p:nvSpPr>
            <p:cNvPr id="14" name="직사각형 13"/>
            <p:cNvSpPr/>
            <p:nvPr/>
          </p:nvSpPr>
          <p:spPr>
            <a:xfrm>
              <a:off x="904875" y="2076450"/>
              <a:ext cx="1962150" cy="322897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/>
            <p:cNvSpPr/>
            <p:nvPr/>
          </p:nvSpPr>
          <p:spPr>
            <a:xfrm>
              <a:off x="904875" y="2076450"/>
              <a:ext cx="1962150" cy="504825"/>
            </a:xfrm>
            <a:prstGeom prst="rect">
              <a:avLst/>
            </a:prstGeom>
            <a:solidFill>
              <a:schemeClr val="tx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7" name="그룹 16"/>
          <p:cNvGrpSpPr/>
          <p:nvPr/>
        </p:nvGrpSpPr>
        <p:grpSpPr>
          <a:xfrm>
            <a:off x="3992019" y="1933573"/>
            <a:ext cx="1962150" cy="3228975"/>
            <a:chOff x="904875" y="2076450"/>
            <a:chExt cx="1962150" cy="3228975"/>
          </a:xfrm>
        </p:grpSpPr>
        <p:sp>
          <p:nvSpPr>
            <p:cNvPr id="18" name="직사각형 17"/>
            <p:cNvSpPr/>
            <p:nvPr/>
          </p:nvSpPr>
          <p:spPr>
            <a:xfrm>
              <a:off x="904875" y="2076450"/>
              <a:ext cx="1962150" cy="322897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/>
            <p:cNvSpPr/>
            <p:nvPr/>
          </p:nvSpPr>
          <p:spPr>
            <a:xfrm>
              <a:off x="904875" y="2076450"/>
              <a:ext cx="1962150" cy="504825"/>
            </a:xfrm>
            <a:prstGeom prst="rect">
              <a:avLst/>
            </a:prstGeom>
            <a:solidFill>
              <a:schemeClr val="tx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20" name="그룹 19"/>
          <p:cNvGrpSpPr/>
          <p:nvPr/>
        </p:nvGrpSpPr>
        <p:grpSpPr>
          <a:xfrm rot="13500000">
            <a:off x="6341857" y="3410904"/>
            <a:ext cx="274320" cy="274320"/>
            <a:chOff x="1995055" y="2061556"/>
            <a:chExt cx="274320" cy="274320"/>
          </a:xfrm>
        </p:grpSpPr>
        <p:sp>
          <p:nvSpPr>
            <p:cNvPr id="21" name="L 도형 20"/>
            <p:cNvSpPr/>
            <p:nvPr/>
          </p:nvSpPr>
          <p:spPr>
            <a:xfrm>
              <a:off x="1995055" y="2152996"/>
              <a:ext cx="182880" cy="182880"/>
            </a:xfrm>
            <a:prstGeom prst="corner">
              <a:avLst>
                <a:gd name="adj1" fmla="val 36229"/>
                <a:gd name="adj2" fmla="val 38357"/>
              </a:avLst>
            </a:prstGeom>
            <a:solidFill>
              <a:schemeClr val="bg1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L 도형 24"/>
            <p:cNvSpPr/>
            <p:nvPr/>
          </p:nvSpPr>
          <p:spPr>
            <a:xfrm>
              <a:off x="2086495" y="2061556"/>
              <a:ext cx="182880" cy="182880"/>
            </a:xfrm>
            <a:prstGeom prst="corner">
              <a:avLst>
                <a:gd name="adj1" fmla="val 36229"/>
                <a:gd name="adj2" fmla="val 38357"/>
              </a:avLst>
            </a:prstGeom>
            <a:solidFill>
              <a:schemeClr val="bg1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26" name="그룹 25"/>
          <p:cNvGrpSpPr/>
          <p:nvPr/>
        </p:nvGrpSpPr>
        <p:grpSpPr>
          <a:xfrm>
            <a:off x="7003864" y="1933575"/>
            <a:ext cx="1962150" cy="3228975"/>
            <a:chOff x="904875" y="2076450"/>
            <a:chExt cx="1962150" cy="3228975"/>
          </a:xfrm>
        </p:grpSpPr>
        <p:sp>
          <p:nvSpPr>
            <p:cNvPr id="29" name="직사각형 28"/>
            <p:cNvSpPr/>
            <p:nvPr/>
          </p:nvSpPr>
          <p:spPr>
            <a:xfrm>
              <a:off x="904875" y="2076450"/>
              <a:ext cx="1962150" cy="322897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" name="직사각형 29"/>
            <p:cNvSpPr/>
            <p:nvPr/>
          </p:nvSpPr>
          <p:spPr>
            <a:xfrm>
              <a:off x="904875" y="2076450"/>
              <a:ext cx="1962150" cy="504825"/>
            </a:xfrm>
            <a:prstGeom prst="rect">
              <a:avLst/>
            </a:prstGeom>
            <a:solidFill>
              <a:schemeClr val="tx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32" name="TextBox 31"/>
          <p:cNvSpPr txBox="1"/>
          <p:nvPr/>
        </p:nvSpPr>
        <p:spPr>
          <a:xfrm>
            <a:off x="276250" y="190500"/>
            <a:ext cx="180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ko-KR" sz="2800" b="1" dirty="0" smtClean="0">
                <a:solidFill>
                  <a:schemeClr val="tx2"/>
                </a:solidFill>
              </a:rPr>
              <a:t>A</a:t>
            </a:r>
            <a:r>
              <a:rPr lang="en-US" altLang="ko-KR" sz="1400" b="1" dirty="0" smtClean="0">
                <a:solidFill>
                  <a:schemeClr val="tx2">
                    <a:lumMod val="75000"/>
                  </a:schemeClr>
                </a:solidFill>
              </a:rPr>
              <a:t>SUBJECT</a:t>
            </a:r>
            <a:endParaRPr lang="ko-KR" altLang="en-US" sz="1400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8056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1" y="990600"/>
            <a:ext cx="3314700" cy="14287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/>
          <p:cNvSpPr/>
          <p:nvPr/>
        </p:nvSpPr>
        <p:spPr>
          <a:xfrm>
            <a:off x="3314700" y="990600"/>
            <a:ext cx="6591299" cy="14287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직사각형 21"/>
          <p:cNvSpPr/>
          <p:nvPr/>
        </p:nvSpPr>
        <p:spPr>
          <a:xfrm>
            <a:off x="1219200" y="1647825"/>
            <a:ext cx="3771900" cy="2286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직사각형 22"/>
          <p:cNvSpPr/>
          <p:nvPr/>
        </p:nvSpPr>
        <p:spPr>
          <a:xfrm>
            <a:off x="1219200" y="4048125"/>
            <a:ext cx="3771900" cy="2286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직사각형 23"/>
          <p:cNvSpPr/>
          <p:nvPr/>
        </p:nvSpPr>
        <p:spPr>
          <a:xfrm>
            <a:off x="5105400" y="1647825"/>
            <a:ext cx="3771900" cy="2286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직사각형 26"/>
          <p:cNvSpPr/>
          <p:nvPr/>
        </p:nvSpPr>
        <p:spPr>
          <a:xfrm>
            <a:off x="5105400" y="4048125"/>
            <a:ext cx="3771900" cy="2286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직각 삼각형 27"/>
          <p:cNvSpPr/>
          <p:nvPr/>
        </p:nvSpPr>
        <p:spPr>
          <a:xfrm rot="16200000">
            <a:off x="4067175" y="3009899"/>
            <a:ext cx="923925" cy="923925"/>
          </a:xfrm>
          <a:prstGeom prst="rtTriangle">
            <a:avLst/>
          </a:prstGeom>
          <a:solidFill>
            <a:schemeClr val="tx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각 삼각형 30"/>
          <p:cNvSpPr/>
          <p:nvPr/>
        </p:nvSpPr>
        <p:spPr>
          <a:xfrm>
            <a:off x="5105400" y="3009899"/>
            <a:ext cx="923925" cy="923925"/>
          </a:xfrm>
          <a:prstGeom prst="rtTriangle">
            <a:avLst/>
          </a:prstGeom>
          <a:solidFill>
            <a:schemeClr val="tx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직각 삼각형 31"/>
          <p:cNvSpPr/>
          <p:nvPr/>
        </p:nvSpPr>
        <p:spPr>
          <a:xfrm rot="10800000">
            <a:off x="4067175" y="4048125"/>
            <a:ext cx="923925" cy="923925"/>
          </a:xfrm>
          <a:prstGeom prst="rtTriangle">
            <a:avLst/>
          </a:prstGeom>
          <a:solidFill>
            <a:schemeClr val="tx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직각 삼각형 32"/>
          <p:cNvSpPr/>
          <p:nvPr/>
        </p:nvSpPr>
        <p:spPr>
          <a:xfrm rot="5400000">
            <a:off x="5105400" y="4048125"/>
            <a:ext cx="923925" cy="923925"/>
          </a:xfrm>
          <a:prstGeom prst="rtTriangle">
            <a:avLst/>
          </a:prstGeom>
          <a:solidFill>
            <a:schemeClr val="tx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TextBox 33"/>
          <p:cNvSpPr txBox="1"/>
          <p:nvPr/>
        </p:nvSpPr>
        <p:spPr>
          <a:xfrm>
            <a:off x="4529137" y="3471861"/>
            <a:ext cx="385763" cy="37623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chemeClr val="bg1"/>
                </a:solidFill>
              </a:rPr>
              <a:t>Ⅰ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181599" y="3471861"/>
            <a:ext cx="385763" cy="37623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chemeClr val="bg1"/>
                </a:solidFill>
              </a:rPr>
              <a:t>Ⅱ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529136" y="4133848"/>
            <a:ext cx="385763" cy="37623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chemeClr val="bg1"/>
                </a:solidFill>
              </a:rPr>
              <a:t>Ⅲ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5181598" y="4133848"/>
            <a:ext cx="385763" cy="37623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chemeClr val="bg1"/>
                </a:solidFill>
              </a:rPr>
              <a:t>Ⅳ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76250" y="190500"/>
            <a:ext cx="180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ko-KR" sz="2800" b="1" dirty="0" smtClean="0">
                <a:solidFill>
                  <a:schemeClr val="tx2"/>
                </a:solidFill>
              </a:rPr>
              <a:t>B</a:t>
            </a:r>
            <a:r>
              <a:rPr lang="en-US" altLang="ko-KR" sz="1400" b="1" dirty="0" smtClean="0">
                <a:solidFill>
                  <a:schemeClr val="tx2">
                    <a:lumMod val="75000"/>
                  </a:schemeClr>
                </a:solidFill>
              </a:rPr>
              <a:t>SUBJECT</a:t>
            </a:r>
            <a:endParaRPr lang="ko-KR" altLang="en-US" sz="1400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3461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1" y="990600"/>
            <a:ext cx="3314700" cy="58674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/>
          <p:cNvSpPr/>
          <p:nvPr/>
        </p:nvSpPr>
        <p:spPr>
          <a:xfrm>
            <a:off x="3314700" y="990600"/>
            <a:ext cx="6591299" cy="14287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100000">
            <a:off x="4531320" y="2629526"/>
            <a:ext cx="4073674" cy="2435718"/>
          </a:xfrm>
          <a:prstGeom prst="rect">
            <a:avLst/>
          </a:prstGeom>
        </p:spPr>
      </p:pic>
      <p:sp>
        <p:nvSpPr>
          <p:cNvPr id="4" name="직사각형 3"/>
          <p:cNvSpPr/>
          <p:nvPr/>
        </p:nvSpPr>
        <p:spPr>
          <a:xfrm>
            <a:off x="205741" y="3031777"/>
            <a:ext cx="2903219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000" b="1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+mj-ea"/>
                <a:ea typeface="+mj-ea"/>
              </a:rPr>
              <a:t>Y</a:t>
            </a:r>
            <a:r>
              <a:rPr lang="en-US" altLang="ko-KR" sz="1000" b="1" dirty="0" smtClean="0">
                <a:solidFill>
                  <a:schemeClr val="bg1"/>
                </a:solidFill>
                <a:latin typeface="+mj-ea"/>
                <a:ea typeface="+mj-ea"/>
              </a:rPr>
              <a:t>esterday all </a:t>
            </a:r>
            <a:r>
              <a:rPr lang="en-US" altLang="ko-KR" sz="1000" b="1" dirty="0">
                <a:solidFill>
                  <a:schemeClr val="bg1"/>
                </a:solidFill>
                <a:latin typeface="+mj-ea"/>
                <a:ea typeface="+mj-ea"/>
              </a:rPr>
              <a:t>my troubles </a:t>
            </a:r>
            <a:r>
              <a:rPr lang="en-US" altLang="ko-KR" sz="1000" b="1" dirty="0" smtClean="0">
                <a:solidFill>
                  <a:schemeClr val="bg1"/>
                </a:solidFill>
                <a:latin typeface="+mj-ea"/>
                <a:ea typeface="+mj-ea"/>
              </a:rPr>
              <a:t>seemed so </a:t>
            </a:r>
            <a:r>
              <a:rPr lang="en-US" altLang="ko-KR" sz="1000" b="1" dirty="0">
                <a:solidFill>
                  <a:schemeClr val="bg1"/>
                </a:solidFill>
                <a:latin typeface="+mj-ea"/>
                <a:ea typeface="+mj-ea"/>
              </a:rPr>
              <a:t>far </a:t>
            </a:r>
            <a:r>
              <a:rPr lang="en-US" altLang="ko-KR" sz="1000" b="1" dirty="0" smtClean="0">
                <a:solidFill>
                  <a:schemeClr val="bg1"/>
                </a:solidFill>
                <a:latin typeface="+mj-ea"/>
                <a:ea typeface="+mj-ea"/>
              </a:rPr>
              <a:t>away. Now </a:t>
            </a:r>
            <a:r>
              <a:rPr lang="en-US" altLang="ko-KR" sz="1000" b="1" dirty="0">
                <a:solidFill>
                  <a:schemeClr val="bg1"/>
                </a:solidFill>
                <a:latin typeface="+mj-ea"/>
                <a:ea typeface="+mj-ea"/>
              </a:rPr>
              <a:t>it looks as </a:t>
            </a:r>
            <a:r>
              <a:rPr lang="en-US" altLang="ko-KR" sz="1000" b="1" dirty="0" smtClean="0">
                <a:solidFill>
                  <a:schemeClr val="bg1"/>
                </a:solidFill>
                <a:latin typeface="+mj-ea"/>
                <a:ea typeface="+mj-ea"/>
              </a:rPr>
              <a:t>though they're </a:t>
            </a:r>
            <a:r>
              <a:rPr lang="en-US" altLang="ko-KR" sz="1000" b="1" dirty="0">
                <a:solidFill>
                  <a:schemeClr val="bg1"/>
                </a:solidFill>
                <a:latin typeface="+mj-ea"/>
                <a:ea typeface="+mj-ea"/>
              </a:rPr>
              <a:t>here to </a:t>
            </a:r>
            <a:r>
              <a:rPr lang="en-US" altLang="ko-KR" sz="1000" b="1" dirty="0" smtClean="0">
                <a:solidFill>
                  <a:schemeClr val="bg1"/>
                </a:solidFill>
                <a:latin typeface="+mj-ea"/>
                <a:ea typeface="+mj-ea"/>
              </a:rPr>
              <a:t>stay Oh </a:t>
            </a:r>
            <a:r>
              <a:rPr lang="en-US" altLang="ko-KR" sz="1000" b="1" dirty="0">
                <a:solidFill>
                  <a:schemeClr val="bg1"/>
                </a:solidFill>
                <a:latin typeface="+mj-ea"/>
                <a:ea typeface="+mj-ea"/>
              </a:rPr>
              <a:t>I believe in </a:t>
            </a:r>
            <a:r>
              <a:rPr lang="en-US" altLang="ko-KR" sz="1000" b="1" dirty="0" smtClean="0">
                <a:solidFill>
                  <a:schemeClr val="bg1"/>
                </a:solidFill>
                <a:latin typeface="+mj-ea"/>
                <a:ea typeface="+mj-ea"/>
              </a:rPr>
              <a:t>yesterday. Suddenly I'm </a:t>
            </a:r>
            <a:r>
              <a:rPr lang="en-US" altLang="ko-KR" sz="1000" b="1" dirty="0">
                <a:solidFill>
                  <a:schemeClr val="bg1"/>
                </a:solidFill>
                <a:latin typeface="+mj-ea"/>
                <a:ea typeface="+mj-ea"/>
              </a:rPr>
              <a:t>not half the </a:t>
            </a:r>
            <a:r>
              <a:rPr lang="en-US" altLang="ko-KR" sz="1000" b="1" dirty="0" smtClean="0">
                <a:solidFill>
                  <a:schemeClr val="bg1"/>
                </a:solidFill>
                <a:latin typeface="+mj-ea"/>
                <a:ea typeface="+mj-ea"/>
              </a:rPr>
              <a:t>man. I </a:t>
            </a:r>
            <a:r>
              <a:rPr lang="en-US" altLang="ko-KR" sz="1000" b="1" dirty="0">
                <a:solidFill>
                  <a:schemeClr val="bg1"/>
                </a:solidFill>
                <a:latin typeface="+mj-ea"/>
                <a:ea typeface="+mj-ea"/>
              </a:rPr>
              <a:t>used to be</a:t>
            </a:r>
            <a:br>
              <a:rPr lang="en-US" altLang="ko-KR" sz="1000" b="1" dirty="0">
                <a:solidFill>
                  <a:schemeClr val="bg1"/>
                </a:solidFill>
                <a:latin typeface="+mj-ea"/>
                <a:ea typeface="+mj-ea"/>
              </a:rPr>
            </a:br>
            <a:r>
              <a:rPr lang="en-US" altLang="ko-KR" sz="1000" b="1" dirty="0">
                <a:solidFill>
                  <a:schemeClr val="bg1"/>
                </a:solidFill>
                <a:latin typeface="+mj-ea"/>
                <a:ea typeface="+mj-ea"/>
              </a:rPr>
              <a:t>There's a </a:t>
            </a:r>
            <a:r>
              <a:rPr lang="en-US" altLang="ko-KR" sz="1000" b="1" dirty="0" smtClean="0">
                <a:solidFill>
                  <a:schemeClr val="bg1"/>
                </a:solidFill>
                <a:latin typeface="+mj-ea"/>
                <a:ea typeface="+mj-ea"/>
              </a:rPr>
              <a:t>shadow hanging </a:t>
            </a:r>
            <a:r>
              <a:rPr lang="en-US" altLang="ko-KR" sz="1000" b="1" dirty="0">
                <a:solidFill>
                  <a:schemeClr val="bg1"/>
                </a:solidFill>
                <a:latin typeface="+mj-ea"/>
                <a:ea typeface="+mj-ea"/>
              </a:rPr>
              <a:t>over </a:t>
            </a:r>
            <a:r>
              <a:rPr lang="en-US" altLang="ko-KR" sz="1000" b="1" dirty="0" smtClean="0">
                <a:solidFill>
                  <a:schemeClr val="bg1"/>
                </a:solidFill>
                <a:latin typeface="+mj-ea"/>
                <a:ea typeface="+mj-ea"/>
              </a:rPr>
              <a:t>me. Oh yesterday came </a:t>
            </a:r>
            <a:r>
              <a:rPr lang="en-US" altLang="ko-KR" sz="1000" b="1" dirty="0">
                <a:solidFill>
                  <a:schemeClr val="bg1"/>
                </a:solidFill>
                <a:latin typeface="+mj-ea"/>
                <a:ea typeface="+mj-ea"/>
              </a:rPr>
              <a:t>suddenly</a:t>
            </a:r>
            <a:br>
              <a:rPr lang="en-US" altLang="ko-KR" sz="1000" b="1" dirty="0">
                <a:solidFill>
                  <a:schemeClr val="bg1"/>
                </a:solidFill>
                <a:latin typeface="+mj-ea"/>
                <a:ea typeface="+mj-ea"/>
              </a:rPr>
            </a:br>
            <a:r>
              <a:rPr lang="en-US" altLang="ko-KR" sz="1000" b="1" dirty="0">
                <a:solidFill>
                  <a:schemeClr val="bg1"/>
                </a:solidFill>
                <a:latin typeface="+mj-ea"/>
                <a:ea typeface="+mj-ea"/>
              </a:rPr>
              <a:t>Why she had to </a:t>
            </a:r>
            <a:r>
              <a:rPr lang="en-US" altLang="ko-KR" sz="1000" b="1" dirty="0" smtClean="0">
                <a:solidFill>
                  <a:schemeClr val="bg1"/>
                </a:solidFill>
                <a:latin typeface="+mj-ea"/>
                <a:ea typeface="+mj-ea"/>
              </a:rPr>
              <a:t>go. I </a:t>
            </a:r>
            <a:r>
              <a:rPr lang="en-US" altLang="ko-KR" sz="1000" b="1" dirty="0">
                <a:solidFill>
                  <a:schemeClr val="bg1"/>
                </a:solidFill>
                <a:latin typeface="+mj-ea"/>
                <a:ea typeface="+mj-ea"/>
              </a:rPr>
              <a:t>don't know she wouldn't </a:t>
            </a:r>
            <a:r>
              <a:rPr lang="en-US" altLang="ko-KR" sz="1000" b="1" dirty="0" smtClean="0">
                <a:solidFill>
                  <a:schemeClr val="bg1"/>
                </a:solidFill>
                <a:latin typeface="+mj-ea"/>
                <a:ea typeface="+mj-ea"/>
              </a:rPr>
              <a:t>say. I </a:t>
            </a:r>
            <a:r>
              <a:rPr lang="en-US" altLang="ko-KR" sz="1000" b="1" dirty="0">
                <a:solidFill>
                  <a:schemeClr val="bg1"/>
                </a:solidFill>
                <a:latin typeface="+mj-ea"/>
                <a:ea typeface="+mj-ea"/>
              </a:rPr>
              <a:t>said something </a:t>
            </a:r>
            <a:r>
              <a:rPr lang="en-US" altLang="ko-KR" sz="1000" b="1" dirty="0" smtClean="0">
                <a:solidFill>
                  <a:schemeClr val="bg1"/>
                </a:solidFill>
                <a:latin typeface="+mj-ea"/>
                <a:ea typeface="+mj-ea"/>
              </a:rPr>
              <a:t>wrong now </a:t>
            </a:r>
            <a:r>
              <a:rPr lang="en-US" altLang="ko-KR" sz="1000" b="1" dirty="0">
                <a:solidFill>
                  <a:schemeClr val="bg1"/>
                </a:solidFill>
                <a:latin typeface="+mj-ea"/>
                <a:ea typeface="+mj-ea"/>
              </a:rPr>
              <a:t>I long for yesterday</a:t>
            </a:r>
            <a:br>
              <a:rPr lang="en-US" altLang="ko-KR" sz="1000" b="1" dirty="0">
                <a:solidFill>
                  <a:schemeClr val="bg1"/>
                </a:solidFill>
                <a:latin typeface="+mj-ea"/>
                <a:ea typeface="+mj-ea"/>
              </a:rPr>
            </a:br>
            <a:endParaRPr lang="ko-KR" altLang="en-US" sz="10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76250" y="190500"/>
            <a:ext cx="180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ko-KR" sz="2800" b="1" dirty="0" smtClean="0">
                <a:solidFill>
                  <a:schemeClr val="tx2"/>
                </a:solidFill>
              </a:rPr>
              <a:t>C</a:t>
            </a:r>
            <a:r>
              <a:rPr lang="en-US" altLang="ko-KR" sz="1400" b="1" dirty="0" smtClean="0">
                <a:solidFill>
                  <a:schemeClr val="tx2">
                    <a:lumMod val="75000"/>
                  </a:schemeClr>
                </a:solidFill>
              </a:rPr>
              <a:t>SUBJECT</a:t>
            </a:r>
            <a:endParaRPr lang="ko-KR" altLang="en-US" sz="1400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0432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1" y="990600"/>
            <a:ext cx="3314700" cy="58674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/>
          <p:cNvSpPr/>
          <p:nvPr/>
        </p:nvSpPr>
        <p:spPr>
          <a:xfrm>
            <a:off x="3314700" y="990600"/>
            <a:ext cx="6591300" cy="58674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16" name="차트 15"/>
          <p:cNvGraphicFramePr/>
          <p:nvPr>
            <p:extLst>
              <p:ext uri="{D42A27DB-BD31-4B8C-83A1-F6EECF244321}">
                <p14:modId xmlns:p14="http://schemas.microsoft.com/office/powerpoint/2010/main" val="4124551696"/>
              </p:ext>
            </p:extLst>
          </p:nvPr>
        </p:nvGraphicFramePr>
        <p:xfrm>
          <a:off x="4133491" y="2522644"/>
          <a:ext cx="4569174" cy="30289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8" name="직사각형 17"/>
          <p:cNvSpPr/>
          <p:nvPr/>
        </p:nvSpPr>
        <p:spPr>
          <a:xfrm>
            <a:off x="165261" y="3074328"/>
            <a:ext cx="293859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000" b="1" i="0" dirty="0" smtClean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+mj-ea"/>
                <a:ea typeface="+mj-ea"/>
              </a:rPr>
              <a:t>H</a:t>
            </a:r>
            <a:r>
              <a:rPr lang="en-US" altLang="ko-KR" sz="1000" b="1" i="0" dirty="0" smtClean="0">
                <a:solidFill>
                  <a:schemeClr val="bg1"/>
                </a:solidFill>
                <a:effectLst/>
                <a:latin typeface="+mj-ea"/>
                <a:ea typeface="+mj-ea"/>
              </a:rPr>
              <a:t>e who has never hoped can never despair. </a:t>
            </a:r>
            <a:r>
              <a:rPr lang="en-US" altLang="ko-KR" sz="1000" b="1" dirty="0">
                <a:solidFill>
                  <a:schemeClr val="bg1"/>
                </a:solidFill>
                <a:latin typeface="+mj-ea"/>
                <a:ea typeface="+mj-ea"/>
              </a:rPr>
              <a:t>Yesterday all my troubles seemed so far away. Now it looks as though they're here to stay. Oh, I believe in yesterday. Suddenly I'm not half the man I used to be. </a:t>
            </a:r>
            <a:endParaRPr lang="ko-KR" altLang="en-US" sz="1000" b="1" dirty="0">
              <a:solidFill>
                <a:schemeClr val="bg1"/>
              </a:solidFill>
              <a:latin typeface="+mj-ea"/>
              <a:ea typeface="+mj-ea"/>
            </a:endParaRPr>
          </a:p>
          <a:p>
            <a:r>
              <a:rPr lang="en-US" altLang="ko-KR" sz="1000" b="1" i="0" dirty="0" smtClean="0">
                <a:solidFill>
                  <a:schemeClr val="bg1"/>
                </a:solidFill>
                <a:effectLst/>
                <a:latin typeface="+mj-ea"/>
                <a:ea typeface="+mj-ea"/>
              </a:rPr>
              <a:t> </a:t>
            </a:r>
            <a:endParaRPr lang="ko-KR" altLang="en-US" sz="10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160843" y="4025769"/>
            <a:ext cx="293859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0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+mj-ea"/>
                <a:ea typeface="+mj-ea"/>
              </a:rPr>
              <a:t>Y</a:t>
            </a:r>
            <a:r>
              <a:rPr lang="en-US" altLang="ko-KR" sz="1000" b="1" dirty="0">
                <a:solidFill>
                  <a:schemeClr val="bg1"/>
                </a:solidFill>
                <a:latin typeface="+mj-ea"/>
                <a:ea typeface="+mj-ea"/>
              </a:rPr>
              <a:t>esterday all my troubles seemed so far away. Now it looks as though they're here to stay. Oh, I believe in yesterday. Suddenly I'm not half the man I used to be. </a:t>
            </a:r>
            <a:endParaRPr lang="ko-KR" altLang="en-US" sz="10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76250" y="190500"/>
            <a:ext cx="180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ko-KR" sz="2800" b="1" dirty="0" smtClean="0">
                <a:solidFill>
                  <a:schemeClr val="tx2"/>
                </a:solidFill>
              </a:rPr>
              <a:t>D</a:t>
            </a:r>
            <a:r>
              <a:rPr lang="en-US" altLang="ko-KR" sz="1400" b="1" dirty="0" smtClean="0">
                <a:solidFill>
                  <a:schemeClr val="tx2">
                    <a:lumMod val="75000"/>
                  </a:schemeClr>
                </a:solidFill>
              </a:rPr>
              <a:t>SUBJECT</a:t>
            </a:r>
            <a:endParaRPr lang="ko-KR" altLang="en-US" sz="1400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2495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/>
          <p:cNvSpPr/>
          <p:nvPr/>
        </p:nvSpPr>
        <p:spPr>
          <a:xfrm>
            <a:off x="0" y="990600"/>
            <a:ext cx="9906000" cy="58674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/>
          <p:cNvSpPr/>
          <p:nvPr/>
        </p:nvSpPr>
        <p:spPr>
          <a:xfrm rot="900000">
            <a:off x="2058037" y="2549127"/>
            <a:ext cx="2845697" cy="2453187"/>
          </a:xfrm>
          <a:prstGeom prst="triangl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정육면체 8"/>
          <p:cNvSpPr/>
          <p:nvPr/>
        </p:nvSpPr>
        <p:spPr>
          <a:xfrm>
            <a:off x="3188734" y="1925915"/>
            <a:ext cx="1152128" cy="1080120"/>
          </a:xfrm>
          <a:prstGeom prst="cub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정육면체 9"/>
          <p:cNvSpPr/>
          <p:nvPr/>
        </p:nvSpPr>
        <p:spPr>
          <a:xfrm>
            <a:off x="1120003" y="3920138"/>
            <a:ext cx="1152128" cy="1080120"/>
          </a:xfrm>
          <a:prstGeom prst="cub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정육면체 10"/>
          <p:cNvSpPr/>
          <p:nvPr/>
        </p:nvSpPr>
        <p:spPr>
          <a:xfrm>
            <a:off x="3947324" y="4638864"/>
            <a:ext cx="1152128" cy="1080120"/>
          </a:xfrm>
          <a:prstGeom prst="cub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3214267" y="2370482"/>
            <a:ext cx="8107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b="1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S</a:t>
            </a:r>
            <a:r>
              <a:rPr lang="en-US" altLang="ko-KR" b="1" dirty="0" smtClean="0">
                <a:solidFill>
                  <a:schemeClr val="bg1">
                    <a:lumMod val="50000"/>
                  </a:schemeClr>
                </a:solidFill>
              </a:rPr>
              <a:t>TEP </a:t>
            </a:r>
            <a:r>
              <a:rPr lang="en-US" altLang="ko-KR" b="1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1</a:t>
            </a:r>
            <a:endParaRPr lang="ko-KR" altLang="en-US" b="1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1155652" y="4414939"/>
            <a:ext cx="8107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b="1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S</a:t>
            </a:r>
            <a:r>
              <a:rPr lang="en-US" altLang="ko-KR" b="1" dirty="0" smtClean="0">
                <a:solidFill>
                  <a:schemeClr val="bg1">
                    <a:lumMod val="50000"/>
                  </a:schemeClr>
                </a:solidFill>
              </a:rPr>
              <a:t>TEP </a:t>
            </a:r>
            <a:r>
              <a:rPr lang="en-US" altLang="ko-KR" b="1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2</a:t>
            </a:r>
            <a:endParaRPr lang="ko-KR" altLang="en-US" b="1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3986655" y="5133955"/>
            <a:ext cx="8107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b="1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S</a:t>
            </a:r>
            <a:r>
              <a:rPr lang="en-US" altLang="ko-KR" b="1" dirty="0" smtClean="0">
                <a:solidFill>
                  <a:schemeClr val="bg1">
                    <a:lumMod val="50000"/>
                  </a:schemeClr>
                </a:solidFill>
              </a:rPr>
              <a:t>TEP </a:t>
            </a:r>
            <a:r>
              <a:rPr lang="en-US" altLang="ko-KR" b="1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3</a:t>
            </a:r>
            <a:endParaRPr lang="ko-KR" altLang="en-US" b="1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5297473" y="2147197"/>
            <a:ext cx="87947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000" b="1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S</a:t>
            </a:r>
            <a:r>
              <a:rPr lang="en-US" altLang="ko-KR" sz="2000" b="1" dirty="0" smtClean="0">
                <a:solidFill>
                  <a:schemeClr val="bg1">
                    <a:lumMod val="50000"/>
                  </a:schemeClr>
                </a:solidFill>
              </a:rPr>
              <a:t>TEP </a:t>
            </a:r>
            <a:r>
              <a:rPr lang="en-US" altLang="ko-KR" sz="2000" b="1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1</a:t>
            </a:r>
            <a:endParaRPr lang="ko-KR" altLang="en-US" sz="2000" b="1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5297473" y="2646199"/>
            <a:ext cx="363361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000" b="1" i="0" dirty="0" smtClean="0">
                <a:solidFill>
                  <a:schemeClr val="bg1"/>
                </a:solidFill>
                <a:effectLst/>
                <a:latin typeface="+mn-ea"/>
              </a:rPr>
              <a:t>He who has never hoped can never despair. (George Bernard Shaw) </a:t>
            </a:r>
            <a:endParaRPr lang="ko-KR" altLang="en-US" sz="1000" b="1" dirty="0">
              <a:solidFill>
                <a:schemeClr val="bg1"/>
              </a:solidFill>
              <a:latin typeface="+mn-ea"/>
            </a:endParaRPr>
          </a:p>
        </p:txBody>
      </p:sp>
      <p:cxnSp>
        <p:nvCxnSpPr>
          <p:cNvPr id="22" name="직선 연결선 21"/>
          <p:cNvCxnSpPr/>
          <p:nvPr/>
        </p:nvCxnSpPr>
        <p:spPr>
          <a:xfrm>
            <a:off x="5297473" y="2579464"/>
            <a:ext cx="3572207" cy="0"/>
          </a:xfrm>
          <a:prstGeom prst="line">
            <a:avLst/>
          </a:prstGeom>
          <a:ln w="1905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2669346" y="3912993"/>
            <a:ext cx="12779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err="1" smtClean="0">
                <a:solidFill>
                  <a:schemeClr val="bg1">
                    <a:lumMod val="50000"/>
                  </a:schemeClr>
                </a:solidFill>
              </a:rPr>
              <a:t>Subjeck</a:t>
            </a:r>
            <a:endParaRPr lang="ko-KR" altLang="en-US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5246497" y="3137306"/>
            <a:ext cx="87947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000" b="1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S</a:t>
            </a:r>
            <a:r>
              <a:rPr lang="en-US" altLang="ko-KR" sz="2000" b="1" dirty="0" smtClean="0">
                <a:solidFill>
                  <a:schemeClr val="bg1">
                    <a:lumMod val="50000"/>
                  </a:schemeClr>
                </a:solidFill>
              </a:rPr>
              <a:t>TEP </a:t>
            </a:r>
            <a:r>
              <a:rPr lang="en-US" altLang="ko-KR" sz="20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2</a:t>
            </a:r>
            <a:endParaRPr lang="ko-KR" altLang="en-US" sz="2000" b="1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5246497" y="3636308"/>
            <a:ext cx="363361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000" b="1" i="0" dirty="0" smtClean="0">
                <a:solidFill>
                  <a:schemeClr val="bg1"/>
                </a:solidFill>
                <a:effectLst/>
                <a:latin typeface="+mn-ea"/>
              </a:rPr>
              <a:t>He who has never hoped can never despair. (George Bernard Shaw) </a:t>
            </a:r>
            <a:endParaRPr lang="ko-KR" altLang="en-US" sz="1000" b="1" dirty="0">
              <a:solidFill>
                <a:schemeClr val="bg1"/>
              </a:solidFill>
              <a:latin typeface="+mn-ea"/>
            </a:endParaRPr>
          </a:p>
        </p:txBody>
      </p:sp>
      <p:cxnSp>
        <p:nvCxnSpPr>
          <p:cNvPr id="26" name="직선 연결선 25"/>
          <p:cNvCxnSpPr/>
          <p:nvPr/>
        </p:nvCxnSpPr>
        <p:spPr>
          <a:xfrm>
            <a:off x="5246497" y="3569573"/>
            <a:ext cx="3572207" cy="0"/>
          </a:xfrm>
          <a:prstGeom prst="line">
            <a:avLst/>
          </a:prstGeom>
          <a:ln w="1905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직사각형 26"/>
          <p:cNvSpPr/>
          <p:nvPr/>
        </p:nvSpPr>
        <p:spPr>
          <a:xfrm>
            <a:off x="5248944" y="4180526"/>
            <a:ext cx="87947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000" b="1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S</a:t>
            </a:r>
            <a:r>
              <a:rPr lang="en-US" altLang="ko-KR" sz="2000" b="1" dirty="0" smtClean="0">
                <a:solidFill>
                  <a:schemeClr val="bg1">
                    <a:lumMod val="50000"/>
                  </a:schemeClr>
                </a:solidFill>
              </a:rPr>
              <a:t>TEP </a:t>
            </a:r>
            <a:r>
              <a:rPr lang="en-US" altLang="ko-KR" sz="20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3</a:t>
            </a:r>
            <a:endParaRPr lang="ko-KR" altLang="en-US" sz="2000" b="1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8" name="직사각형 27"/>
          <p:cNvSpPr/>
          <p:nvPr/>
        </p:nvSpPr>
        <p:spPr>
          <a:xfrm>
            <a:off x="5248944" y="4679528"/>
            <a:ext cx="363361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000" b="1" i="0" dirty="0" smtClean="0">
                <a:solidFill>
                  <a:schemeClr val="bg1"/>
                </a:solidFill>
                <a:effectLst/>
                <a:latin typeface="+mn-ea"/>
              </a:rPr>
              <a:t>He who has never hoped can never despair. (George Bernard Shaw) </a:t>
            </a:r>
            <a:endParaRPr lang="ko-KR" altLang="en-US" sz="1000" b="1" dirty="0">
              <a:solidFill>
                <a:schemeClr val="bg1"/>
              </a:solidFill>
              <a:latin typeface="+mn-ea"/>
            </a:endParaRPr>
          </a:p>
        </p:txBody>
      </p:sp>
      <p:cxnSp>
        <p:nvCxnSpPr>
          <p:cNvPr id="29" name="직선 연결선 28"/>
          <p:cNvCxnSpPr/>
          <p:nvPr/>
        </p:nvCxnSpPr>
        <p:spPr>
          <a:xfrm>
            <a:off x="5248944" y="4612793"/>
            <a:ext cx="3572207" cy="0"/>
          </a:xfrm>
          <a:prstGeom prst="line">
            <a:avLst/>
          </a:prstGeom>
          <a:ln w="1905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276250" y="190500"/>
            <a:ext cx="180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ko-KR" sz="2800" b="1" dirty="0" smtClean="0">
                <a:solidFill>
                  <a:schemeClr val="tx2"/>
                </a:solidFill>
              </a:rPr>
              <a:t>E</a:t>
            </a:r>
            <a:r>
              <a:rPr lang="en-US" altLang="ko-KR" sz="1400" b="1" dirty="0" smtClean="0">
                <a:solidFill>
                  <a:schemeClr val="tx2">
                    <a:lumMod val="75000"/>
                  </a:schemeClr>
                </a:solidFill>
              </a:rPr>
              <a:t>SUBJECT</a:t>
            </a:r>
            <a:endParaRPr lang="ko-KR" altLang="en-US" sz="1400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0352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/>
          <p:cNvSpPr/>
          <p:nvPr/>
        </p:nvSpPr>
        <p:spPr>
          <a:xfrm>
            <a:off x="0" y="3743324"/>
            <a:ext cx="9906000" cy="311467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직사각형 1"/>
          <p:cNvSpPr/>
          <p:nvPr/>
        </p:nvSpPr>
        <p:spPr>
          <a:xfrm>
            <a:off x="0" y="3700462"/>
            <a:ext cx="9906000" cy="8572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타원 2"/>
          <p:cNvSpPr/>
          <p:nvPr/>
        </p:nvSpPr>
        <p:spPr>
          <a:xfrm>
            <a:off x="1901825" y="3667124"/>
            <a:ext cx="161925" cy="161925"/>
          </a:xfrm>
          <a:prstGeom prst="ellipse">
            <a:avLst/>
          </a:prstGeom>
          <a:solidFill>
            <a:schemeClr val="bg1"/>
          </a:solidFill>
          <a:ln w="539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타원 31"/>
          <p:cNvSpPr/>
          <p:nvPr/>
        </p:nvSpPr>
        <p:spPr>
          <a:xfrm>
            <a:off x="2987675" y="3667124"/>
            <a:ext cx="161925" cy="161925"/>
          </a:xfrm>
          <a:prstGeom prst="ellipse">
            <a:avLst/>
          </a:prstGeom>
          <a:solidFill>
            <a:schemeClr val="bg1"/>
          </a:solidFill>
          <a:ln w="539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타원 32"/>
          <p:cNvSpPr/>
          <p:nvPr/>
        </p:nvSpPr>
        <p:spPr>
          <a:xfrm>
            <a:off x="4073525" y="3662361"/>
            <a:ext cx="161925" cy="161925"/>
          </a:xfrm>
          <a:prstGeom prst="ellipse">
            <a:avLst/>
          </a:prstGeom>
          <a:solidFill>
            <a:schemeClr val="bg1"/>
          </a:solidFill>
          <a:ln w="539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타원 33"/>
          <p:cNvSpPr/>
          <p:nvPr/>
        </p:nvSpPr>
        <p:spPr>
          <a:xfrm>
            <a:off x="5159375" y="3662361"/>
            <a:ext cx="161925" cy="161925"/>
          </a:xfrm>
          <a:prstGeom prst="ellipse">
            <a:avLst/>
          </a:prstGeom>
          <a:solidFill>
            <a:schemeClr val="bg1"/>
          </a:solidFill>
          <a:ln w="539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타원 34"/>
          <p:cNvSpPr/>
          <p:nvPr/>
        </p:nvSpPr>
        <p:spPr>
          <a:xfrm>
            <a:off x="6245225" y="3662361"/>
            <a:ext cx="161925" cy="161925"/>
          </a:xfrm>
          <a:prstGeom prst="ellipse">
            <a:avLst/>
          </a:prstGeom>
          <a:solidFill>
            <a:schemeClr val="bg1"/>
          </a:solidFill>
          <a:ln w="539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타원 35"/>
          <p:cNvSpPr/>
          <p:nvPr/>
        </p:nvSpPr>
        <p:spPr>
          <a:xfrm>
            <a:off x="7331075" y="3662361"/>
            <a:ext cx="161925" cy="161925"/>
          </a:xfrm>
          <a:prstGeom prst="ellipse">
            <a:avLst/>
          </a:prstGeom>
          <a:solidFill>
            <a:schemeClr val="bg1"/>
          </a:solidFill>
          <a:ln w="539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직사각형 36"/>
          <p:cNvSpPr/>
          <p:nvPr/>
        </p:nvSpPr>
        <p:spPr>
          <a:xfrm>
            <a:off x="1351401" y="4029431"/>
            <a:ext cx="1262771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000" b="1" i="0" dirty="0" smtClean="0">
                <a:solidFill>
                  <a:schemeClr val="bg1"/>
                </a:solidFill>
                <a:effectLst/>
                <a:latin typeface="+mn-ea"/>
              </a:rPr>
              <a:t>He who has never hoped can never despair. (George Bernard Shaw) </a:t>
            </a:r>
            <a:endParaRPr lang="ko-KR" altLang="en-US" sz="10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2614172" y="2555438"/>
            <a:ext cx="1262771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000" b="1" i="0" dirty="0" smtClean="0">
                <a:solidFill>
                  <a:schemeClr val="tx2"/>
                </a:solidFill>
                <a:effectLst/>
                <a:latin typeface="+mn-ea"/>
              </a:rPr>
              <a:t>He who has never hoped can never despair. (George Bernard Shaw) </a:t>
            </a:r>
            <a:endParaRPr lang="ko-KR" altLang="en-US" sz="1000" b="1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3523101" y="4029431"/>
            <a:ext cx="1262771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000" b="1" i="0" dirty="0" smtClean="0">
                <a:solidFill>
                  <a:schemeClr val="bg1"/>
                </a:solidFill>
                <a:effectLst/>
                <a:latin typeface="+mn-ea"/>
              </a:rPr>
              <a:t>He who has never hoped can never despair. (George Bernard Shaw) </a:t>
            </a:r>
            <a:endParaRPr lang="ko-KR" altLang="en-US" sz="10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4608951" y="2555438"/>
            <a:ext cx="1262771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000" b="1" i="0" dirty="0" smtClean="0">
                <a:solidFill>
                  <a:schemeClr val="tx2"/>
                </a:solidFill>
                <a:effectLst/>
                <a:latin typeface="+mn-ea"/>
              </a:rPr>
              <a:t>He who has never hoped can never despair. (George Bernard Shaw) </a:t>
            </a:r>
            <a:endParaRPr lang="ko-KR" altLang="en-US" sz="1000" b="1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41" name="직사각형 40"/>
          <p:cNvSpPr/>
          <p:nvPr/>
        </p:nvSpPr>
        <p:spPr>
          <a:xfrm>
            <a:off x="5694801" y="4029431"/>
            <a:ext cx="1262771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000" b="1" i="0" dirty="0" smtClean="0">
                <a:solidFill>
                  <a:schemeClr val="bg1"/>
                </a:solidFill>
                <a:effectLst/>
                <a:latin typeface="+mn-ea"/>
              </a:rPr>
              <a:t>He who has never hoped can never despair. (George Bernard Shaw) </a:t>
            </a:r>
            <a:endParaRPr lang="ko-KR" altLang="en-US" sz="10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3" name="직사각형 42"/>
          <p:cNvSpPr/>
          <p:nvPr/>
        </p:nvSpPr>
        <p:spPr>
          <a:xfrm>
            <a:off x="6780651" y="2550675"/>
            <a:ext cx="1262771" cy="861774"/>
          </a:xfrm>
          <a:prstGeom prst="rect">
            <a:avLst/>
          </a:prstGeom>
          <a:ln w="22225"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r>
              <a:rPr lang="en-US" altLang="ko-KR" sz="1000" b="1" i="0" dirty="0" smtClean="0">
                <a:solidFill>
                  <a:schemeClr val="tx2"/>
                </a:solidFill>
                <a:effectLst/>
                <a:latin typeface="+mn-ea"/>
              </a:rPr>
              <a:t>He who has never hoped can never despair. (George Bernard Shaw) </a:t>
            </a:r>
            <a:endParaRPr lang="ko-KR" altLang="en-US" sz="1000" b="1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276250" y="190500"/>
            <a:ext cx="180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ko-KR" sz="2800" b="1" dirty="0" smtClean="0">
                <a:solidFill>
                  <a:schemeClr val="tx2"/>
                </a:solidFill>
              </a:rPr>
              <a:t>F</a:t>
            </a:r>
            <a:r>
              <a:rPr lang="en-US" altLang="ko-KR" sz="1400" b="1" dirty="0" smtClean="0">
                <a:solidFill>
                  <a:schemeClr val="tx2">
                    <a:lumMod val="75000"/>
                  </a:schemeClr>
                </a:solidFill>
              </a:rPr>
              <a:t>SUBJECT</a:t>
            </a:r>
            <a:endParaRPr lang="ko-KR" altLang="en-US" sz="1400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8105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2743633" y="3208461"/>
            <a:ext cx="4275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ko-KR" b="1" dirty="0" smtClean="0">
                <a:solidFill>
                  <a:schemeClr val="tx2"/>
                </a:solidFill>
              </a:rPr>
              <a:t>THE</a:t>
            </a:r>
            <a:r>
              <a:rPr lang="en-US" altLang="ko-KR" b="1" dirty="0" smtClean="0">
                <a:solidFill>
                  <a:schemeClr val="bg2">
                    <a:lumMod val="75000"/>
                  </a:schemeClr>
                </a:solidFill>
              </a:rPr>
              <a:t>END</a:t>
            </a:r>
            <a:endParaRPr lang="ko-KR" altLang="en-US" b="1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1155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61</TotalTime>
  <Words>321</Words>
  <Application>Microsoft Office PowerPoint</Application>
  <PresentationFormat>A4 용지(210x297mm)</PresentationFormat>
  <Paragraphs>35</Paragraphs>
  <Slides>8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8</vt:i4>
      </vt:variant>
    </vt:vector>
  </HeadingPairs>
  <TitlesOfParts>
    <vt:vector size="14" baseType="lpstr">
      <vt:lpstr>HY견고딕</vt:lpstr>
      <vt:lpstr>맑은 고딕</vt:lpstr>
      <vt:lpstr>Arial</vt:lpstr>
      <vt:lpstr>Calibri</vt:lpstr>
      <vt:lpstr>Calibri Light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Windows 사용자</dc:creator>
  <cp:lastModifiedBy>Windows 사용자</cp:lastModifiedBy>
  <cp:revision>12</cp:revision>
  <dcterms:created xsi:type="dcterms:W3CDTF">2022-08-02T21:51:42Z</dcterms:created>
  <dcterms:modified xsi:type="dcterms:W3CDTF">2022-08-02T22:53:32Z</dcterms:modified>
</cp:coreProperties>
</file>