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36" autoAdjust="0"/>
    <p:restoredTop sz="94251" autoAdjust="0"/>
  </p:normalViewPr>
  <p:slideViewPr>
    <p:cSldViewPr>
      <p:cViewPr varScale="1">
        <p:scale>
          <a:sx n="44" d="100"/>
          <a:sy n="44" d="100"/>
        </p:scale>
        <p:origin x="72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CB011-6ABA-40BF-AE49-BE5551F44F5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698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98BC8F-0D6E-49E2-B35C-E24691E904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1869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A106-4615-48E2-9CE3-A48C2D803EB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326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25609-FA78-49AC-944F-F5EA26A0534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421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04DC4-0CE4-44D9-B01E-9EE2A268E36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890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D3C1B-4978-4E75-ACA9-3A7C9C947A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090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1289A-5D65-4157-9163-62DB887A98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631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730326-9A3D-4BE2-A537-8796F996B5C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715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79F61-EF20-465B-8CAB-B9B28E53668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879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95E80-C431-4C6F-BE95-42B5F6B3994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046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87A23-D4C1-42CF-BC23-738117F0A4C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733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69AB0D-9398-43A8-8169-E0F84CB47D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067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9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36.png"/><Relationship Id="rId24" Type="http://schemas.openxmlformats.org/officeDocument/2006/relationships/slide" Target="slide20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0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1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3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5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8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37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38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39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0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1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2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3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4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5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6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7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8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49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0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1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2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3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4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5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6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7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170" Type="http://schemas.openxmlformats.org/officeDocument/2006/relationships/hyperlink" Target="../06&#50668;&#54840;&#49688;&#50500;/&#50668;&#54840;&#49688;&#50500;.pptx" TargetMode="External"/><Relationship Id="rId226" Type="http://schemas.openxmlformats.org/officeDocument/2006/relationships/hyperlink" Target="../34&#45208;&#54996;/&#45208;&#54996;.pptx" TargetMode="External"/><Relationship Id="rId268" Type="http://schemas.openxmlformats.org/officeDocument/2006/relationships/hyperlink" Target="../../&#49888;&#50557;PPT/55%20&#46356;&#47784;&#45936;&#54980;&#49436;/&#46356;&#47784;&#45936;&#54980;&#49436;.pptx" TargetMode="External"/><Relationship Id="rId32" Type="http://schemas.openxmlformats.org/officeDocument/2006/relationships/hyperlink" Target="&#51060;&#49324;&#50556;02&#51109;.pptx" TargetMode="External"/><Relationship Id="rId74" Type="http://schemas.openxmlformats.org/officeDocument/2006/relationships/hyperlink" Target="&#51060;&#49324;&#50556;23&#51109;.pptx" TargetMode="External"/><Relationship Id="rId128" Type="http://schemas.openxmlformats.org/officeDocument/2006/relationships/hyperlink" Target="&#51060;&#49324;&#50556;51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279" Type="http://schemas.openxmlformats.org/officeDocument/2006/relationships/image" Target="../media/image129.png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../../&#49888;&#50557;PPT/66%20&#50836;&#54620;&#44228;&#49884;&#47197;/&#50836;&#54620;&#44228;&#49884;&#47197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51060;&#49324;&#50556;62&#51109;.pptx" TargetMode="External"/><Relationship Id="rId192" Type="http://schemas.openxmlformats.org/officeDocument/2006/relationships/hyperlink" Target="../17&#50640;&#49828;&#45908;/&#50640;&#49828;&#45908;.pptx" TargetMode="External"/><Relationship Id="rId206" Type="http://schemas.openxmlformats.org/officeDocument/2006/relationships/hyperlink" Target="../24&#50696;&#47112;&#48120;&#50556;/&#50696;&#47112;&#48120;&#50556;.pptx" TargetMode="External"/><Relationship Id="rId248" Type="http://schemas.openxmlformats.org/officeDocument/2006/relationships/hyperlink" Target="../../&#49888;&#50557;PPT/45%20&#47196;&#47560;&#49436;/&#47196;&#47560;&#49436;.pptx" TargetMode="External"/><Relationship Id="rId269" Type="http://schemas.openxmlformats.org/officeDocument/2006/relationships/image" Target="../media/image124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1060;&#49324;&#50556;48&#51109;.pptx" TargetMode="External"/><Relationship Id="rId129" Type="http://schemas.openxmlformats.org/officeDocument/2006/relationships/image" Target="../media/image54.png"/><Relationship Id="rId280" Type="http://schemas.openxmlformats.org/officeDocument/2006/relationships/hyperlink" Target="../../&#49888;&#50557;PPT/61%20&#48288;&#46300;&#47196;&#54980;&#49436;/&#48288;&#46300;&#47196;&#54980;&#49436;.pptx" TargetMode="External"/><Relationship Id="rId54" Type="http://schemas.openxmlformats.org/officeDocument/2006/relationships/hyperlink" Target="&#51060;&#49324;&#5055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1060;&#49324;&#50556;35&#51109;.pptx" TargetMode="External"/><Relationship Id="rId140" Type="http://schemas.openxmlformats.org/officeDocument/2006/relationships/hyperlink" Target="&#51060;&#49324;&#50556;57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11&#50676;&#50773;&#44592;&#49345;/&#50676;&#50773;&#44592;&#49345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40%20&#47560;&#53468;&#48373;&#51020;/&#47560;&#53468;&#48373;&#51020;.pptx" TargetMode="External"/><Relationship Id="rId259" Type="http://schemas.openxmlformats.org/officeDocument/2006/relationships/image" Target="../media/image119.png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../../&#49888;&#50557;PPT/56%20&#46356;&#46020;&#49436;/&#46356;&#46020;&#49436;.pptx" TargetMode="External"/><Relationship Id="rId291" Type="http://schemas.openxmlformats.org/officeDocument/2006/relationships/image" Target="../media/image135.png"/><Relationship Id="rId44" Type="http://schemas.openxmlformats.org/officeDocument/2006/relationships/hyperlink" Target="&#51060;&#49324;&#5055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1060;&#49324;&#50556;30&#51109;.pptx" TargetMode="External"/><Relationship Id="rId130" Type="http://schemas.openxmlformats.org/officeDocument/2006/relationships/hyperlink" Target="&#51060;&#49324;&#50556;52&#51109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07&#49324;&#49324;&#44592;/&#49324;&#49324;&#44592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35&#54616;&#48149;&#44397;/&#54616;&#48149;&#44397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../../&#49888;&#50557;PPT/51%20&#44264;&#47196;&#49352;&#49436;/&#44264;&#47196;&#49352;&#49436;.pptx" TargetMode="External"/><Relationship Id="rId281" Type="http://schemas.openxmlformats.org/officeDocument/2006/relationships/image" Target="../media/image130.png"/><Relationship Id="rId34" Type="http://schemas.openxmlformats.org/officeDocument/2006/relationships/hyperlink" Target="&#51060;&#49324;&#5055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1060;&#49324;&#5055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&#51060;&#49324;&#50556;42&#51109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2285;&#49464;&#44592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30&#50500;&#47784;&#49828;/&#50500;&#47784;&#49828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../../&#49888;&#50557;PPT/46%20&#44256;&#47536;&#46020;&#51204;&#49436;/&#44256;&#47536;&#46020;&#51204;&#49436;.pptx" TargetMode="External"/><Relationship Id="rId271" Type="http://schemas.openxmlformats.org/officeDocument/2006/relationships/image" Target="../media/image125.png"/><Relationship Id="rId292" Type="http://schemas.openxmlformats.org/officeDocument/2006/relationships/image" Target="../media/image158.png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1060;&#49324;&#5055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&#51060;&#49324;&#50556;47&#51109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&#51060;&#49324;&#50556;63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18&#50853;&#44592;/&#50853;&#44592;.pptx" TargetMode="External"/><Relationship Id="rId208" Type="http://schemas.openxmlformats.org/officeDocument/2006/relationships/hyperlink" Target="../25&#50696;&#47112;&#48120;&#50556;&#50528;&#44032;/&#50696;&#47112;&#48120;&#50556;&#50528;&#44032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41%20&#47560;&#44032;&#48373;&#51020;/&#47560;&#44032;&#48373;&#51020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1060;&#49324;&#5055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1060;&#49324;&#50556;37&#51109;.pptx" TargetMode="External"/><Relationship Id="rId282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&#51060;&#49324;&#50556;58&#51109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13&#50669;&#45824;&#49345;/&#50669;&#45824;&#49345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36&#49828;&#48148;&#45264;/&#49828;&#48148;&#45264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1060;&#49324;&#50556;09&#51109;.pptx" TargetMode="External"/><Relationship Id="rId67" Type="http://schemas.openxmlformats.org/officeDocument/2006/relationships/image" Target="../media/image23.png"/><Relationship Id="rId272" Type="http://schemas.openxmlformats.org/officeDocument/2006/relationships/hyperlink" Target="../../&#49888;&#50557;PPT/57%20&#48716;&#47112;&#47788;&#49436;/&#48716;&#47112;&#47788;&#49436;1&#51109;.pptx" TargetMode="External"/><Relationship Id="rId88" Type="http://schemas.openxmlformats.org/officeDocument/2006/relationships/hyperlink" Target="&#51060;&#49324;&#5055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&#51060;&#49324;&#50556;53&#51109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08&#47355;&#44592;/&#47355;&#4459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31&#50724;&#48148;&#45852;/&#50724;&#48148;&#45852;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1060;&#49324;&#50556;04&#51109;.pptx" TargetMode="External"/><Relationship Id="rId57" Type="http://schemas.openxmlformats.org/officeDocument/2006/relationships/image" Target="../media/image18.png"/><Relationship Id="rId26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3" Type="http://schemas.openxmlformats.org/officeDocument/2006/relationships/image" Target="../media/image131.png"/><Relationship Id="rId78" Type="http://schemas.openxmlformats.org/officeDocument/2006/relationships/hyperlink" Target="&#51060;&#49324;&#50556;2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&#51060;&#49324;&#50556;41&#51109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../03&#47112;&#50948;&#44592;/&#47112;&#50948;&#44592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../26&#50640;&#49828;&#44180;/&#50640;&#49828;&#44180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../../&#49888;&#50557;PPT/47%20&#44256;&#47536;&#46020;&#54980;&#49436;/&#44256;&#47536;&#46020;&#54980;&#49436;.pptx" TargetMode="External"/><Relationship Id="rId273" Type="http://schemas.openxmlformats.org/officeDocument/2006/relationships/image" Target="../media/image126.png"/><Relationship Id="rId47" Type="http://schemas.openxmlformats.org/officeDocument/2006/relationships/image" Target="../media/image13.png"/><Relationship Id="rId68" Type="http://schemas.openxmlformats.org/officeDocument/2006/relationships/hyperlink" Target="&#51060;&#49324;&#5055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1060;&#49324;&#50556;46&#51109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&#51060;&#49324;&#50556;64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19&#49884;&#54200;/&#49884;&#54200;.pptx" TargetMode="External"/><Relationship Id="rId200" Type="http://schemas.openxmlformats.org/officeDocument/2006/relationships/hyperlink" Target="../21&#51204;&#46020;&#49436;/&#51204;&#46020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../../&#49888;&#50557;PPT/42%20&#45572;&#44032;&#48373;&#51020;/&#45572;&#44032;&#48373;&#51020;.pptx" TargetMode="External"/><Relationship Id="rId263" Type="http://schemas.openxmlformats.org/officeDocument/2006/relationships/image" Target="../media/image121.png"/><Relationship Id="rId284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&#51060;&#49324;&#5055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1060;&#49324;&#50556;38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&#51060;&#49324;&#50556;59&#51109;.pptx" TargetMode="External"/><Relationship Id="rId90" Type="http://schemas.openxmlformats.org/officeDocument/2006/relationships/hyperlink" Target="&#51060;&#49324;&#5055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14&#50669;&#45824;&#54616;/&#50669;&#45824;&#54616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37&#54617;&#44060;/&#54617;&#44060;.pptx" TargetMode="External"/><Relationship Id="rId253" Type="http://schemas.openxmlformats.org/officeDocument/2006/relationships/image" Target="../media/image116.png"/><Relationship Id="rId274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1060;&#49324;&#5055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&#51060;&#49324;&#50556;54&#51109;.pptx" TargetMode="External"/><Relationship Id="rId80" Type="http://schemas.openxmlformats.org/officeDocument/2006/relationships/hyperlink" Target="&#51060;&#49324;&#5055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09&#49324;&#47924;&#50648;&#49345;/&#49324;&#47924;&#50648;&#49345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32&#50836;&#45208;/&#50836;&#45208;.pptx" TargetMode="External"/><Relationship Id="rId243" Type="http://schemas.openxmlformats.org/officeDocument/2006/relationships/image" Target="../media/image111.png"/><Relationship Id="rId26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5" Type="http://schemas.openxmlformats.org/officeDocument/2006/relationships/image" Target="../media/image132.png"/><Relationship Id="rId17" Type="http://schemas.openxmlformats.org/officeDocument/2006/relationships/slide" Target="slide14.xml"/><Relationship Id="rId38" Type="http://schemas.openxmlformats.org/officeDocument/2006/relationships/hyperlink" Target="&#51060;&#49324;&#5055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&#51060;&#49324;&#50556;40&#51109;.pptx" TargetMode="External"/><Relationship Id="rId70" Type="http://schemas.openxmlformats.org/officeDocument/2006/relationships/hyperlink" Target="&#51060;&#49324;&#5055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04&#48124;&#49688;&#44592;/&#48124;&#49688;&#44592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7&#45796;&#45768;&#50648;/&#45796;&#45768;&#50648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../../&#49888;&#50557;PPT/48%20&#44040;&#46972;&#46356;&#50500;&#49436;/&#44040;&#46972;&#46356;&#50500;&#49436;.pptx" TargetMode="External"/><Relationship Id="rId28" Type="http://schemas.openxmlformats.org/officeDocument/2006/relationships/hyperlink" Target="&#51060;&#49324;&#5055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51060;&#49324;&#50556;45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1060;&#49324;&#5055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&#51060;&#49324;&#50556;65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20&#51104;&#50616;/&#51104;&#50616;.pptx" TargetMode="External"/><Relationship Id="rId202" Type="http://schemas.openxmlformats.org/officeDocument/2006/relationships/hyperlink" Target="../22&#50500;&#44032;/&#50500;&#44032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../../&#49888;&#50557;PPT/43%20&#50836;&#54620;&#48373;&#51020;/&#50836;&#54620;&#48373;&#51020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265" Type="http://schemas.openxmlformats.org/officeDocument/2006/relationships/image" Target="../media/image122.png"/><Relationship Id="rId286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hyperlink" Target="&#51060;&#49324;&#50556;11&#51109;.pptx" TargetMode="External"/><Relationship Id="rId104" Type="http://schemas.openxmlformats.org/officeDocument/2006/relationships/hyperlink" Target="&#51060;&#49324;&#50556;39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&#51060;&#49324;&#50556;60&#51109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15&#50640;&#49828;&#46972;/&#50640;&#49828;&#46972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1060;&#49324;&#50556;33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38&#49828;&#44032;&#47028;/&#49828;&#44032;&#47028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hyperlink" Target="&#51060;&#49324;&#5055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51060;&#49324;&#50556;55&#51109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10&#49324;&#47924;&#50648;&#54616;/&#49324;&#47924;&#50648;&#54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1060;&#49324;&#5055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33&#48120;&#44032;/&#48120;&#44032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../../&#49888;&#50557;PPT/54%20&#46356;&#47784;&#45936;&#51204;&#49436;/&#46356;&#47784;&#45936;&#51204;&#49436;.pptx" TargetMode="External"/><Relationship Id="rId287" Type="http://schemas.openxmlformats.org/officeDocument/2006/relationships/image" Target="../media/image133.png"/><Relationship Id="rId30" Type="http://schemas.openxmlformats.org/officeDocument/2006/relationships/hyperlink" Target="&#51060;&#49324;&#5055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51060;&#49324;&#50556;50&#51109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05&#49888;&#47749;&#44592;/&#49888;&#47749;&#4459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1060;&#49324;&#5055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28&#54840;&#49464;&#50500;/&#54840;&#49464;&#505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../../&#49888;&#50557;PPT/49%20&#50640;&#48288;&#49548;&#49436;/&#50640;&#48288;&#49548;&#49436;.pptx" TargetMode="External"/><Relationship Id="rId277" Type="http://schemas.openxmlformats.org/officeDocument/2006/relationships/image" Target="../media/image128.png"/><Relationship Id="rId116" Type="http://schemas.openxmlformats.org/officeDocument/2006/relationships/hyperlink" Target="&#51060;&#49324;&#50556;44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51060;&#49324;&#50556;66&#51109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1060;&#49324;&#50556;17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16&#45712;&#54756;&#48120;&#50556;/&#45712;&#54756;&#48120;&#50556;.pptx" TargetMode="External"/><Relationship Id="rId204" Type="http://schemas.openxmlformats.org/officeDocument/2006/relationships/hyperlink" Target="../23&#51060;&#49324;&#50556;/&#51060;&#49324;&#50556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../../&#49888;&#50557;PPT/44%20&#49324;&#46020;&#54665;&#51204;/&#49324;&#46020;&#54665;&#51204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hyperlink" Target="&#51060;&#49324;&#50556;49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1060;&#49324;&#50556;12&#51109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51060;&#49324;&#50556;34&#51109;.pptx" TargetMode="External"/><Relationship Id="rId148" Type="http://schemas.openxmlformats.org/officeDocument/2006/relationships/hyperlink" Target="&#51060;&#49324;&#50556;61&#51109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../12&#50676;&#50773;&#44592;&#54616;/&#50676;&#50773;&#44592;&#5461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39&#47568;&#46972;&#44592;/&#47568;&#46972;&#44592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hyperlink" Target="&#51060;&#49324;&#50556;07&#51109;.pptx" TargetMode="External"/><Relationship Id="rId84" Type="http://schemas.openxmlformats.org/officeDocument/2006/relationships/hyperlink" Target="&#51060;&#49324;&#50556;29&#51109;.pptx" TargetMode="External"/><Relationship Id="rId138" Type="http://schemas.openxmlformats.org/officeDocument/2006/relationships/hyperlink" Target="&#51060;&#49324;&#50556;56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11" Type="http://schemas.openxmlformats.org/officeDocument/2006/relationships/slide" Target="slide7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95" Type="http://schemas.openxmlformats.org/officeDocument/2006/relationships/image" Target="../media/image37.png"/><Relationship Id="rId160" Type="http://schemas.openxmlformats.org/officeDocument/2006/relationships/hyperlink" Target="../02&#52636;&#50528;&#44413;&#44592;/&#52636;&#50528;&#44413;&#44592;.pptx" TargetMode="External"/><Relationship Id="rId216" Type="http://schemas.openxmlformats.org/officeDocument/2006/relationships/hyperlink" Target="../29&#50836;&#50648;/&#50836;&#50648;.pptx" TargetMode="External"/><Relationship Id="rId258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9.xml"/><Relationship Id="rId64" Type="http://schemas.openxmlformats.org/officeDocument/2006/relationships/hyperlink" Target="&#51060;&#49324;&#50556;18&#51109;.pptx" TargetMode="External"/><Relationship Id="rId118" Type="http://schemas.openxmlformats.org/officeDocument/2006/relationships/hyperlink" Target="&#51060;&#49324;&#50556;43&#51109;.pptx" TargetMode="External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8" name="AutoShape 1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1" name="AutoShape 14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2" name="AutoShape 14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5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2" name="AutoShape 3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3" name="AutoShape 3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4" name="AutoShape 3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5" name="AutoShape 3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6" name="AutoShape 3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7" name="AutoShape 3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8" name="AutoShape 3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9" name="AutoShape 33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0" name="AutoShape 33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1" name="AutoShape 3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2" name="AutoShape 34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3" name="AutoShape 3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4" name="AutoShape 34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5" name="AutoShape 34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6" name="AutoShape 3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9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3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7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1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5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9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3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7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1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5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9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3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7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1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5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9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3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7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1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5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79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8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59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3" name="그림 92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" name="그룹 295"/>
          <p:cNvGrpSpPr/>
          <p:nvPr/>
        </p:nvGrpSpPr>
        <p:grpSpPr>
          <a:xfrm>
            <a:off x="479376" y="0"/>
            <a:ext cx="11124282" cy="5877998"/>
            <a:chOff x="479376" y="0"/>
            <a:chExt cx="11124282" cy="5877998"/>
          </a:xfrm>
        </p:grpSpPr>
        <p:pic>
          <p:nvPicPr>
            <p:cNvPr id="297" name="그림 296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2656"/>
              <a:ext cx="962025" cy="390525"/>
            </a:xfrm>
            <a:prstGeom prst="rect">
              <a:avLst/>
            </a:prstGeom>
          </p:spPr>
        </p:pic>
        <p:grpSp>
          <p:nvGrpSpPr>
            <p:cNvPr id="298" name="그룹 297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9" name="그룹 298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7" name="Picture 365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5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6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7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8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9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0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1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2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3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4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5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6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7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8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9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0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1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2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3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4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5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6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7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8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9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0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11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2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3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4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6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7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8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9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0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1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2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3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4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5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6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7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8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9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30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31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0" name="그룹 299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1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6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7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8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9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0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1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2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3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4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5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6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7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8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9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20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21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2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3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4" name="직선 연결선 16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2019-08-28T09:56:13Z</dcterms:modified>
</cp:coreProperties>
</file>