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0" autoAdjust="0"/>
    <p:restoredTop sz="94251" autoAdjust="0"/>
  </p:normalViewPr>
  <p:slideViewPr>
    <p:cSldViewPr>
      <p:cViewPr varScale="1">
        <p:scale>
          <a:sx n="56" d="100"/>
          <a:sy n="56" d="100"/>
        </p:scale>
        <p:origin x="108" y="2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B6F6AA-2B38-4F21-8CDB-7F0C9151C41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073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31F244-E785-43D9-8074-A7E3A234DFB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087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2BB51-CEA4-40A4-A796-8DC3442E275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062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2E9428-0CBD-4343-BD0E-7DDEFFB38F8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5042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2FC2AE-51DD-4C3A-BFF2-176FCE02423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4913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12A83-1E11-46A9-963B-FFE5483B366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8503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6F9F2-D68C-4389-9221-F67760C9910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970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70E9D-6246-4EFA-93C6-A4CAE75AE12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008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EFEB4-97C1-4CE5-99AD-9245ACD84DE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5240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B4018-5C73-4D3E-A16C-87BA3870387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044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ABBFC-4314-45DD-9FEB-B1027B77000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0902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80DB727-DF2D-495D-98F2-DECCBAC119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061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1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1204;&#49436;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9.png"/><Relationship Id="rId12" Type="http://schemas.openxmlformats.org/officeDocument/2006/relationships/slide" Target="slide12.xml"/><Relationship Id="rId17" Type="http://schemas.openxmlformats.org/officeDocument/2006/relationships/hyperlink" Target="&#48288;&#46300;&#47196;&#51204;&#49436;1&#51109;.pptx" TargetMode="Externa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8.png"/><Relationship Id="rId124" Type="http://schemas.openxmlformats.org/officeDocument/2006/relationships/image" Target="../media/image56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21.png"/><Relationship Id="rId70" Type="http://schemas.openxmlformats.org/officeDocument/2006/relationships/image" Target="../media/image29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1204;&#49436;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7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40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9" Type="http://schemas.openxmlformats.org/officeDocument/2006/relationships/hyperlink" Target="&#48288;&#46300;&#47196;&#51204;&#49436;2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9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5.png"/><Relationship Id="rId3" Type="http://schemas.openxmlformats.org/officeDocument/2006/relationships/slide" Target="slide2.xml"/><Relationship Id="rId25" Type="http://schemas.openxmlformats.org/officeDocument/2006/relationships/hyperlink" Target="&#48288;&#46300;&#47196;&#51204;&#49436;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8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7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71.png"/><Relationship Id="rId16" Type="http://schemas.openxmlformats.org/officeDocument/2006/relationships/image" Target="../media/image2.png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9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3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6" name="직선 연결선 9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93B16E8B-D3E3-4F2B-AE0D-7A371FF92C40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9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2C60B20-C7B0-4238-97BA-A87807CDF811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6E1BC22-1D03-4F0B-9EB0-DDEE8EA032C8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D7BEF6B-B4AB-4D8D-96DB-60F2641D6648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BE74673-4EBA-430B-B177-A237AEADD29D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6D4BB71-7A9B-417B-80BF-A509125B6B31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8ED4E52-E384-41BD-AC60-EC1F3D905A1C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E43F462-9B6A-43DF-87CC-413311940D81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9F78D15-E9B1-484A-9707-993718F0FBAD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441DC5A-576A-4CB9-8551-C4F80766E2DE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3BFF7F7-ADDB-4A40-BD51-27C3D9E5F5D3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330C4CC-3488-4065-9748-A2579C15B6DD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5" name="직선 연결선 9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3B40829-FB02-4B7F-8E14-6F5C391B4BF2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45318"/>
            <a:ext cx="11017224" cy="5904705"/>
            <a:chOff x="407368" y="45318"/>
            <a:chExt cx="11017224" cy="59047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15792"/>
              <a:ext cx="13430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88" name="Picture 106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07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08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4" name="직선 연결선 9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0249157-3B09-43F4-9D53-A732E8E4E84B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196</Words>
  <Application>Microsoft Office PowerPoint</Application>
  <PresentationFormat>와이드스크린</PresentationFormat>
  <Paragraphs>196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베드로전서5장</dc:title>
  <dc:creator>김창운</dc:creator>
  <cp:lastModifiedBy>kim ch w</cp:lastModifiedBy>
  <cp:revision>84</cp:revision>
  <dcterms:created xsi:type="dcterms:W3CDTF">2011-04-23T03:18:12Z</dcterms:created>
  <dcterms:modified xsi:type="dcterms:W3CDTF">2020-01-17T02:43:43Z</dcterms:modified>
</cp:coreProperties>
</file>