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</p:sldIdLst>
  <p:sldSz cx="12192000" cy="68580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8" autoAdjust="0"/>
    <p:restoredTop sz="94660"/>
  </p:normalViewPr>
  <p:slideViewPr>
    <p:cSldViewPr>
      <p:cViewPr varScale="1">
        <p:scale>
          <a:sx n="43" d="100"/>
          <a:sy n="43" d="100"/>
        </p:scale>
        <p:origin x="66" y="6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27A04BA2-B6FA-43CE-8023-7197314866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A2110-6E79-4DB6-AB78-52DA79AAA1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30736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3501" y="714376"/>
            <a:ext cx="9048780" cy="4643451"/>
          </a:xfrm>
        </p:spPr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  <a:lvl2pPr>
              <a:defRPr>
                <a:latin typeface="HY견명조" pitchFamily="18" charset="-127"/>
                <a:ea typeface="HY견명조" pitchFamily="18" charset="-127"/>
              </a:defRPr>
            </a:lvl2pPr>
            <a:lvl3pPr>
              <a:defRPr>
                <a:latin typeface="HY견명조" pitchFamily="18" charset="-127"/>
                <a:ea typeface="HY견명조" pitchFamily="18" charset="-127"/>
              </a:defRPr>
            </a:lvl3pPr>
            <a:lvl4pPr>
              <a:defRPr>
                <a:latin typeface="HY견명조" pitchFamily="18" charset="-127"/>
                <a:ea typeface="HY견명조" pitchFamily="18" charset="-127"/>
              </a:defRPr>
            </a:lvl4pPr>
            <a:lvl5pPr>
              <a:defRPr>
                <a:latin typeface="HY견명조" pitchFamily="18" charset="-127"/>
                <a:ea typeface="HY견명조" pitchFamily="18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견명조" pitchFamily="18" charset="-127"/>
                <a:ea typeface="HY견명조" pitchFamily="18" charset="-127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CD19-CFCD-45E9-9823-80F38DC584E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47589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4F8C-215C-455A-90CB-314920857F3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71059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4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12417" y="47625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50D53-DA68-4FD1-885F-1E704A76B63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7051997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A5D0C-2E25-4FA4-8936-57044DB2A0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412603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E25C9-5E37-4037-9A05-15BC3068C6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6377702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78951-6013-447A-953E-9B767A757F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850072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CE9C5-4375-48AA-88D9-E450DE82392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3974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44048-B747-4172-A95B-B55D2AB9537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792145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D9489-D68B-44DA-96A3-9E22F71A3C8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398067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47275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47275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BC531-1F10-49A7-A7AE-B068052215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957234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3501" y="714375"/>
            <a:ext cx="9048751" cy="5143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84167" y="61658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2000" b="1">
                <a:solidFill>
                  <a:srgbClr val="FFFF66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ko-KR"/>
              <a:t>누가복음 16장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>
              <a:defRPr/>
            </a:pPr>
            <a:fld id="{C85B72B1-52C8-4DFF-9B3B-10FEC78B8B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5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돋움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600">
          <a:solidFill>
            <a:srgbClr val="FFFF66"/>
          </a:solidFill>
          <a:latin typeface="+mn-ea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600">
          <a:solidFill>
            <a:srgbClr val="FFFF66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3600">
          <a:solidFill>
            <a:srgbClr val="FFFF66"/>
          </a:solidFill>
          <a:latin typeface="+mn-ea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defRPr kumimoji="1" sz="4400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0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2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3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4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5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6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7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8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89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0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1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2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3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hyperlink" Target="../../&#49888;&#50557;PPT/40%20&#47560;&#53468;&#48373;&#51020;/&#47560;&#53468;&#48373;&#51020;.pptx" TargetMode="External"/><Relationship Id="rId21" Type="http://schemas.openxmlformats.org/officeDocument/2006/relationships/hyperlink" Target="&#50640;&#49828;&#45908;2&#51109;.pptx" TargetMode="External"/><Relationship Id="rId42" Type="http://schemas.openxmlformats.org/officeDocument/2006/relationships/image" Target="../media/image14.png"/><Relationship Id="rId63" Type="http://schemas.openxmlformats.org/officeDocument/2006/relationships/hyperlink" Target="../13&#50669;&#45824;&#49345;/&#50669;&#45824;&#49345;.pptx" TargetMode="External"/><Relationship Id="rId84" Type="http://schemas.openxmlformats.org/officeDocument/2006/relationships/image" Target="../media/image35.png"/><Relationship Id="rId138" Type="http://schemas.openxmlformats.org/officeDocument/2006/relationships/image" Target="../media/image62.png"/><Relationship Id="rId159" Type="http://schemas.openxmlformats.org/officeDocument/2006/relationships/hyperlink" Target="../../&#49888;&#50557;PPT/61%20&#48288;&#46300;&#47196;&#54980;&#49436;/&#48288;&#46300;&#47196;&#54980;&#49436;.pptx" TargetMode="External"/><Relationship Id="rId170" Type="http://schemas.openxmlformats.org/officeDocument/2006/relationships/image" Target="../media/image78.png"/><Relationship Id="rId107" Type="http://schemas.openxmlformats.org/officeDocument/2006/relationships/hyperlink" Target="../35&#54616;&#48149;&#44397;/&#54616;&#48149;&#44397;.pptx" TargetMode="External"/><Relationship Id="rId11" Type="http://schemas.openxmlformats.org/officeDocument/2006/relationships/slide" Target="slide10.xml"/><Relationship Id="rId32" Type="http://schemas.openxmlformats.org/officeDocument/2006/relationships/image" Target="../media/image9.png"/><Relationship Id="rId53" Type="http://schemas.openxmlformats.org/officeDocument/2006/relationships/hyperlink" Target="../08&#47355;&#44592;/&#47355;&#44592;.pptx" TargetMode="External"/><Relationship Id="rId74" Type="http://schemas.openxmlformats.org/officeDocument/2006/relationships/image" Target="../media/image30.png"/><Relationship Id="rId128" Type="http://schemas.openxmlformats.org/officeDocument/2006/relationships/image" Target="../media/image57.png"/><Relationship Id="rId149" Type="http://schemas.openxmlformats.org/officeDocument/2006/relationships/hyperlink" Target="../../&#49888;&#50557;PPT/56%20&#46356;&#46020;&#49436;/&#46356;&#46020;&#49436;.pptx" TargetMode="External"/><Relationship Id="rId5" Type="http://schemas.openxmlformats.org/officeDocument/2006/relationships/slide" Target="slide4.xml"/><Relationship Id="rId95" Type="http://schemas.openxmlformats.org/officeDocument/2006/relationships/hyperlink" Target="../29&#50836;&#50648;/&#50836;&#50648;.pptx" TargetMode="External"/><Relationship Id="rId160" Type="http://schemas.openxmlformats.org/officeDocument/2006/relationships/image" Target="../media/image73.png"/><Relationship Id="rId22" Type="http://schemas.openxmlformats.org/officeDocument/2006/relationships/image" Target="../media/image4.png"/><Relationship Id="rId43" Type="http://schemas.openxmlformats.org/officeDocument/2006/relationships/hyperlink" Target="../03&#47112;&#50948;&#44592;/&#47112;&#50948;&#44592;.pptx" TargetMode="External"/><Relationship Id="rId64" Type="http://schemas.openxmlformats.org/officeDocument/2006/relationships/image" Target="../media/image25.png"/><Relationship Id="rId118" Type="http://schemas.openxmlformats.org/officeDocument/2006/relationships/image" Target="../media/image52.png"/><Relationship Id="rId139" Type="http://schemas.openxmlformats.org/officeDocument/2006/relationships/hyperlink" Target="../../&#49888;&#50557;PPT/51%20&#44264;&#47196;&#49352;&#49436;/&#44264;&#47196;&#49352;&#49436;.pptx" TargetMode="External"/><Relationship Id="rId85" Type="http://schemas.openxmlformats.org/officeDocument/2006/relationships/hyperlink" Target="../24&#50696;&#47112;&#48120;&#50556;/&#50696;&#47112;&#48120;&#50556;.pptx" TargetMode="External"/><Relationship Id="rId150" Type="http://schemas.openxmlformats.org/officeDocument/2006/relationships/image" Target="../media/image68.png"/><Relationship Id="rId171" Type="http://schemas.openxmlformats.org/officeDocument/2006/relationships/image" Target="../media/image79.png"/><Relationship Id="rId12" Type="http://schemas.openxmlformats.org/officeDocument/2006/relationships/slide" Target="slide11.xml"/><Relationship Id="rId33" Type="http://schemas.openxmlformats.org/officeDocument/2006/relationships/hyperlink" Target="&#50640;&#49828;&#45908;8&#51109;.pptx" TargetMode="External"/><Relationship Id="rId108" Type="http://schemas.openxmlformats.org/officeDocument/2006/relationships/image" Target="../media/image47.png"/><Relationship Id="rId129" Type="http://schemas.openxmlformats.org/officeDocument/2006/relationships/hyperlink" Target="../../&#49888;&#50557;PPT/46%20&#44256;&#47536;&#46020;&#51204;&#49436;/&#44256;&#47536;&#46020;&#51204;&#49436;.pptx" TargetMode="External"/><Relationship Id="rId54" Type="http://schemas.openxmlformats.org/officeDocument/2006/relationships/image" Target="../media/image20.png"/><Relationship Id="rId70" Type="http://schemas.openxmlformats.org/officeDocument/2006/relationships/image" Target="../media/image28.png"/><Relationship Id="rId75" Type="http://schemas.openxmlformats.org/officeDocument/2006/relationships/hyperlink" Target="../19&#49884;&#54200;/&#49884;&#54200;.pptx" TargetMode="External"/><Relationship Id="rId91" Type="http://schemas.openxmlformats.org/officeDocument/2006/relationships/hyperlink" Target="../27&#45796;&#45768;&#50648;/&#45796;&#45768;&#50648;.pptx" TargetMode="External"/><Relationship Id="rId96" Type="http://schemas.openxmlformats.org/officeDocument/2006/relationships/image" Target="../media/image41.png"/><Relationship Id="rId140" Type="http://schemas.openxmlformats.org/officeDocument/2006/relationships/image" Target="../media/image63.png"/><Relationship Id="rId145" Type="http://schemas.openxmlformats.org/officeDocument/2006/relationships/hyperlink" Target="../../&#49888;&#50557;PPT/54%20&#46356;&#47784;&#45936;&#51204;&#49436;/&#46356;&#47784;&#45936;&#51204;&#49436;.pptx" TargetMode="External"/><Relationship Id="rId161" Type="http://schemas.openxmlformats.org/officeDocument/2006/relationships/hyperlink" Target="../../&#49888;&#50557;PPT/62%20&#50836;&#54620;&#51068;&#49436;/&#50836;&#54620;&#51068;&#49436;.pptx" TargetMode="External"/><Relationship Id="rId16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23" Type="http://schemas.openxmlformats.org/officeDocument/2006/relationships/hyperlink" Target="&#50640;&#49828;&#45908;3&#51109;.pptx" TargetMode="External"/><Relationship Id="rId28" Type="http://schemas.openxmlformats.org/officeDocument/2006/relationships/image" Target="../media/image7.png"/><Relationship Id="rId49" Type="http://schemas.openxmlformats.org/officeDocument/2006/relationships/hyperlink" Target="../06&#50668;&#54840;&#49688;&#50500;/&#50668;&#54840;&#49688;&#50500;.pptx" TargetMode="External"/><Relationship Id="rId114" Type="http://schemas.openxmlformats.org/officeDocument/2006/relationships/image" Target="../media/image50.png"/><Relationship Id="rId119" Type="http://schemas.openxmlformats.org/officeDocument/2006/relationships/hyperlink" Target="../../&#49888;&#50557;PPT/41%20&#47560;&#44032;&#48373;&#51020;/&#47560;&#44032;&#48373;&#51020;.pptx" TargetMode="External"/><Relationship Id="rId44" Type="http://schemas.openxmlformats.org/officeDocument/2006/relationships/image" Target="../media/image15.png"/><Relationship Id="rId60" Type="http://schemas.openxmlformats.org/officeDocument/2006/relationships/image" Target="../media/image23.png"/><Relationship Id="rId65" Type="http://schemas.openxmlformats.org/officeDocument/2006/relationships/hyperlink" Target="../14&#50669;&#45824;&#54616;/&#50669;&#45824;&#54616;.pptx" TargetMode="External"/><Relationship Id="rId81" Type="http://schemas.openxmlformats.org/officeDocument/2006/relationships/hyperlink" Target="../22&#50500;&#44032;/&#50500;&#44032;.pptx" TargetMode="External"/><Relationship Id="rId86" Type="http://schemas.openxmlformats.org/officeDocument/2006/relationships/image" Target="../media/image36.png"/><Relationship Id="rId130" Type="http://schemas.openxmlformats.org/officeDocument/2006/relationships/image" Target="../media/image58.png"/><Relationship Id="rId135" Type="http://schemas.openxmlformats.org/officeDocument/2006/relationships/hyperlink" Target="../../&#49888;&#50557;PPT/49%20&#50640;&#48288;&#49548;&#49436;/&#50640;&#48288;&#49548;&#49436;.pptx" TargetMode="External"/><Relationship Id="rId151" Type="http://schemas.openxmlformats.org/officeDocument/2006/relationships/hyperlink" Target="../../&#49888;&#50557;PPT/57%20&#48716;&#47112;&#47788;&#49436;/&#48716;&#47112;&#47788;&#49436;1&#51109;.pptx" TargetMode="External"/><Relationship Id="rId156" Type="http://schemas.openxmlformats.org/officeDocument/2006/relationships/image" Target="../media/image71.png"/><Relationship Id="rId172" Type="http://schemas.openxmlformats.org/officeDocument/2006/relationships/image" Target="../media/image94.png"/><Relationship Id="rId13" Type="http://schemas.openxmlformats.org/officeDocument/2006/relationships/slide" Target="slide12.xml"/><Relationship Id="rId18" Type="http://schemas.openxmlformats.org/officeDocument/2006/relationships/image" Target="../media/image2.png"/><Relationship Id="rId39" Type="http://schemas.openxmlformats.org/officeDocument/2006/relationships/hyperlink" Target="../02&#52636;&#50528;&#44413;&#44592;/&#52636;&#50528;&#44413;&#44592;.pptx" TargetMode="External"/><Relationship Id="rId109" Type="http://schemas.openxmlformats.org/officeDocument/2006/relationships/hyperlink" Target="../36&#49828;&#48148;&#45264;/&#49828;&#48148;&#45264;.pptx" TargetMode="External"/><Relationship Id="rId34" Type="http://schemas.openxmlformats.org/officeDocument/2006/relationships/image" Target="../media/image10.png"/><Relationship Id="rId50" Type="http://schemas.openxmlformats.org/officeDocument/2006/relationships/image" Target="../media/image18.png"/><Relationship Id="rId55" Type="http://schemas.openxmlformats.org/officeDocument/2006/relationships/hyperlink" Target="../09&#49324;&#47924;&#50648;&#49345;/&#49324;&#47924;&#50648;&#49345;.pptx" TargetMode="External"/><Relationship Id="rId76" Type="http://schemas.openxmlformats.org/officeDocument/2006/relationships/image" Target="../media/image31.png"/><Relationship Id="rId97" Type="http://schemas.openxmlformats.org/officeDocument/2006/relationships/hyperlink" Target="../30&#50500;&#47784;&#49828;/&#50500;&#47784;&#49828;.pptx" TargetMode="External"/><Relationship Id="rId104" Type="http://schemas.openxmlformats.org/officeDocument/2006/relationships/image" Target="../media/image45.png"/><Relationship Id="rId120" Type="http://schemas.openxmlformats.org/officeDocument/2006/relationships/image" Target="../media/image53.png"/><Relationship Id="rId125" Type="http://schemas.openxmlformats.org/officeDocument/2006/relationships/hyperlink" Target="../../&#49888;&#50557;PPT/44%20&#49324;&#46020;&#54665;&#51204;/&#49324;&#46020;&#54665;&#51204;.pptx" TargetMode="External"/><Relationship Id="rId141" Type="http://schemas.openxmlformats.org/officeDocument/2006/relationships/hyperlink" Target="../../&#49888;&#50557;PPT/52%20&#45936;&#49332;&#47196;&#45768;&#44032;&#51204;&#49436;/&#45936;&#49332;&#47196;&#45768;&#44032;&#51204;&#49436;.pptx" TargetMode="External"/><Relationship Id="rId146" Type="http://schemas.openxmlformats.org/officeDocument/2006/relationships/image" Target="../media/image66.png"/><Relationship Id="rId167" Type="http://schemas.openxmlformats.org/officeDocument/2006/relationships/hyperlink" Target="../../&#49888;&#50557;PPT/65%20&#50976;&#45796;&#49436;/&#50976;&#45796;&#49436;1&#51109;.pptx" TargetMode="External"/><Relationship Id="rId7" Type="http://schemas.openxmlformats.org/officeDocument/2006/relationships/slide" Target="slide6.xml"/><Relationship Id="rId71" Type="http://schemas.openxmlformats.org/officeDocument/2006/relationships/hyperlink" Target="../17&#50640;&#49828;&#45908;/&#50640;&#49828;&#45908;.pptx" TargetMode="External"/><Relationship Id="rId92" Type="http://schemas.openxmlformats.org/officeDocument/2006/relationships/image" Target="../media/image39.png"/><Relationship Id="rId162" Type="http://schemas.openxmlformats.org/officeDocument/2006/relationships/image" Target="../media/image74.png"/><Relationship Id="rId2" Type="http://schemas.openxmlformats.org/officeDocument/2006/relationships/slide" Target="slide1.xml"/><Relationship Id="rId29" Type="http://schemas.openxmlformats.org/officeDocument/2006/relationships/hyperlink" Target="&#50640;&#49828;&#45908;6&#51109;.pptx" TargetMode="External"/><Relationship Id="rId24" Type="http://schemas.openxmlformats.org/officeDocument/2006/relationships/image" Target="../media/image5.png"/><Relationship Id="rId40" Type="http://schemas.openxmlformats.org/officeDocument/2006/relationships/image" Target="../media/image13.png"/><Relationship Id="rId45" Type="http://schemas.openxmlformats.org/officeDocument/2006/relationships/hyperlink" Target="../04&#48124;&#49688;&#44592;/&#48124;&#49688;&#44592;.pptx" TargetMode="External"/><Relationship Id="rId66" Type="http://schemas.openxmlformats.org/officeDocument/2006/relationships/image" Target="../media/image26.png"/><Relationship Id="rId87" Type="http://schemas.openxmlformats.org/officeDocument/2006/relationships/hyperlink" Target="../25&#50696;&#47112;&#48120;&#50556;&#50528;&#44032;/&#50696;&#47112;&#48120;&#50556;&#50528;&#44032;.pptx" TargetMode="External"/><Relationship Id="rId110" Type="http://schemas.openxmlformats.org/officeDocument/2006/relationships/image" Target="../media/image48.png"/><Relationship Id="rId115" Type="http://schemas.openxmlformats.org/officeDocument/2006/relationships/hyperlink" Target="../39&#47568;&#46972;&#44592;/&#47568;&#46972;&#44592;.pptx" TargetMode="External"/><Relationship Id="rId131" Type="http://schemas.openxmlformats.org/officeDocument/2006/relationships/hyperlink" Target="../../&#49888;&#50557;PPT/47%20&#44256;&#47536;&#46020;&#54980;&#49436;/&#44256;&#47536;&#46020;&#54980;&#49436;.pptx" TargetMode="External"/><Relationship Id="rId136" Type="http://schemas.openxmlformats.org/officeDocument/2006/relationships/image" Target="../media/image61.png"/><Relationship Id="rId157" Type="http://schemas.openxmlformats.org/officeDocument/2006/relationships/hyperlink" Target="../../&#49888;&#50557;PPT/60%20&#48288;&#46300;&#47196;&#51204;&#49436;/&#48288;&#46300;&#47196;&#51204;&#49436;.pptx" TargetMode="External"/><Relationship Id="rId61" Type="http://schemas.openxmlformats.org/officeDocument/2006/relationships/hyperlink" Target="../11&#50676;&#50773;&#44592;&#49345;/&#50676;&#50773;&#44592;&#49345;.pptx" TargetMode="External"/><Relationship Id="rId82" Type="http://schemas.openxmlformats.org/officeDocument/2006/relationships/image" Target="../media/image34.png"/><Relationship Id="rId152" Type="http://schemas.openxmlformats.org/officeDocument/2006/relationships/image" Target="../media/image69.png"/><Relationship Id="rId19" Type="http://schemas.openxmlformats.org/officeDocument/2006/relationships/hyperlink" Target="&#50640;&#49828;&#45908;1&#51109;.pptx" TargetMode="External"/><Relationship Id="rId14" Type="http://schemas.openxmlformats.org/officeDocument/2006/relationships/slide" Target="slide13.xml"/><Relationship Id="rId30" Type="http://schemas.openxmlformats.org/officeDocument/2006/relationships/image" Target="../media/image8.png"/><Relationship Id="rId35" Type="http://schemas.openxmlformats.org/officeDocument/2006/relationships/hyperlink" Target="&#50640;&#49828;&#45908;9&#51109;.pptx" TargetMode="External"/><Relationship Id="rId56" Type="http://schemas.openxmlformats.org/officeDocument/2006/relationships/image" Target="../media/image21.png"/><Relationship Id="rId77" Type="http://schemas.openxmlformats.org/officeDocument/2006/relationships/hyperlink" Target="../20&#51104;&#50616;/&#51104;&#50616;.pptx" TargetMode="External"/><Relationship Id="rId100" Type="http://schemas.openxmlformats.org/officeDocument/2006/relationships/image" Target="../media/image43.png"/><Relationship Id="rId105" Type="http://schemas.openxmlformats.org/officeDocument/2006/relationships/hyperlink" Target="../34&#45208;&#54996;/&#45208;&#54996;.pptx" TargetMode="External"/><Relationship Id="rId126" Type="http://schemas.openxmlformats.org/officeDocument/2006/relationships/image" Target="../media/image56.png"/><Relationship Id="rId147" Type="http://schemas.openxmlformats.org/officeDocument/2006/relationships/hyperlink" Target="../../&#49888;&#50557;PPT/55%20&#46356;&#47784;&#45936;&#54980;&#49436;/&#46356;&#47784;&#45936;&#54980;&#49436;.pptx" TargetMode="External"/><Relationship Id="rId168" Type="http://schemas.openxmlformats.org/officeDocument/2006/relationships/image" Target="../media/image77.png"/><Relationship Id="rId8" Type="http://schemas.openxmlformats.org/officeDocument/2006/relationships/slide" Target="slide7.xml"/><Relationship Id="rId51" Type="http://schemas.openxmlformats.org/officeDocument/2006/relationships/hyperlink" Target="../07&#49324;&#49324;&#44592;/&#49324;&#49324;&#44592;.pptx" TargetMode="External"/><Relationship Id="rId72" Type="http://schemas.openxmlformats.org/officeDocument/2006/relationships/image" Target="../media/image29.png"/><Relationship Id="rId93" Type="http://schemas.openxmlformats.org/officeDocument/2006/relationships/hyperlink" Target="../28&#54840;&#49464;&#50500;/&#54840;&#49464;&#50500;.pptx" TargetMode="External"/><Relationship Id="rId98" Type="http://schemas.openxmlformats.org/officeDocument/2006/relationships/image" Target="../media/image42.png"/><Relationship Id="rId121" Type="http://schemas.openxmlformats.org/officeDocument/2006/relationships/hyperlink" Target="../../&#49888;&#50557;PPT/42%20&#45572;&#44032;&#48373;&#51020;/&#45572;&#44032;&#48373;&#51020;.pptx" TargetMode="External"/><Relationship Id="rId142" Type="http://schemas.openxmlformats.org/officeDocument/2006/relationships/image" Target="../media/image64.png"/><Relationship Id="rId163" Type="http://schemas.openxmlformats.org/officeDocument/2006/relationships/hyperlink" Target="../../&#49888;&#50557;PPT/63%20&#50836;&#54620;&#51060;&#49436;/&#50836;&#54620;&#51060;&#49436;1&#51109;.pptx" TargetMode="External"/><Relationship Id="rId3" Type="http://schemas.openxmlformats.org/officeDocument/2006/relationships/slide" Target="slide2.xml"/><Relationship Id="rId25" Type="http://schemas.openxmlformats.org/officeDocument/2006/relationships/hyperlink" Target="&#50640;&#49828;&#45908;4&#51109;.pptx" TargetMode="External"/><Relationship Id="rId46" Type="http://schemas.openxmlformats.org/officeDocument/2006/relationships/image" Target="../media/image16.png"/><Relationship Id="rId67" Type="http://schemas.openxmlformats.org/officeDocument/2006/relationships/hyperlink" Target="../15&#50640;&#49828;&#46972;/&#50640;&#49828;&#46972;.pptx" TargetMode="External"/><Relationship Id="rId116" Type="http://schemas.openxmlformats.org/officeDocument/2006/relationships/image" Target="../media/image51.png"/><Relationship Id="rId137" Type="http://schemas.openxmlformats.org/officeDocument/2006/relationships/hyperlink" Target="../../&#49888;&#50557;PPT/50%20&#48716;&#47549;&#48372;&#49436;/&#48716;&#47549;&#48372;&#49436;.pptx" TargetMode="External"/><Relationship Id="rId158" Type="http://schemas.openxmlformats.org/officeDocument/2006/relationships/image" Target="../media/image72.png"/><Relationship Id="rId20" Type="http://schemas.openxmlformats.org/officeDocument/2006/relationships/image" Target="../media/image3.png"/><Relationship Id="rId41" Type="http://schemas.openxmlformats.org/officeDocument/2006/relationships/hyperlink" Target="&#52285;&#49464;&#44592;.pptx" TargetMode="External"/><Relationship Id="rId62" Type="http://schemas.openxmlformats.org/officeDocument/2006/relationships/image" Target="../media/image24.png"/><Relationship Id="rId83" Type="http://schemas.openxmlformats.org/officeDocument/2006/relationships/hyperlink" Target="../23&#51060;&#49324;&#50556;/&#51060;&#49324;&#50556;.pptx" TargetMode="External"/><Relationship Id="rId88" Type="http://schemas.openxmlformats.org/officeDocument/2006/relationships/image" Target="../media/image37.png"/><Relationship Id="rId111" Type="http://schemas.openxmlformats.org/officeDocument/2006/relationships/hyperlink" Target="../37&#54617;&#44060;/&#54617;&#44060;.pptx" TargetMode="External"/><Relationship Id="rId132" Type="http://schemas.openxmlformats.org/officeDocument/2006/relationships/image" Target="../media/image59.png"/><Relationship Id="rId153" Type="http://schemas.openxmlformats.org/officeDocument/2006/relationships/hyperlink" Target="../../&#49888;&#50557;PPT/58%20&#55176;&#48652;&#47532;&#49436;/&#55176;&#48652;&#47532;&#49436;.pptx" TargetMode="External"/><Relationship Id="rId15" Type="http://schemas.openxmlformats.org/officeDocument/2006/relationships/slide" Target="slide14.xml"/><Relationship Id="rId36" Type="http://schemas.openxmlformats.org/officeDocument/2006/relationships/image" Target="../media/image11.png"/><Relationship Id="rId57" Type="http://schemas.openxmlformats.org/officeDocument/2006/relationships/hyperlink" Target="../10&#49324;&#47924;&#50648;&#54616;/&#49324;&#47924;&#50648;&#54616;.pptx" TargetMode="External"/><Relationship Id="rId106" Type="http://schemas.openxmlformats.org/officeDocument/2006/relationships/image" Target="../media/image46.png"/><Relationship Id="rId127" Type="http://schemas.openxmlformats.org/officeDocument/2006/relationships/hyperlink" Target="../../&#49888;&#50557;PPT/45%20&#47196;&#47560;&#49436;/&#47196;&#47560;&#49436;.pptx" TargetMode="External"/><Relationship Id="rId10" Type="http://schemas.openxmlformats.org/officeDocument/2006/relationships/slide" Target="slide9.xml"/><Relationship Id="rId31" Type="http://schemas.openxmlformats.org/officeDocument/2006/relationships/hyperlink" Target="&#50640;&#49828;&#45908;7&#51109;.pptx" TargetMode="External"/><Relationship Id="rId52" Type="http://schemas.openxmlformats.org/officeDocument/2006/relationships/image" Target="../media/image19.png"/><Relationship Id="rId73" Type="http://schemas.openxmlformats.org/officeDocument/2006/relationships/hyperlink" Target="../18&#50853;&#44592;/&#50853;&#44592;.pptx" TargetMode="External"/><Relationship Id="rId78" Type="http://schemas.openxmlformats.org/officeDocument/2006/relationships/image" Target="../media/image32.png"/><Relationship Id="rId94" Type="http://schemas.openxmlformats.org/officeDocument/2006/relationships/image" Target="../media/image40.png"/><Relationship Id="rId99" Type="http://schemas.openxmlformats.org/officeDocument/2006/relationships/hyperlink" Target="../31&#50724;&#48148;&#45852;/&#50724;&#48148;&#45852;1&#51109;.pptx" TargetMode="External"/><Relationship Id="rId101" Type="http://schemas.openxmlformats.org/officeDocument/2006/relationships/hyperlink" Target="../32&#50836;&#45208;/&#50836;&#45208;.pptx" TargetMode="External"/><Relationship Id="rId122" Type="http://schemas.openxmlformats.org/officeDocument/2006/relationships/image" Target="../media/image54.png"/><Relationship Id="rId143" Type="http://schemas.openxmlformats.org/officeDocument/2006/relationships/hyperlink" Target="../../&#49888;&#50557;PPT/53%20&#45936;&#49332;&#47196;&#45768;&#44032;&#54980;&#49436;/&#45936;&#49332;&#47196;&#45768;&#44032;&#54980;&#49436;.pptx" TargetMode="External"/><Relationship Id="rId148" Type="http://schemas.openxmlformats.org/officeDocument/2006/relationships/image" Target="../media/image67.png"/><Relationship Id="rId164" Type="http://schemas.openxmlformats.org/officeDocument/2006/relationships/image" Target="../media/image75.png"/><Relationship Id="rId169" Type="http://schemas.openxmlformats.org/officeDocument/2006/relationships/hyperlink" Target="../../&#49888;&#50557;PPT/66%20&#50836;&#54620;&#44228;&#49884;&#47197;/&#50836;&#54620;&#44228;&#49884;&#47197;.pptx" TargetMode="External"/><Relationship Id="rId4" Type="http://schemas.openxmlformats.org/officeDocument/2006/relationships/slide" Target="slide3.xml"/><Relationship Id="rId9" Type="http://schemas.openxmlformats.org/officeDocument/2006/relationships/slide" Target="slide8.xml"/><Relationship Id="rId26" Type="http://schemas.openxmlformats.org/officeDocument/2006/relationships/image" Target="../media/image6.png"/><Relationship Id="rId47" Type="http://schemas.openxmlformats.org/officeDocument/2006/relationships/hyperlink" Target="../05&#49888;&#47749;&#44592;/&#49888;&#47749;&#44592;.pptx" TargetMode="External"/><Relationship Id="rId68" Type="http://schemas.openxmlformats.org/officeDocument/2006/relationships/image" Target="../media/image27.png"/><Relationship Id="rId89" Type="http://schemas.openxmlformats.org/officeDocument/2006/relationships/hyperlink" Target="../26&#50640;&#49828;&#44180;/&#50640;&#49828;&#44180;.pptx" TargetMode="External"/><Relationship Id="rId112" Type="http://schemas.openxmlformats.org/officeDocument/2006/relationships/image" Target="../media/image49.png"/><Relationship Id="rId133" Type="http://schemas.openxmlformats.org/officeDocument/2006/relationships/hyperlink" Target="../../&#49888;&#50557;PPT/48%20&#44040;&#46972;&#46356;&#50500;&#49436;/&#44040;&#46972;&#46356;&#50500;&#49436;.pptx" TargetMode="External"/><Relationship Id="rId154" Type="http://schemas.openxmlformats.org/officeDocument/2006/relationships/image" Target="../media/image70.png"/><Relationship Id="rId16" Type="http://schemas.openxmlformats.org/officeDocument/2006/relationships/slide" Target="slide15.xml"/><Relationship Id="rId37" Type="http://schemas.openxmlformats.org/officeDocument/2006/relationships/hyperlink" Target="&#50640;&#49828;&#45908;10&#51109;.pptx" TargetMode="External"/><Relationship Id="rId58" Type="http://schemas.openxmlformats.org/officeDocument/2006/relationships/image" Target="../media/image22.png"/><Relationship Id="rId79" Type="http://schemas.openxmlformats.org/officeDocument/2006/relationships/hyperlink" Target="../21&#51204;&#46020;&#49436;/&#51204;&#46020;&#49436;.pptx" TargetMode="External"/><Relationship Id="rId102" Type="http://schemas.openxmlformats.org/officeDocument/2006/relationships/image" Target="../media/image44.png"/><Relationship Id="rId123" Type="http://schemas.openxmlformats.org/officeDocument/2006/relationships/hyperlink" Target="../../&#49888;&#50557;PPT/43%20&#50836;&#54620;&#48373;&#51020;/&#50836;&#54620;&#48373;&#51020;.pptx" TargetMode="External"/><Relationship Id="rId144" Type="http://schemas.openxmlformats.org/officeDocument/2006/relationships/image" Target="../media/image65.png"/><Relationship Id="rId90" Type="http://schemas.openxmlformats.org/officeDocument/2006/relationships/image" Target="../media/image38.png"/><Relationship Id="rId165" Type="http://schemas.openxmlformats.org/officeDocument/2006/relationships/hyperlink" Target="../../&#49888;&#50557;PPT/64%20&#50836;&#54620;&#49340;&#49436;/&#50836;&#54620;&#49340;&#49436;1&#51109;.pptx" TargetMode="External"/><Relationship Id="rId27" Type="http://schemas.openxmlformats.org/officeDocument/2006/relationships/hyperlink" Target="&#50640;&#49828;&#45908;5&#51109;.pptx" TargetMode="External"/><Relationship Id="rId48" Type="http://schemas.openxmlformats.org/officeDocument/2006/relationships/image" Target="../media/image17.png"/><Relationship Id="rId69" Type="http://schemas.openxmlformats.org/officeDocument/2006/relationships/hyperlink" Target="../16&#45712;&#54756;&#48120;&#50556;/&#45712;&#54756;&#48120;&#50556;.pptx" TargetMode="External"/><Relationship Id="rId113" Type="http://schemas.openxmlformats.org/officeDocument/2006/relationships/hyperlink" Target="../38&#49828;&#44032;&#47028;/&#49828;&#44032;&#47028;.pptx" TargetMode="External"/><Relationship Id="rId134" Type="http://schemas.openxmlformats.org/officeDocument/2006/relationships/image" Target="../media/image60.png"/><Relationship Id="rId80" Type="http://schemas.openxmlformats.org/officeDocument/2006/relationships/image" Target="../media/image33.png"/><Relationship Id="rId155" Type="http://schemas.openxmlformats.org/officeDocument/2006/relationships/hyperlink" Target="../../&#49888;&#50557;PPT/59%20&#50556;&#44256;&#48372;&#49436;/&#50556;&#44256;&#48372;&#49436;.pptx" TargetMode="External"/><Relationship Id="rId17" Type="http://schemas.openxmlformats.org/officeDocument/2006/relationships/hyperlink" Target="../../&#44396;-&#49888;&#50557;%20&#49457;&#44221;&#47785;&#47197;.pptx" TargetMode="External"/><Relationship Id="rId38" Type="http://schemas.openxmlformats.org/officeDocument/2006/relationships/image" Target="../media/image12.png"/><Relationship Id="rId59" Type="http://schemas.openxmlformats.org/officeDocument/2006/relationships/hyperlink" Target="../12&#50676;&#50773;&#44592;&#54616;/&#50676;&#50773;&#44592;&#54616;.pptx" TargetMode="External"/><Relationship Id="rId103" Type="http://schemas.openxmlformats.org/officeDocument/2006/relationships/hyperlink" Target="../33&#48120;&#44032;/&#48120;&#44032;.pptx" TargetMode="External"/><Relationship Id="rId12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099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100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101" name="AutoShape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4102" name="AutoShape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4103" name="AutoShape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4104" name="AutoShap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4105" name="AutoShape 2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4106" name="AutoShap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4107" name="AutoShape 2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4108" name="AutoShape 2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4109" name="AutoShape 28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4110" name="AutoShape 2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4111" name="AutoShape 30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4112" name="AutoShape 3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411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512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512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512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512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512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512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512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513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513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513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513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513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513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513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513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614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614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614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615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615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615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615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615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615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615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615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615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615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616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616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717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717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717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717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717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717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717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717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717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718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718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718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718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718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718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819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819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819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819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819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820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820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820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820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820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820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820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820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820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821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921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922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922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922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922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922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922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922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922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922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922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923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923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923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923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024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024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024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024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024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024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024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025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025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025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025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025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025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025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025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126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126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126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127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127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127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127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127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127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127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127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127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127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128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128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229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229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229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229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229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229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229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229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229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230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230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230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230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230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230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331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331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331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331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331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332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332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332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332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332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332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332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332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332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333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4339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4340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4341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4342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4343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4344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43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4346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4347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4348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4349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4350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4351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4352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4355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575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536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893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5364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211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5365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15290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5366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86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5367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18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5368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449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5369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816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5370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134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5371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7452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5372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770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5373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0888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5374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042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5375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74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5376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05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5379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289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638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607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6388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925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6389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224339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390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57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6391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089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6392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521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6393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9531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6394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3849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6395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167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6396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2485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6397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8032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6398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1137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6399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5455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6400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97731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6403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7411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7412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7413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7414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7415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7416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7417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7418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7419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7420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7421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7422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7423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7424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7427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844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1843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162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18436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6480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18437" name="AutoShape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79876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8438" name="AutoShape 1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513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</a:p>
        </p:txBody>
      </p:sp>
      <p:sp>
        <p:nvSpPr>
          <p:cNvPr id="18439" name="AutoShape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945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</a:p>
        </p:txBody>
      </p:sp>
      <p:sp>
        <p:nvSpPr>
          <p:cNvPr id="18440" name="AutoShape 1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5376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</a:p>
        </p:txBody>
      </p:sp>
      <p:sp>
        <p:nvSpPr>
          <p:cNvPr id="18441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8086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</a:p>
        </p:txBody>
      </p:sp>
      <p:sp>
        <p:nvSpPr>
          <p:cNvPr id="18442" name="AutoShape 2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2404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9</a:t>
            </a:r>
          </a:p>
        </p:txBody>
      </p:sp>
      <p:sp>
        <p:nvSpPr>
          <p:cNvPr id="18443" name="AutoShape 2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6722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</a:p>
        </p:txBody>
      </p:sp>
      <p:sp>
        <p:nvSpPr>
          <p:cNvPr id="18444" name="AutoShape 2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1040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11</a:t>
            </a:r>
          </a:p>
        </p:txBody>
      </p:sp>
      <p:sp>
        <p:nvSpPr>
          <p:cNvPr id="18445" name="AutoShape 2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535864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12</a:t>
            </a:r>
          </a:p>
        </p:txBody>
      </p:sp>
      <p:sp>
        <p:nvSpPr>
          <p:cNvPr id="18446" name="AutoShap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9692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</a:p>
        </p:txBody>
      </p:sp>
      <p:sp>
        <p:nvSpPr>
          <p:cNvPr id="18447" name="AutoShape 3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4010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</a:t>
            </a:r>
          </a:p>
        </p:txBody>
      </p:sp>
      <p:sp>
        <p:nvSpPr>
          <p:cNvPr id="18448" name="AutoShape 32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832851" y="6524626"/>
            <a:ext cx="358775" cy="1444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3600">
                <a:solidFill>
                  <a:srgbClr val="FFFF66"/>
                </a:solidFill>
                <a:latin typeface="바탕" panose="02030600000101010101" pitchFamily="18" charset="-127"/>
                <a:ea typeface="바탕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>
                <a:solidFill>
                  <a:srgbClr val="FFFF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</a:p>
        </p:txBody>
      </p:sp>
      <p:pic>
        <p:nvPicPr>
          <p:cNvPr id="18451" name="그림 1">
            <a:hlinkClick r:id="rId17" action="ppaction://hlinkpres?slideindex=1&amp;slidetitle=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-26988"/>
            <a:ext cx="6762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6" name="그룹 175"/>
          <p:cNvGrpSpPr/>
          <p:nvPr/>
        </p:nvGrpSpPr>
        <p:grpSpPr>
          <a:xfrm>
            <a:off x="329742" y="214313"/>
            <a:ext cx="11033657" cy="5879726"/>
            <a:chOff x="329742" y="214313"/>
            <a:chExt cx="11033657" cy="5879726"/>
          </a:xfrm>
        </p:grpSpPr>
        <p:grpSp>
          <p:nvGrpSpPr>
            <p:cNvPr id="177" name="그룹 176"/>
            <p:cNvGrpSpPr/>
            <p:nvPr/>
          </p:nvGrpSpPr>
          <p:grpSpPr>
            <a:xfrm>
              <a:off x="839416" y="214313"/>
              <a:ext cx="10523983" cy="5879726"/>
              <a:chOff x="839416" y="214313"/>
              <a:chExt cx="10523983" cy="5879726"/>
            </a:xfrm>
          </p:grpSpPr>
          <p:grpSp>
            <p:nvGrpSpPr>
              <p:cNvPr id="179" name="그룹 178"/>
              <p:cNvGrpSpPr/>
              <p:nvPr/>
            </p:nvGrpSpPr>
            <p:grpSpPr>
              <a:xfrm>
                <a:off x="6049591" y="214313"/>
                <a:ext cx="4006850" cy="192087"/>
                <a:chOff x="4525590" y="214313"/>
                <a:chExt cx="4006850" cy="192087"/>
              </a:xfrm>
            </p:grpSpPr>
            <p:pic>
              <p:nvPicPr>
                <p:cNvPr id="247" name="Picture 166" descr="0">
                  <a:hlinkClick r:id="rId1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25590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8" name="Picture 167" descr="0">
                  <a:hlinkClick r:id="rId2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2486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168" descr="0">
                  <a:hlinkClick r:id="rId2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68619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0" name="Picture 169" descr="0">
                  <a:hlinkClick r:id="rId2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77393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1" name="Picture 170" descr="0">
                  <a:hlinkClick r:id="rId2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9685" y="215900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2" name="Picture 171" descr="0">
                  <a:hlinkClick r:id="rId29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1779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3" name="Picture 172" descr="0">
                  <a:hlinkClick r:id="rId31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97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4" name="Picture 173" descr="0">
                  <a:hlinkClick r:id="rId33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7071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174" descr="0">
                  <a:hlinkClick r:id="rId35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89164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6" name="Picture 175" descr="0">
                  <a:hlinkClick r:id="rId37" action="ppaction://hlinkpres?slideindex=1&amp;slidetitle=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21257" y="214313"/>
                  <a:ext cx="311183" cy="190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80" name="그룹 179"/>
              <p:cNvGrpSpPr/>
              <p:nvPr/>
            </p:nvGrpSpPr>
            <p:grpSpPr>
              <a:xfrm>
                <a:off x="839416" y="5661248"/>
                <a:ext cx="10523983" cy="432791"/>
                <a:chOff x="1332657" y="115889"/>
                <a:chExt cx="10523983" cy="432791"/>
              </a:xfrm>
            </p:grpSpPr>
            <p:pic>
              <p:nvPicPr>
                <p:cNvPr id="181" name="그림 85">
                  <a:hlinkClick r:id="rId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2" name="그림 86">
                  <a:hlinkClick r:id="rId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26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3" name="그림 87">
                  <a:hlinkClick r:id="rId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374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" name="그림 88">
                  <a:hlinkClick r:id="rId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83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5" name="그림 89">
                  <a:hlinkClick r:id="rId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407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6" name="그림 90">
                  <a:hlinkClick r:id="rId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1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7" name="그림 91">
                  <a:hlinkClick r:id="rId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55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8" name="그림 92">
                  <a:hlinkClick r:id="rId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63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9" name="그림 93">
                  <a:hlinkClick r:id="rId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87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0" name="그림 94">
                  <a:hlinkClick r:id="rId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11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1" name="그림 95">
                  <a:hlinkClick r:id="rId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2" name="그림 96">
                  <a:hlinkClick r:id="rId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6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3" name="그림 97">
                  <a:hlinkClick r:id="rId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" name="그림 98">
                  <a:hlinkClick r:id="rId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5" name="그림 99">
                  <a:hlinkClick r:id="rId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0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6" name="그림 100">
                  <a:hlinkClick r:id="rId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24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7" name="그림 101">
                  <a:hlinkClick r:id="rId7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649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8" name="그림 102">
                  <a:hlinkClick r:id="rId7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73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9" name="그림 103">
                  <a:hlinkClick r:id="rId7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81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0" name="그림 104">
                  <a:hlinkClick r:id="rId7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05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1" name="그림 105">
                  <a:hlinkClick r:id="rId7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29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2" name="그림 106">
                  <a:hlinkClick r:id="rId8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53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3" name="그림 107">
                  <a:hlinkClick r:id="rId8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620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" name="그림 108">
                  <a:hlinkClick r:id="rId8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2861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" name="그림 109">
                  <a:hlinkClick r:id="rId8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8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10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6" name="그림 110">
                  <a:hlinkClick r:id="rId8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34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" name="그림 111">
                  <a:hlinkClick r:id="rId9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84269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" name="그림 112">
                  <a:hlinkClick r:id="rId9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366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" name="그림 113">
                  <a:hlinkClick r:id="rId9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8909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" name="그림 114">
                  <a:hlinkClick r:id="rId9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9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7643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1" name="그림 115">
                  <a:hlinkClick r:id="rId9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28844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2" name="그림 116">
                  <a:hlinkClick r:id="rId10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81257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3" name="그림 117">
                  <a:hlinkClick r:id="rId10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2082" y="115889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4" name="그림 118">
                  <a:hlinkClick r:id="rId10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558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" name="그림 119">
                  <a:hlinkClick r:id="rId10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0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3799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6" name="그림 120">
                  <a:hlinkClick r:id="rId10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9041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7" name="그림 121">
                  <a:hlinkClick r:id="rId11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41235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8" name="그림 122">
                  <a:hlinkClick r:id="rId11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93647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9" name="그림 123">
                  <a:hlinkClick r:id="rId11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46060" y="116632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0" name="그림 219">
                  <a:hlinkClick r:id="rId11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96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1" name="그림 220">
                  <a:hlinkClick r:id="rId11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4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2" name="그림 221">
                  <a:hlinkClick r:id="rId12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8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3" name="그림 222">
                  <a:hlinkClick r:id="rId12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01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4" name="그림 223">
                  <a:hlinkClick r:id="rId12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225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5" name="그림 224">
                  <a:hlinkClick r:id="rId12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750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6" name="그림 225">
                  <a:hlinkClick r:id="rId12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74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7" name="그림 226">
                  <a:hlinkClick r:id="rId13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782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8" name="그림 227">
                  <a:hlinkClick r:id="rId13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94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9" name="그림 228">
                  <a:hlinkClick r:id="rId13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65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0" name="그림 229">
                  <a:hlinkClick r:id="rId13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89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그림 230">
                  <a:hlinkClick r:id="rId13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513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2" name="그림 231">
                  <a:hlinkClick r:id="rId14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22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3" name="그림 232">
                  <a:hlinkClick r:id="rId14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546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그림 233">
                  <a:hlinkClick r:id="rId14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070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5" name="그림 234">
                  <a:hlinkClick r:id="rId14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94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6" name="그림 235">
                  <a:hlinkClick r:id="rId14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1026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7" name="그림 236">
                  <a:hlinkClick r:id="rId15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6267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8" name="그림 237">
                  <a:hlinkClick r:id="rId15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150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9" name="그림 238">
                  <a:hlinkClick r:id="rId15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675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0" name="그림 239">
                  <a:hlinkClick r:id="rId15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8327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1" name="그림 240">
                  <a:hlinkClick r:id="rId15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07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2" name="그림 241">
                  <a:hlinkClick r:id="rId161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2315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그림 242">
                  <a:hlinkClick r:id="rId163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1049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4" name="그림 243">
                  <a:hlinkClick r:id="rId165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162902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5" name="그림 244">
                  <a:hlinkClick r:id="rId167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15315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6" name="그림 245">
                  <a:hlinkClick r:id="rId169" action="ppaction://hlinkpres?slideindex=1&amp;slidetitle="/>
                </p:cNvPr>
                <p:cNvPicPr>
                  <a:picLocks noChangeAspect="1"/>
                </p:cNvPicPr>
                <p:nvPr/>
              </p:nvPicPr>
              <p:blipFill>
                <a:blip r:embed="rId1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66140" y="386755"/>
                  <a:ext cx="190500" cy="1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78" name="그림 177"/>
            <p:cNvPicPr>
              <a:picLocks noChangeAspect="1"/>
            </p:cNvPicPr>
            <p:nvPr/>
          </p:nvPicPr>
          <p:blipFill>
            <a:blip r:embed="rId1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2" y="260350"/>
              <a:ext cx="1181100" cy="390525"/>
            </a:xfrm>
            <a:prstGeom prst="rect">
              <a:avLst/>
            </a:prstGeom>
          </p:spPr>
        </p:pic>
      </p:grpSp>
      <p:cxnSp>
        <p:nvCxnSpPr>
          <p:cNvPr id="100" name="직선 연결선 99"/>
          <p:cNvCxnSpPr/>
          <p:nvPr/>
        </p:nvCxnSpPr>
        <p:spPr>
          <a:xfrm>
            <a:off x="0" y="620688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0" y="630932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585912"/>
            <a:ext cx="11906250" cy="3686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테마2">
  <a:themeElements>
    <a:clrScheme name="성경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"/>
        <a:ea typeface="돋움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성경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성경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성경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테마2</Template>
  <TotalTime>68</TotalTime>
  <Words>225</Words>
  <Application>Microsoft Office PowerPoint</Application>
  <PresentationFormat>와이드스크린</PresentationFormat>
  <Paragraphs>225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HY견명조</vt:lpstr>
      <vt:lpstr>굴림</vt:lpstr>
      <vt:lpstr>돋움</vt:lpstr>
      <vt:lpstr>바탕</vt:lpstr>
      <vt:lpstr>Arial</vt:lpstr>
      <vt:lpstr>테마2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에스더3장</dc:title>
  <dc:creator>김창운</dc:creator>
  <cp:lastModifiedBy>kim ch w</cp:lastModifiedBy>
  <cp:revision>42</cp:revision>
  <dcterms:created xsi:type="dcterms:W3CDTF">2007-06-27T16:46:10Z</dcterms:created>
  <dcterms:modified xsi:type="dcterms:W3CDTF">2019-07-21T23:33:23Z</dcterms:modified>
</cp:coreProperties>
</file>