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6" autoAdjust="0"/>
    <p:restoredTop sz="94251" autoAdjust="0"/>
  </p:normalViewPr>
  <p:slideViewPr>
    <p:cSldViewPr>
      <p:cViewPr varScale="1">
        <p:scale>
          <a:sx n="53" d="100"/>
          <a:sy n="53" d="100"/>
        </p:scale>
        <p:origin x="78" y="2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87D84A-AF42-47F7-AEC3-FEC166587AF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56035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0229D7-7E9D-4F52-9BE3-0786574E878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4147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EEFDA-1FB4-44AF-BB07-901ADE0CF8B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56754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35ECE3-ABB5-48A6-9B66-2C3C271E511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112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9AB6A8-00DB-4963-BE41-692E342863D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2841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3F6212-4695-48FD-8EFA-C1310410FA2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6339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232BD-B6BA-4E56-9442-3EA7E93961C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6677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A4DAD-3589-4AEA-945E-0E52DD6F6C9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2900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C5C807-A4E6-429D-8552-A4498CB0D04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8766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DDBE34-6C24-49ED-B263-7498AC64A04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52756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0CB186-BCFB-4901-BB42-18496FAA7E4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3454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46DCF3-D547-4B22-9DE2-33B584B055B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427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5936;&#49332;&#47196;&#45768;&#44032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5936;&#49332;&#47196;&#45768;&#44032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5936;&#49332;&#47196;&#45768;&#44032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7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3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7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7FDDD203-40E6-43A5-8022-DE1D7FE3E3FD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1" name="AutoShape 39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04B29B5-3C20-4D04-B33F-5134AC858578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583DFBD-4006-4885-84B8-F2386F9FBADB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3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1CA23AE-F133-4F11-80E3-DD930B9BC459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1FC1E93-49E5-4798-B4A2-BE1C84D30E82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FA709B5-2771-4261-83EB-7CFF11532383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F9579E8-F9D1-4D5C-B81B-2A67E5347497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9C0AC5A-168B-4904-ABEA-A7821B13B214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5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6CCC57C-657D-4918-9DF9-673DEA20A608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59153AA-0DCC-4667-A2BA-2E8F1C7A9E16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0100958-5E5B-4AD1-8222-0F53CA0346E3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C4E0E26-8138-4715-AD05-22CA41A24CED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BC81CE4-8A0B-4E6E-B172-3F5B45DDEDB2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7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F1C031D-D8C4-4E77-913C-AE70BDF42B0F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938EBCE-15E1-46C7-978F-1D0B20341028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A966450-D191-43E4-AFA9-00816C2A3D8A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065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CBB1F78-485B-4FFB-8113-54D8668E90DF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065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59665"/>
              <a:ext cx="159067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279576" y="45318"/>
                <a:ext cx="8496944" cy="361082"/>
                <a:chOff x="2279576" y="45318"/>
                <a:chExt cx="8496944" cy="36108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5024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49123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5391" y="215900"/>
                  <a:ext cx="31112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45318"/>
                  <a:ext cx="67622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C2D7B6F-8035-4C66-8564-42B05B778971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</TotalTime>
  <Words>324</Words>
  <Application>Microsoft Office PowerPoint</Application>
  <PresentationFormat>와이드스크린</PresentationFormat>
  <Paragraphs>324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3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데살로니가후서3장</dc:title>
  <dc:creator>김창운</dc:creator>
  <cp:lastModifiedBy>kim ch w</cp:lastModifiedBy>
  <cp:revision>76</cp:revision>
  <dcterms:created xsi:type="dcterms:W3CDTF">2011-04-23T03:18:12Z</dcterms:created>
  <dcterms:modified xsi:type="dcterms:W3CDTF">2020-01-14T02:24:55Z</dcterms:modified>
</cp:coreProperties>
</file>