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 autoAdjust="0"/>
    <p:restoredTop sz="94660"/>
  </p:normalViewPr>
  <p:slideViewPr>
    <p:cSldViewPr>
      <p:cViewPr varScale="1">
        <p:scale>
          <a:sx n="42" d="100"/>
          <a:sy n="42" d="100"/>
        </p:scale>
        <p:origin x="84" y="6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332AD55-8F14-4799-AE8C-308E80E4E6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DFCDC-E1F3-4DCE-BE91-D92BB73006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490500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A71B-2A9F-4195-A9A2-C92864E86F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408986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5A9EF-5B5F-40BE-92F6-26DF0B8781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54420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D9535-43FF-4E4B-9C11-3FBF11FEFCE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74195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7C211-2884-481F-AF37-5ECDEA3CDA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12334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9DE78-E89F-4C40-8D7D-8CDF8EFBA0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67668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1A82E-BEFE-452B-99EC-2C6C949175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59635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64966-BEE3-401F-840D-35FF72DEC5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79697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8E6C3-8257-40BC-8AE5-73BA63AEDF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433199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791F3-F611-479D-8743-F3B74607E6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322526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FBF5C-D323-44B2-9644-B995D8B5D2E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4420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21장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7698D19A-C994-4094-9394-4ABF6EF9A9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0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1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6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7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8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2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0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1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2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3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4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09&#49324;&#47924;&#50648;&#49345;/&#49324;&#47924;&#50648;&#49345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4.png"/><Relationship Id="rId63" Type="http://schemas.openxmlformats.org/officeDocument/2006/relationships/hyperlink" Target="&#51104;&#50616;12&#51109;.pptx" TargetMode="External"/><Relationship Id="rId84" Type="http://schemas.openxmlformats.org/officeDocument/2006/relationships/image" Target="../media/image25.png"/><Relationship Id="rId138" Type="http://schemas.openxmlformats.org/officeDocument/2006/relationships/image" Target="../media/image52.png"/><Relationship Id="rId159" Type="http://schemas.openxmlformats.org/officeDocument/2006/relationships/hyperlink" Target="../30&#50500;&#47784;&#49828;/&#50500;&#47784;&#49828;.pptx" TargetMode="External"/><Relationship Id="rId170" Type="http://schemas.openxmlformats.org/officeDocument/2006/relationships/image" Target="../media/image68.png"/><Relationship Id="rId191" Type="http://schemas.openxmlformats.org/officeDocument/2006/relationships/hyperlink" Target="../../&#49888;&#50557;PPT/46%20&#44256;&#47536;&#46020;&#51204;&#49436;/&#44256;&#47536;&#46020;&#51204;&#49436;.pptx" TargetMode="External"/><Relationship Id="rId20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26" Type="http://schemas.openxmlformats.org/officeDocument/2006/relationships/image" Target="../media/image96.png"/><Relationship Id="rId107" Type="http://schemas.openxmlformats.org/officeDocument/2006/relationships/hyperlink" Target="../04&#48124;&#49688;&#44592;/&#48124;&#49688;&#44592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&#51104;&#50616;07&#51109;.pptx" TargetMode="External"/><Relationship Id="rId74" Type="http://schemas.openxmlformats.org/officeDocument/2006/relationships/image" Target="../media/image20.png"/><Relationship Id="rId128" Type="http://schemas.openxmlformats.org/officeDocument/2006/relationships/image" Target="../media/image47.png"/><Relationship Id="rId149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95" Type="http://schemas.openxmlformats.org/officeDocument/2006/relationships/hyperlink" Target="&#51104;&#50616;29&#51109;.pptx" TargetMode="External"/><Relationship Id="rId160" Type="http://schemas.openxmlformats.org/officeDocument/2006/relationships/image" Target="../media/image63.png"/><Relationship Id="rId181" Type="http://schemas.openxmlformats.org/officeDocument/2006/relationships/hyperlink" Target="../../&#49888;&#50557;PPT/41%20&#47560;&#44032;&#48373;&#51020;/&#47560;&#44032;&#48373;&#51020;.pptx" TargetMode="External"/><Relationship Id="rId216" Type="http://schemas.openxmlformats.org/officeDocument/2006/relationships/image" Target="../media/image91.png"/><Relationship Id="rId22" Type="http://schemas.openxmlformats.org/officeDocument/2006/relationships/slide" Target="slide11.xml"/><Relationship Id="rId43" Type="http://schemas.openxmlformats.org/officeDocument/2006/relationships/hyperlink" Target="&#51104;&#50616;02&#51109;.pptx" TargetMode="External"/><Relationship Id="rId64" Type="http://schemas.openxmlformats.org/officeDocument/2006/relationships/image" Target="../media/image15.png"/><Relationship Id="rId118" Type="http://schemas.openxmlformats.org/officeDocument/2006/relationships/image" Target="../media/image42.png"/><Relationship Id="rId139" Type="http://schemas.openxmlformats.org/officeDocument/2006/relationships/hyperlink" Target="../20&#51104;&#50616;/&#51104;&#50616;.pptx" TargetMode="External"/><Relationship Id="rId85" Type="http://schemas.openxmlformats.org/officeDocument/2006/relationships/hyperlink" Target="&#51104;&#50616;23&#51109;.pptx" TargetMode="External"/><Relationship Id="rId150" Type="http://schemas.openxmlformats.org/officeDocument/2006/relationships/image" Target="../media/image58.png"/><Relationship Id="rId171" Type="http://schemas.openxmlformats.org/officeDocument/2006/relationships/hyperlink" Target="../36&#49828;&#48148;&#45264;/&#49828;&#48148;&#45264;.pptx" TargetMode="External"/><Relationship Id="rId192" Type="http://schemas.openxmlformats.org/officeDocument/2006/relationships/image" Target="../media/image79.png"/><Relationship Id="rId206" Type="http://schemas.openxmlformats.org/officeDocument/2006/relationships/image" Target="../media/image86.png"/><Relationship Id="rId227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7.xml"/><Relationship Id="rId108" Type="http://schemas.openxmlformats.org/officeDocument/2006/relationships/image" Target="../media/image37.png"/><Relationship Id="rId129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0.png"/><Relationship Id="rId75" Type="http://schemas.openxmlformats.org/officeDocument/2006/relationships/hyperlink" Target="&#51104;&#50616;18&#51109;.pptx" TargetMode="External"/><Relationship Id="rId96" Type="http://schemas.openxmlformats.org/officeDocument/2006/relationships/image" Target="../media/image31.png"/><Relationship Id="rId140" Type="http://schemas.openxmlformats.org/officeDocument/2006/relationships/image" Target="../media/image53.png"/><Relationship Id="rId161" Type="http://schemas.openxmlformats.org/officeDocument/2006/relationships/hyperlink" Target="../31&#50724;&#48148;&#45852;/&#50724;&#48148;&#45852;1&#51109;.pptx" TargetMode="External"/><Relationship Id="rId182" Type="http://schemas.openxmlformats.org/officeDocument/2006/relationships/image" Target="../media/image74.png"/><Relationship Id="rId217" Type="http://schemas.openxmlformats.org/officeDocument/2006/relationships/hyperlink" Target="../../&#49888;&#50557;PPT/59%20&#50556;&#44256;&#48372;&#49436;/&#50556;&#44256;&#48372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31.xml"/><Relationship Id="rId119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5.png"/><Relationship Id="rId65" Type="http://schemas.openxmlformats.org/officeDocument/2006/relationships/hyperlink" Target="&#51104;&#50616;13&#51109;.pptx" TargetMode="External"/><Relationship Id="rId86" Type="http://schemas.openxmlformats.org/officeDocument/2006/relationships/image" Target="../media/image26.png"/><Relationship Id="rId130" Type="http://schemas.openxmlformats.org/officeDocument/2006/relationships/image" Target="../media/image48.png"/><Relationship Id="rId151" Type="http://schemas.openxmlformats.org/officeDocument/2006/relationships/hyperlink" Target="../26&#50640;&#49828;&#44180;/&#50640;&#49828;&#44180;.pptx" TargetMode="External"/><Relationship Id="rId172" Type="http://schemas.openxmlformats.org/officeDocument/2006/relationships/image" Target="../media/image69.png"/><Relationship Id="rId193" Type="http://schemas.openxmlformats.org/officeDocument/2006/relationships/hyperlink" Target="../../&#49888;&#50557;PPT/47%20&#44256;&#47536;&#46020;&#54980;&#49436;/&#44256;&#47536;&#46020;&#54980;&#49436;.pptx" TargetMode="External"/><Relationship Id="rId207" Type="http://schemas.openxmlformats.org/officeDocument/2006/relationships/hyperlink" Target="../../&#49888;&#50557;PPT/54%20&#46356;&#47784;&#45936;&#51204;&#49436;/&#46356;&#47784;&#45936;&#51204;&#49436;.pptx" TargetMode="External"/><Relationship Id="rId228" Type="http://schemas.openxmlformats.org/officeDocument/2006/relationships/image" Target="../media/image97.png"/><Relationship Id="rId13" Type="http://schemas.openxmlformats.org/officeDocument/2006/relationships/slide" Target="slide26.xml"/><Relationship Id="rId109" Type="http://schemas.openxmlformats.org/officeDocument/2006/relationships/hyperlink" Target="../05&#49888;&#47749;&#44592;/&#49888;&#47749;&#44592;.pptx" TargetMode="External"/><Relationship Id="rId34" Type="http://schemas.openxmlformats.org/officeDocument/2006/relationships/slide" Target="slide18.xml"/><Relationship Id="rId55" Type="http://schemas.openxmlformats.org/officeDocument/2006/relationships/hyperlink" Target="&#51104;&#50616;08&#51109;.pptx" TargetMode="External"/><Relationship Id="rId76" Type="http://schemas.openxmlformats.org/officeDocument/2006/relationships/image" Target="../media/image21.png"/><Relationship Id="rId97" Type="http://schemas.openxmlformats.org/officeDocument/2006/relationships/hyperlink" Target="&#51104;&#50616;30&#51109;.pptx" TargetMode="External"/><Relationship Id="rId120" Type="http://schemas.openxmlformats.org/officeDocument/2006/relationships/image" Target="../media/image43.png"/><Relationship Id="rId141" Type="http://schemas.openxmlformats.org/officeDocument/2006/relationships/hyperlink" Target="../21&#51204;&#46020;&#49436;/&#51204;&#4602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4.png"/><Relationship Id="rId183" Type="http://schemas.openxmlformats.org/officeDocument/2006/relationships/hyperlink" Target="../../&#49888;&#50557;PPT/42%20&#45572;&#44032;&#48373;&#51020;/&#45572;&#44032;&#48373;&#51020;.pptx" TargetMode="External"/><Relationship Id="rId218" Type="http://schemas.openxmlformats.org/officeDocument/2006/relationships/image" Target="../media/image92.png"/><Relationship Id="rId24" Type="http://schemas.openxmlformats.org/officeDocument/2006/relationships/slide" Target="slide12.xml"/><Relationship Id="rId45" Type="http://schemas.openxmlformats.org/officeDocument/2006/relationships/hyperlink" Target="&#51104;&#50616;03&#51109;.pptx" TargetMode="External"/><Relationship Id="rId66" Type="http://schemas.openxmlformats.org/officeDocument/2006/relationships/image" Target="../media/image16.png"/><Relationship Id="rId87" Type="http://schemas.openxmlformats.org/officeDocument/2006/relationships/hyperlink" Target="&#51104;&#50616;24&#51109;.pptx" TargetMode="External"/><Relationship Id="rId110" Type="http://schemas.openxmlformats.org/officeDocument/2006/relationships/image" Target="../media/image38.png"/><Relationship Id="rId131" Type="http://schemas.openxmlformats.org/officeDocument/2006/relationships/hyperlink" Target="../16&#45712;&#54756;&#48120;&#50556;/&#45712;&#54756;&#48120;&#50556;.pptx" TargetMode="External"/><Relationship Id="rId152" Type="http://schemas.openxmlformats.org/officeDocument/2006/relationships/image" Target="../media/image59.png"/><Relationship Id="rId173" Type="http://schemas.openxmlformats.org/officeDocument/2006/relationships/hyperlink" Target="../37&#54617;&#44060;/&#54617;&#44060;.pptx" TargetMode="External"/><Relationship Id="rId194" Type="http://schemas.openxmlformats.org/officeDocument/2006/relationships/image" Target="../media/image80.png"/><Relationship Id="rId208" Type="http://schemas.openxmlformats.org/officeDocument/2006/relationships/image" Target="../media/image87.png"/><Relationship Id="rId229" Type="http://schemas.openxmlformats.org/officeDocument/2006/relationships/hyperlink" Target="../../&#49888;&#50557;PPT/65%20&#50976;&#45796;&#49436;/&#50976;&#45796;&#49436;1&#51109;.pptx" TargetMode="External"/><Relationship Id="rId14" Type="http://schemas.openxmlformats.org/officeDocument/2006/relationships/slide" Target="slide7.xml"/><Relationship Id="rId35" Type="http://schemas.openxmlformats.org/officeDocument/2006/relationships/slide" Target="slide19.xml"/><Relationship Id="rId56" Type="http://schemas.openxmlformats.org/officeDocument/2006/relationships/image" Target="../media/image11.png"/><Relationship Id="rId77" Type="http://schemas.openxmlformats.org/officeDocument/2006/relationships/hyperlink" Target="&#51104;&#50616;19&#51109;.pptx" TargetMode="External"/><Relationship Id="rId100" Type="http://schemas.openxmlformats.org/officeDocument/2006/relationships/image" Target="../media/image33.png"/><Relationship Id="rId8" Type="http://schemas.openxmlformats.org/officeDocument/2006/relationships/slide" Target="slide4.xml"/><Relationship Id="rId98" Type="http://schemas.openxmlformats.org/officeDocument/2006/relationships/image" Target="../media/image32.png"/><Relationship Id="rId121" Type="http://schemas.openxmlformats.org/officeDocument/2006/relationships/hyperlink" Target="../12&#50676;&#50773;&#44592;&#54616;/&#50676;&#50773;&#44592;&#54616;.pptx" TargetMode="External"/><Relationship Id="rId142" Type="http://schemas.openxmlformats.org/officeDocument/2006/relationships/image" Target="../media/image54.png"/><Relationship Id="rId163" Type="http://schemas.openxmlformats.org/officeDocument/2006/relationships/hyperlink" Target="../32&#50836;&#45208;/&#50836;&#45208;.pptx" TargetMode="External"/><Relationship Id="rId184" Type="http://schemas.openxmlformats.org/officeDocument/2006/relationships/image" Target="../media/image75.png"/><Relationship Id="rId219" Type="http://schemas.openxmlformats.org/officeDocument/2006/relationships/hyperlink" Target="../../&#49888;&#50557;PPT/60%20&#48288;&#46300;&#47196;&#51204;&#49436;/&#48288;&#46300;&#47196;&#51204;&#49436;.pptx" TargetMode="External"/><Relationship Id="rId230" Type="http://schemas.openxmlformats.org/officeDocument/2006/relationships/image" Target="../media/image98.png"/><Relationship Id="rId25" Type="http://schemas.openxmlformats.org/officeDocument/2006/relationships/slide" Target="slide32.xml"/><Relationship Id="rId46" Type="http://schemas.openxmlformats.org/officeDocument/2006/relationships/image" Target="../media/image6.png"/><Relationship Id="rId67" Type="http://schemas.openxmlformats.org/officeDocument/2006/relationships/hyperlink" Target="&#51104;&#50616;14&#51109;.pptx" TargetMode="External"/><Relationship Id="rId20" Type="http://schemas.openxmlformats.org/officeDocument/2006/relationships/slide" Target="slide10.xml"/><Relationship Id="rId41" Type="http://schemas.openxmlformats.org/officeDocument/2006/relationships/hyperlink" Target="&#51104;&#50616;01&#51109;.pptx" TargetMode="External"/><Relationship Id="rId62" Type="http://schemas.openxmlformats.org/officeDocument/2006/relationships/image" Target="../media/image14.png"/><Relationship Id="rId83" Type="http://schemas.openxmlformats.org/officeDocument/2006/relationships/hyperlink" Target="&#51104;&#50616;22&#51109;.pptx" TargetMode="External"/><Relationship Id="rId88" Type="http://schemas.openxmlformats.org/officeDocument/2006/relationships/image" Target="../media/image27.png"/><Relationship Id="rId111" Type="http://schemas.openxmlformats.org/officeDocument/2006/relationships/hyperlink" Target="../06&#50668;&#54840;&#49688;&#50500;/&#50668;&#54840;&#49688;&#50500;.pptx" TargetMode="External"/><Relationship Id="rId132" Type="http://schemas.openxmlformats.org/officeDocument/2006/relationships/image" Target="../media/image49.png"/><Relationship Id="rId153" Type="http://schemas.openxmlformats.org/officeDocument/2006/relationships/hyperlink" Target="../27&#45796;&#45768;&#50648;/&#45796;&#45768;&#50648;.pptx" TargetMode="External"/><Relationship Id="rId174" Type="http://schemas.openxmlformats.org/officeDocument/2006/relationships/image" Target="../media/image70.png"/><Relationship Id="rId179" Type="http://schemas.openxmlformats.org/officeDocument/2006/relationships/hyperlink" Target="../../&#49888;&#50557;PPT/40%20&#47560;&#53468;&#48373;&#51020;/&#47560;&#53468;&#48373;&#51020;.pptx" TargetMode="External"/><Relationship Id="rId195" Type="http://schemas.openxmlformats.org/officeDocument/2006/relationships/hyperlink" Target="../../&#49888;&#50557;PPT/48%20&#44040;&#46972;&#46356;&#50500;&#49436;/&#44040;&#46972;&#46356;&#50500;&#49436;.pptx" TargetMode="External"/><Relationship Id="rId209" Type="http://schemas.openxmlformats.org/officeDocument/2006/relationships/hyperlink" Target="../../&#49888;&#50557;PPT/55%20&#46356;&#47784;&#45936;&#54980;&#49436;/&#46356;&#47784;&#45936;&#54980;&#49436;.pptx" TargetMode="External"/><Relationship Id="rId190" Type="http://schemas.openxmlformats.org/officeDocument/2006/relationships/image" Target="../media/image78.png"/><Relationship Id="rId204" Type="http://schemas.openxmlformats.org/officeDocument/2006/relationships/image" Target="../media/image85.png"/><Relationship Id="rId220" Type="http://schemas.openxmlformats.org/officeDocument/2006/relationships/image" Target="../media/image93.png"/><Relationship Id="rId225" Type="http://schemas.openxmlformats.org/officeDocument/2006/relationships/hyperlink" Target="../../&#49888;&#50557;PPT/63%20&#50836;&#54620;&#51060;&#49436;/&#50836;&#54620;&#51060;&#49436;1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20.xml"/><Relationship Id="rId57" Type="http://schemas.openxmlformats.org/officeDocument/2006/relationships/hyperlink" Target="&#51104;&#50616;09&#51109;.pptx" TargetMode="External"/><Relationship Id="rId106" Type="http://schemas.openxmlformats.org/officeDocument/2006/relationships/image" Target="../media/image36.png"/><Relationship Id="rId127" Type="http://schemas.openxmlformats.org/officeDocument/2006/relationships/hyperlink" Target="../14&#50669;&#45824;&#54616;/&#50669;&#45824;&#54616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9.png"/><Relationship Id="rId73" Type="http://schemas.openxmlformats.org/officeDocument/2006/relationships/hyperlink" Target="&#51104;&#50616;17&#51109;.pptx" TargetMode="External"/><Relationship Id="rId78" Type="http://schemas.openxmlformats.org/officeDocument/2006/relationships/image" Target="../media/image22.png"/><Relationship Id="rId94" Type="http://schemas.openxmlformats.org/officeDocument/2006/relationships/image" Target="../media/image30.png"/><Relationship Id="rId99" Type="http://schemas.openxmlformats.org/officeDocument/2006/relationships/hyperlink" Target="&#51104;&#50616;31&#51109;.pptx" TargetMode="External"/><Relationship Id="rId101" Type="http://schemas.openxmlformats.org/officeDocument/2006/relationships/hyperlink" Target="../02&#52636;&#50528;&#44413;&#44592;/&#52636;&#50528;&#44413;&#44592;.pptx" TargetMode="External"/><Relationship Id="rId122" Type="http://schemas.openxmlformats.org/officeDocument/2006/relationships/image" Target="../media/image44.png"/><Relationship Id="rId143" Type="http://schemas.openxmlformats.org/officeDocument/2006/relationships/hyperlink" Target="../22&#50500;&#44032;/&#50500;&#44032;.pptx" TargetMode="External"/><Relationship Id="rId148" Type="http://schemas.openxmlformats.org/officeDocument/2006/relationships/image" Target="../media/image57.png"/><Relationship Id="rId164" Type="http://schemas.openxmlformats.org/officeDocument/2006/relationships/image" Target="../media/image65.png"/><Relationship Id="rId169" Type="http://schemas.openxmlformats.org/officeDocument/2006/relationships/hyperlink" Target="../35&#54616;&#48149;&#44397;/&#54616;&#48149;&#44397;.pptx" TargetMode="External"/><Relationship Id="rId185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3.png"/><Relationship Id="rId210" Type="http://schemas.openxmlformats.org/officeDocument/2006/relationships/image" Target="../media/image88.png"/><Relationship Id="rId215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slide" Target="slide13.xml"/><Relationship Id="rId231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104;&#50616;04&#51109;.pptx" TargetMode="External"/><Relationship Id="rId68" Type="http://schemas.openxmlformats.org/officeDocument/2006/relationships/image" Target="../media/image17.png"/><Relationship Id="rId89" Type="http://schemas.openxmlformats.org/officeDocument/2006/relationships/hyperlink" Target="&#51104;&#50616;25&#51109;.pptx" TargetMode="External"/><Relationship Id="rId112" Type="http://schemas.openxmlformats.org/officeDocument/2006/relationships/image" Target="../media/image39.png"/><Relationship Id="rId133" Type="http://schemas.openxmlformats.org/officeDocument/2006/relationships/hyperlink" Target="../17&#50640;&#49828;&#45908;/&#50640;&#49828;&#45908;.pptx" TargetMode="External"/><Relationship Id="rId154" Type="http://schemas.openxmlformats.org/officeDocument/2006/relationships/image" Target="../media/image60.png"/><Relationship Id="rId175" Type="http://schemas.openxmlformats.org/officeDocument/2006/relationships/hyperlink" Target="../38&#49828;&#44032;&#47028;/&#49828;&#44032;&#47028;.pptx" TargetMode="External"/><Relationship Id="rId196" Type="http://schemas.openxmlformats.org/officeDocument/2006/relationships/image" Target="../media/image81.png"/><Relationship Id="rId200" Type="http://schemas.openxmlformats.org/officeDocument/2006/relationships/image" Target="../media/image83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../../&#44396;-&#49888;&#50557;%20&#49457;&#44221;&#47785;&#47197;.pptx" TargetMode="External"/><Relationship Id="rId58" Type="http://schemas.openxmlformats.org/officeDocument/2006/relationships/image" Target="../media/image12.png"/><Relationship Id="rId79" Type="http://schemas.openxmlformats.org/officeDocument/2006/relationships/hyperlink" Target="&#51104;&#50616;20&#51109;.pptx" TargetMode="External"/><Relationship Id="rId102" Type="http://schemas.openxmlformats.org/officeDocument/2006/relationships/image" Target="../media/image34.png"/><Relationship Id="rId123" Type="http://schemas.openxmlformats.org/officeDocument/2006/relationships/hyperlink" Target="../11&#50676;&#50773;&#44592;&#49345;/&#50676;&#50773;&#44592;&#49345;.pptx" TargetMode="External"/><Relationship Id="rId144" Type="http://schemas.openxmlformats.org/officeDocument/2006/relationships/image" Target="../media/image55.png"/><Relationship Id="rId90" Type="http://schemas.openxmlformats.org/officeDocument/2006/relationships/image" Target="../media/image28.png"/><Relationship Id="rId165" Type="http://schemas.openxmlformats.org/officeDocument/2006/relationships/hyperlink" Target="../33&#48120;&#44032;/&#48120;&#44032;.pptx" TargetMode="External"/><Relationship Id="rId186" Type="http://schemas.openxmlformats.org/officeDocument/2006/relationships/image" Target="../media/image76.png"/><Relationship Id="rId211" Type="http://schemas.openxmlformats.org/officeDocument/2006/relationships/hyperlink" Target="../../&#49888;&#50557;PPT/56%20&#46356;&#46020;&#49436;/&#46356;&#46020;&#49436;.pptx" TargetMode="External"/><Relationship Id="rId232" Type="http://schemas.openxmlformats.org/officeDocument/2006/relationships/image" Target="../media/image99.png"/><Relationship Id="rId27" Type="http://schemas.openxmlformats.org/officeDocument/2006/relationships/slide" Target="slide33.xml"/><Relationship Id="rId48" Type="http://schemas.openxmlformats.org/officeDocument/2006/relationships/image" Target="../media/image7.png"/><Relationship Id="rId69" Type="http://schemas.openxmlformats.org/officeDocument/2006/relationships/hyperlink" Target="&#51104;&#50616;15&#51109;.pptx" TargetMode="External"/><Relationship Id="rId113" Type="http://schemas.openxmlformats.org/officeDocument/2006/relationships/hyperlink" Target="../07&#49324;&#49324;&#44592;/&#49324;&#49324;&#44592;.pptx" TargetMode="External"/><Relationship Id="rId134" Type="http://schemas.openxmlformats.org/officeDocument/2006/relationships/image" Target="../media/image50.png"/><Relationship Id="rId80" Type="http://schemas.openxmlformats.org/officeDocument/2006/relationships/image" Target="../media/image23.png"/><Relationship Id="rId155" Type="http://schemas.openxmlformats.org/officeDocument/2006/relationships/hyperlink" Target="../28&#54840;&#49464;&#50500;/&#54840;&#49464;&#50500;.pptx" TargetMode="External"/><Relationship Id="rId176" Type="http://schemas.openxmlformats.org/officeDocument/2006/relationships/image" Target="../media/image71.png"/><Relationship Id="rId197" Type="http://schemas.openxmlformats.org/officeDocument/2006/relationships/hyperlink" Target="../../&#49888;&#50557;PPT/49%20&#50640;&#48288;&#49548;&#49436;/&#50640;&#48288;&#49548;&#49436;.pptx" TargetMode="External"/><Relationship Id="rId201" Type="http://schemas.openxmlformats.org/officeDocument/2006/relationships/hyperlink" Target="../../&#49888;&#50557;PPT/51%20&#44264;&#47196;&#49352;&#49436;/&#44264;&#47196;&#49352;&#49436;.pptx" TargetMode="External"/><Relationship Id="rId222" Type="http://schemas.openxmlformats.org/officeDocument/2006/relationships/image" Target="../media/image94.png"/><Relationship Id="rId17" Type="http://schemas.openxmlformats.org/officeDocument/2006/relationships/slide" Target="slide28.xml"/><Relationship Id="rId38" Type="http://schemas.openxmlformats.org/officeDocument/2006/relationships/image" Target="../media/image2.png"/><Relationship Id="rId59" Type="http://schemas.openxmlformats.org/officeDocument/2006/relationships/hyperlink" Target="&#51104;&#50616;10&#51109;.pptx" TargetMode="External"/><Relationship Id="rId103" Type="http://schemas.openxmlformats.org/officeDocument/2006/relationships/hyperlink" Target="&#52285;&#49464;&#44592;.pptx" TargetMode="External"/><Relationship Id="rId124" Type="http://schemas.openxmlformats.org/officeDocument/2006/relationships/image" Target="../media/image45.png"/><Relationship Id="rId70" Type="http://schemas.openxmlformats.org/officeDocument/2006/relationships/image" Target="../media/image18.png"/><Relationship Id="rId91" Type="http://schemas.openxmlformats.org/officeDocument/2006/relationships/hyperlink" Target="&#51104;&#50616;26&#51109;.pptx" TargetMode="External"/><Relationship Id="rId145" Type="http://schemas.openxmlformats.org/officeDocument/2006/relationships/hyperlink" Target="../23&#51060;&#49324;&#50556;/&#51060;&#49324;&#50556;.pptx" TargetMode="External"/><Relationship Id="rId166" Type="http://schemas.openxmlformats.org/officeDocument/2006/relationships/image" Target="../media/image66.png"/><Relationship Id="rId187" Type="http://schemas.openxmlformats.org/officeDocument/2006/relationships/hyperlink" Target="../../&#49888;&#50557;PPT/44%20&#49324;&#46020;&#54665;&#51204;/&#49324;&#46020;&#54665;&#51204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9.png"/><Relationship Id="rId233" Type="http://schemas.openxmlformats.org/officeDocument/2006/relationships/image" Target="../media/image100.png"/><Relationship Id="rId28" Type="http://schemas.openxmlformats.org/officeDocument/2006/relationships/slide" Target="slide14.xml"/><Relationship Id="rId49" Type="http://schemas.openxmlformats.org/officeDocument/2006/relationships/hyperlink" Target="&#51104;&#50616;05&#51109;.pptx" TargetMode="External"/><Relationship Id="rId114" Type="http://schemas.openxmlformats.org/officeDocument/2006/relationships/image" Target="../media/image40.png"/><Relationship Id="rId60" Type="http://schemas.openxmlformats.org/officeDocument/2006/relationships/image" Target="../media/image13.png"/><Relationship Id="rId81" Type="http://schemas.openxmlformats.org/officeDocument/2006/relationships/hyperlink" Target="&#51104;&#50616;21&#51109;.pptx" TargetMode="External"/><Relationship Id="rId135" Type="http://schemas.openxmlformats.org/officeDocument/2006/relationships/hyperlink" Target="../18&#50853;&#44592;/&#50853;&#44592;.pptx" TargetMode="External"/><Relationship Id="rId156" Type="http://schemas.openxmlformats.org/officeDocument/2006/relationships/image" Target="../media/image61.png"/><Relationship Id="rId177" Type="http://schemas.openxmlformats.org/officeDocument/2006/relationships/hyperlink" Target="../39&#47568;&#46972;&#44592;/&#47568;&#46972;&#44592;.pptx" TargetMode="External"/><Relationship Id="rId198" Type="http://schemas.openxmlformats.org/officeDocument/2006/relationships/image" Target="../media/image82.png"/><Relationship Id="rId202" Type="http://schemas.openxmlformats.org/officeDocument/2006/relationships/image" Target="../media/image84.png"/><Relationship Id="rId223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27&#51109;.pptx" TargetMode="External"/><Relationship Id="rId50" Type="http://schemas.openxmlformats.org/officeDocument/2006/relationships/image" Target="../media/image8.png"/><Relationship Id="rId104" Type="http://schemas.openxmlformats.org/officeDocument/2006/relationships/image" Target="../media/image35.png"/><Relationship Id="rId125" Type="http://schemas.openxmlformats.org/officeDocument/2006/relationships/hyperlink" Target="../13&#50669;&#45824;&#49345;/&#50669;&#45824;&#49345;.pptx" TargetMode="External"/><Relationship Id="rId146" Type="http://schemas.openxmlformats.org/officeDocument/2006/relationships/image" Target="../media/image56.png"/><Relationship Id="rId167" Type="http://schemas.openxmlformats.org/officeDocument/2006/relationships/hyperlink" Target="../34&#45208;&#54996;/&#45208;&#54996;.pptx" TargetMode="External"/><Relationship Id="rId188" Type="http://schemas.openxmlformats.org/officeDocument/2006/relationships/image" Target="../media/image77.png"/><Relationship Id="rId71" Type="http://schemas.openxmlformats.org/officeDocument/2006/relationships/hyperlink" Target="&#51104;&#50616;16&#51109;.pptx" TargetMode="External"/><Relationship Id="rId92" Type="http://schemas.openxmlformats.org/officeDocument/2006/relationships/image" Target="../media/image29.png"/><Relationship Id="rId213" Type="http://schemas.openxmlformats.org/officeDocument/2006/relationships/hyperlink" Target="../../&#49888;&#50557;PPT/57%20&#48716;&#47112;&#47788;&#49436;/&#48716;&#47112;&#47788;&#49436;1&#51109;.pptx" TargetMode="External"/><Relationship Id="rId234" Type="http://schemas.openxmlformats.org/officeDocument/2006/relationships/image" Target="../media/image135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3.png"/><Relationship Id="rId115" Type="http://schemas.openxmlformats.org/officeDocument/2006/relationships/hyperlink" Target="../08&#47355;&#44592;/&#47355;&#44592;.pptx" TargetMode="External"/><Relationship Id="rId136" Type="http://schemas.openxmlformats.org/officeDocument/2006/relationships/image" Target="../media/image51.png"/><Relationship Id="rId157" Type="http://schemas.openxmlformats.org/officeDocument/2006/relationships/hyperlink" Target="../29&#50836;&#50648;/&#50836;&#50648;.pptx" TargetMode="External"/><Relationship Id="rId178" Type="http://schemas.openxmlformats.org/officeDocument/2006/relationships/image" Target="../media/image72.png"/><Relationship Id="rId61" Type="http://schemas.openxmlformats.org/officeDocument/2006/relationships/hyperlink" Target="&#51104;&#50616;11&#51109;.pptx" TargetMode="External"/><Relationship Id="rId82" Type="http://schemas.openxmlformats.org/officeDocument/2006/relationships/image" Target="../media/image24.png"/><Relationship Id="rId199" Type="http://schemas.openxmlformats.org/officeDocument/2006/relationships/hyperlink" Target="../../&#49888;&#50557;PPT/50%20&#48716;&#47549;&#48372;&#49436;/&#48716;&#47549;&#48372;&#49436;.pptx" TargetMode="External"/><Relationship Id="rId20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5.png"/><Relationship Id="rId30" Type="http://schemas.openxmlformats.org/officeDocument/2006/relationships/slide" Target="slide15.xml"/><Relationship Id="rId105" Type="http://schemas.openxmlformats.org/officeDocument/2006/relationships/hyperlink" Target="../03&#47112;&#50948;&#44592;/&#47112;&#50948;&#44592;.pptx" TargetMode="External"/><Relationship Id="rId126" Type="http://schemas.openxmlformats.org/officeDocument/2006/relationships/image" Target="../media/image46.png"/><Relationship Id="rId147" Type="http://schemas.openxmlformats.org/officeDocument/2006/relationships/hyperlink" Target="../24&#50696;&#47112;&#48120;&#50556;/&#50696;&#47112;&#48120;&#50556;.pptx" TargetMode="External"/><Relationship Id="rId168" Type="http://schemas.openxmlformats.org/officeDocument/2006/relationships/image" Target="../media/image67.png"/><Relationship Id="rId51" Type="http://schemas.openxmlformats.org/officeDocument/2006/relationships/hyperlink" Target="&#51104;&#50616;06&#51109;.pptx" TargetMode="External"/><Relationship Id="rId72" Type="http://schemas.openxmlformats.org/officeDocument/2006/relationships/image" Target="../media/image19.png"/><Relationship Id="rId93" Type="http://schemas.openxmlformats.org/officeDocument/2006/relationships/hyperlink" Target="&#51104;&#50616;28&#51109;.pptx" TargetMode="External"/><Relationship Id="rId189" Type="http://schemas.openxmlformats.org/officeDocument/2006/relationships/hyperlink" Target="../../&#49888;&#50557;PPT/45%20&#47196;&#47560;&#49436;/&#47196;&#47560;&#49436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0.png"/><Relationship Id="rId116" Type="http://schemas.openxmlformats.org/officeDocument/2006/relationships/image" Target="../media/image41.png"/><Relationship Id="rId137" Type="http://schemas.openxmlformats.org/officeDocument/2006/relationships/hyperlink" Target="../19&#49884;&#54200;/&#49884;&#54200;.pptx" TargetMode="External"/><Relationship Id="rId158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3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3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3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35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36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3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0" name="AutoShape 40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1" name="AutoShape 42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2" name="AutoShape 4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" name="그룹 1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3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5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7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9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1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2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3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0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1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2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5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4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5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6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79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8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899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0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3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2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3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4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7927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2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2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2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3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3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3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3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3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3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3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39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6" name="AutoShape 41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7" name="AutoShape 43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48" name="AutoShape 44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8951" name="그림 69">
            <a:hlinkClick r:id="rId37" action="ppaction://hlinkpres?slideindex=1&amp;slidetitle=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8" name="그룹 237"/>
          <p:cNvGrpSpPr/>
          <p:nvPr/>
        </p:nvGrpSpPr>
        <p:grpSpPr>
          <a:xfrm>
            <a:off x="241334" y="44624"/>
            <a:ext cx="11451951" cy="5994098"/>
            <a:chOff x="241334" y="44624"/>
            <a:chExt cx="11451951" cy="5994098"/>
          </a:xfrm>
        </p:grpSpPr>
        <p:grpSp>
          <p:nvGrpSpPr>
            <p:cNvPr id="239" name="그룹 238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41" name="그룹 240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9" name="Picture 233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34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35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36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37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38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39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0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1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2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3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44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45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46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47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48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49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0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1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2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3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54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55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56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57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58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59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60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61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62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63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2" name="그룹 241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43" name="그림 242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40" name="그림 239"/>
            <p:cNvPicPr>
              <a:picLocks noChangeAspect="1"/>
            </p:cNvPicPr>
            <p:nvPr/>
          </p:nvPicPr>
          <p:blipFill>
            <a:blip r:embed="rId2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34" y="277162"/>
              <a:ext cx="962025" cy="390525"/>
            </a:xfrm>
            <a:prstGeom prst="rect">
              <a:avLst/>
            </a:prstGeom>
          </p:spPr>
        </p:pic>
      </p:grpSp>
      <p:cxnSp>
        <p:nvCxnSpPr>
          <p:cNvPr id="141" name="직선 연결선 14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1225</Words>
  <Application>Microsoft Office PowerPoint</Application>
  <PresentationFormat>와이드스크린</PresentationFormat>
  <Paragraphs>1225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2019-08-07T00:28:17Z</dcterms:modified>
</cp:coreProperties>
</file>