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58" autoAdjust="0"/>
    <p:restoredTop sz="94251" autoAdjust="0"/>
  </p:normalViewPr>
  <p:slideViewPr>
    <p:cSldViewPr>
      <p:cViewPr varScale="1">
        <p:scale>
          <a:sx n="41" d="100"/>
          <a:sy n="41" d="100"/>
        </p:scale>
        <p:origin x="54" y="77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A96961-2479-4812-95E1-F9EFBA669794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69285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893198-D7F7-4022-958E-E3CBEA7C601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1468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5F8D33-42CE-4E65-AC42-376390D51502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79489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42CC3-8BE5-4987-B0E2-EEE74E875862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37889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E9180A-7EE0-4F99-89B4-886CE9A82F5C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6583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A145FA-CC26-49DF-9AFB-550228D684E1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46698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FBE8DD-B8CD-41AE-AC7A-9DC769EA3928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3473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78AC58-F8DC-4096-AF96-89147951A1F4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30851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5830EC-1BB5-4847-AA15-CA6FB2062CEC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66541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CBC972-7D91-4A95-92EE-E04BA3E70BA6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30756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5292AA-DC9C-4873-8F7B-942E698E9381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36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04B58C6-DFF2-4AE0-B564-1F865BD4CA70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74899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42" Type="http://schemas.openxmlformats.org/officeDocument/2006/relationships/hyperlink" Target="&#50853;&#44592;08&#51109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&#50853;&#44592;30&#51109;.pptx" TargetMode="External"/><Relationship Id="rId138" Type="http://schemas.openxmlformats.org/officeDocument/2006/relationships/hyperlink" Target="../15&#50640;&#49828;&#46972;/&#50640;&#49828;&#46972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image" Target="../media/image43.png"/><Relationship Id="rId11" Type="http://schemas.openxmlformats.org/officeDocument/2006/relationships/slide" Target="slide8.xml"/><Relationship Id="rId32" Type="http://schemas.openxmlformats.org/officeDocument/2006/relationships/hyperlink" Target="&#50853;&#44592;03&#51109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&#50853;&#44592;24&#51109;.pptx" TargetMode="External"/><Relationship Id="rId128" Type="http://schemas.openxmlformats.org/officeDocument/2006/relationships/hyperlink" Target="../10&#49324;&#47924;&#50648;&#54616;/&#49324;&#47924;&#50648;&#54616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../26&#50640;&#49828;&#44180;/&#50640;&#49828;&#44180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../../&#49888;&#50557;PPT/54%20&#46356;&#47784;&#45936;&#51204;&#49436;/&#46356;&#47784;&#45936;&#51204;&#49436;.pptx" TargetMode="External"/><Relationship Id="rId237" Type="http://schemas.openxmlformats.org/officeDocument/2006/relationships/image" Target="../media/image108.png"/><Relationship Id="rId22" Type="http://schemas.openxmlformats.org/officeDocument/2006/relationships/slide" Target="slide19.xml"/><Relationship Id="rId43" Type="http://schemas.openxmlformats.org/officeDocument/2006/relationships/image" Target="../media/image11.png"/><Relationship Id="rId64" Type="http://schemas.openxmlformats.org/officeDocument/2006/relationships/hyperlink" Target="&#50853;&#44592;19&#51109;.pptx" TargetMode="External"/><Relationship Id="rId118" Type="http://schemas.openxmlformats.org/officeDocument/2006/relationships/hyperlink" Target="../05&#49888;&#47749;&#44592;/&#49888;&#47749;&#44592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21&#51204;&#46020;&#49436;/&#51204;&#46020;&#49436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../../&#49888;&#50557;PPT/42%20&#45572;&#44032;&#48373;&#51020;/&#45572;&#44032;&#48373;&#51020;.pptx" TargetMode="External"/><Relationship Id="rId206" Type="http://schemas.openxmlformats.org/officeDocument/2006/relationships/hyperlink" Target="../../&#49888;&#50557;PPT/49%20&#50640;&#48288;&#49548;&#49436;/&#50640;&#48288;&#49548;&#49436;.pptx" TargetMode="External"/><Relationship Id="rId227" Type="http://schemas.openxmlformats.org/officeDocument/2006/relationships/image" Target="../media/image103.png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&#50853;&#44592;40&#51109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&#50853;&#44592;14&#51109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&#50853;&#44592;36&#51109;.pptx" TargetMode="External"/><Relationship Id="rId140" Type="http://schemas.openxmlformats.org/officeDocument/2006/relationships/hyperlink" Target="../16&#45712;&#54756;&#48120;&#50556;/&#45712;&#54756;&#48120;&#50556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37&#54617;&#44060;/&#54617;&#44060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../../&#49888;&#50557;PPT/65%20&#50976;&#45796;&#49436;/&#50976;&#45796;&#49436;1&#51109;.pptx" TargetMode="Externa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44" Type="http://schemas.openxmlformats.org/officeDocument/2006/relationships/hyperlink" Target="&#50853;&#44592;09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&#50853;&#44592;31&#51109;.pptx" TargetMode="External"/><Relationship Id="rId130" Type="http://schemas.openxmlformats.org/officeDocument/2006/relationships/hyperlink" Target="../12&#50676;&#50773;&#44592;&#54616;/&#50676;&#50773;&#44592;&#5461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32&#50836;&#45208;/&#50836;&#45208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34" Type="http://schemas.openxmlformats.org/officeDocument/2006/relationships/hyperlink" Target="&#50853;&#44592;04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&#50853;&#44592;25&#51109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06&#50668;&#54840;&#49688;&#50500;/&#50668;&#54840;&#49688;&#50500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4.xml"/><Relationship Id="rId162" Type="http://schemas.openxmlformats.org/officeDocument/2006/relationships/hyperlink" Target="../27&#45796;&#45768;&#50648;/&#45796;&#45768;&#50648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../../&#49888;&#50557;PPT/55%20&#46356;&#47784;&#45936;&#54980;&#49436;/&#46356;&#47784;&#45936;&#54980;&#49436;.pptx" TargetMode="External"/><Relationship Id="rId239" Type="http://schemas.openxmlformats.org/officeDocument/2006/relationships/image" Target="../media/image109.png"/><Relationship Id="rId24" Type="http://schemas.openxmlformats.org/officeDocument/2006/relationships/hyperlink" Target="../../&#44396;-&#49888;&#50557;%20&#49457;&#44221;&#47785;&#47197;.pptx" TargetMode="External"/><Relationship Id="rId45" Type="http://schemas.openxmlformats.org/officeDocument/2006/relationships/image" Target="../media/image12.png"/><Relationship Id="rId66" Type="http://schemas.openxmlformats.org/officeDocument/2006/relationships/hyperlink" Target="&#50853;&#44592;20&#51109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02&#52636;&#50528;&#44413;&#44592;/&#52636;&#50528;&#44413;&#44592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22&#50500;&#44032;/&#50500;&#44032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../../&#49888;&#50557;PPT/43%20&#50836;&#54620;&#48373;&#51020;/&#50836;&#54620;&#48373;&#51020;.pptx" TargetMode="External"/><Relationship Id="rId208" Type="http://schemas.openxmlformats.org/officeDocument/2006/relationships/hyperlink" Target="../../&#49888;&#50557;PPT/50%20&#48716;&#47549;&#48372;&#49436;/&#48716;&#47549;&#48372;&#49436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&#50853;&#44592;15&#51109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&#50853;&#44592;38&#51109;.pptx" TargetMode="External"/><Relationship Id="rId8" Type="http://schemas.openxmlformats.org/officeDocument/2006/relationships/slide" Target="slide5.xml"/><Relationship Id="rId98" Type="http://schemas.openxmlformats.org/officeDocument/2006/relationships/hyperlink" Target="&#50853;&#44592;37&#51109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17&#50640;&#49828;&#45908;/&#50640;&#49828;&#45908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38&#49828;&#44032;&#47028;/&#49828;&#44032;&#47028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image" Target="../media/image2.png"/><Relationship Id="rId46" Type="http://schemas.openxmlformats.org/officeDocument/2006/relationships/hyperlink" Target="&#50853;&#44592;10&#51109;.pptx" TargetMode="External"/><Relationship Id="rId67" Type="http://schemas.openxmlformats.org/officeDocument/2006/relationships/image" Target="../media/image23.png"/><Relationship Id="rId88" Type="http://schemas.openxmlformats.org/officeDocument/2006/relationships/hyperlink" Target="&#50853;&#44592;32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11&#50676;&#50773;&#44592;&#49345;/&#50676;&#50773;&#44592;&#49345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33&#48120;&#44032;/&#48120;&#44032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../../&#49888;&#50557;PPT/56%20&#46356;&#46020;&#49436;/&#46356;&#46020;&#49436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2.xml"/><Relationship Id="rId36" Type="http://schemas.openxmlformats.org/officeDocument/2006/relationships/hyperlink" Target="&#50853;&#44592;05&#51109;.pptx" TargetMode="External"/><Relationship Id="rId57" Type="http://schemas.openxmlformats.org/officeDocument/2006/relationships/image" Target="../media/image18.png"/><Relationship Id="rId106" Type="http://schemas.openxmlformats.org/officeDocument/2006/relationships/hyperlink" Target="&#50853;&#44592;41&#51109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7.xml"/><Relationship Id="rId31" Type="http://schemas.openxmlformats.org/officeDocument/2006/relationships/image" Target="../media/image5.png"/><Relationship Id="rId52" Type="http://schemas.openxmlformats.org/officeDocument/2006/relationships/hyperlink" Target="&#50853;&#44592;13&#51109;.pptx" TargetMode="External"/><Relationship Id="rId73" Type="http://schemas.openxmlformats.org/officeDocument/2006/relationships/image" Target="../media/image26.png"/><Relationship Id="rId78" Type="http://schemas.openxmlformats.org/officeDocument/2006/relationships/hyperlink" Target="&#50853;&#44592;26&#51109;.pptx" TargetMode="External"/><Relationship Id="rId94" Type="http://schemas.openxmlformats.org/officeDocument/2006/relationships/hyperlink" Target="&#50853;&#44592;35&#51109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07&#49324;&#49324;&#44592;/&#49324;&#49324;&#44592;.pptx" TargetMode="External"/><Relationship Id="rId143" Type="http://schemas.openxmlformats.org/officeDocument/2006/relationships/image" Target="../media/image61.png"/><Relationship Id="rId148" Type="http://schemas.openxmlformats.org/officeDocument/2006/relationships/hyperlink" Target="../20&#51104;&#50616;/&#51104;&#50616;.pptx" TargetMode="External"/><Relationship Id="rId164" Type="http://schemas.openxmlformats.org/officeDocument/2006/relationships/hyperlink" Target="../28&#54840;&#49464;&#50500;/&#54840;&#49464;&#50500;.pptx" TargetMode="External"/><Relationship Id="rId169" Type="http://schemas.openxmlformats.org/officeDocument/2006/relationships/image" Target="../media/image74.png"/><Relationship Id="rId185" Type="http://schemas.openxmlformats.org/officeDocument/2006/relationships/image" Target="../media/image82.png"/><Relationship Id="rId4" Type="http://schemas.openxmlformats.org/officeDocument/2006/relationships/slide" Target="slide2.xml"/><Relationship Id="rId9" Type="http://schemas.openxmlformats.org/officeDocument/2006/relationships/slide" Target="slide6.xml"/><Relationship Id="rId180" Type="http://schemas.openxmlformats.org/officeDocument/2006/relationships/hyperlink" Target="../36&#49828;&#48148;&#45264;/&#49828;&#48148;&#45264;.pptx" TargetMode="External"/><Relationship Id="rId210" Type="http://schemas.openxmlformats.org/officeDocument/2006/relationships/hyperlink" Target="../../&#49888;&#50557;PPT/51%20&#44264;&#47196;&#49352;&#49436;/&#44264;&#47196;&#49352;&#49436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hyperlink" Target="&#50853;&#44592;27&#51109;.pptx" TargetMode="External"/><Relationship Id="rId231" Type="http://schemas.openxmlformats.org/officeDocument/2006/relationships/image" Target="../media/image105.png"/><Relationship Id="rId47" Type="http://schemas.openxmlformats.org/officeDocument/2006/relationships/image" Target="../media/image13.png"/><Relationship Id="rId68" Type="http://schemas.openxmlformats.org/officeDocument/2006/relationships/hyperlink" Target="&#50853;&#44592;21&#51109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&#52285;&#49464;&#44592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23&#51060;&#49324;&#50556;/&#51060;&#49324;&#50556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../../&#49888;&#50557;PPT/44%20&#49324;&#46020;&#54665;&#51204;/&#49324;&#46020;&#54665;&#51204;.pptx" TargetMode="External"/><Relationship Id="rId200" Type="http://schemas.openxmlformats.org/officeDocument/2006/relationships/hyperlink" Target="../../&#49888;&#50557;PPT/46%20&#44256;&#47536;&#46020;&#51204;&#49436;/&#44256;&#47536;&#46020;&#51204;&#49436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42" Type="http://schemas.openxmlformats.org/officeDocument/2006/relationships/image" Target="../media/image111.png"/><Relationship Id="rId37" Type="http://schemas.openxmlformats.org/officeDocument/2006/relationships/image" Target="../media/image8.png"/><Relationship Id="rId58" Type="http://schemas.openxmlformats.org/officeDocument/2006/relationships/hyperlink" Target="&#50853;&#44592;16&#51109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&#50853;&#44592;39&#51109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18&#50853;&#44592;/&#50853;&#44592;.pptx" TargetMode="External"/><Relationship Id="rId90" Type="http://schemas.openxmlformats.org/officeDocument/2006/relationships/hyperlink" Target="&#50853;&#44592;33&#51109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39&#47568;&#46972;&#44592;/&#47568;&#46972;&#44592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image" Target="../media/image3.png"/><Relationship Id="rId48" Type="http://schemas.openxmlformats.org/officeDocument/2006/relationships/hyperlink" Target="&#50853;&#44592;11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13&#50669;&#45824;&#49345;/&#50669;&#45824;&#49345;.pptx" TargetMode="External"/><Relationship Id="rId80" Type="http://schemas.openxmlformats.org/officeDocument/2006/relationships/hyperlink" Target="&#50853;&#44592;28&#51109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34&#45208;&#54996;/&#45208;&#54996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../../&#49888;&#50557;PPT/57%20&#48716;&#47112;&#47788;&#49436;/&#48716;&#47112;&#47788;&#49436;1&#51109;.pptx" TargetMode="External"/><Relationship Id="rId243" Type="http://schemas.openxmlformats.org/officeDocument/2006/relationships/image" Target="../media/image112.png"/><Relationship Id="rId17" Type="http://schemas.openxmlformats.org/officeDocument/2006/relationships/slide" Target="slide14.xml"/><Relationship Id="rId38" Type="http://schemas.openxmlformats.org/officeDocument/2006/relationships/hyperlink" Target="&#50853;&#44592;06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08&#47355;&#44592;/&#47355;&#44592;.pptx" TargetMode="External"/><Relationship Id="rId70" Type="http://schemas.openxmlformats.org/officeDocument/2006/relationships/hyperlink" Target="&#50853;&#44592;22&#51109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29&#50836;&#50648;/&#50836;&#50648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3" Type="http://schemas.openxmlformats.org/officeDocument/2006/relationships/image" Target="../media/image106.png"/><Relationship Id="rId28" Type="http://schemas.openxmlformats.org/officeDocument/2006/relationships/hyperlink" Target="&#50853;&#44592;01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03&#47112;&#50948;&#44592;/&#47112;&#50948;&#44592;.pptx" TargetMode="External"/><Relationship Id="rId60" Type="http://schemas.openxmlformats.org/officeDocument/2006/relationships/hyperlink" Target="&#50853;&#44592;17&#51109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24&#50696;&#47112;&#48120;&#50556;/&#50696;&#47112;&#48120;&#50556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../../&#49888;&#50557;PPT/45%20&#47196;&#47560;&#49436;/&#47196;&#47560;&#49436;.pptx" TargetMode="External"/><Relationship Id="rId202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image" Target="../media/image101.png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50" Type="http://schemas.openxmlformats.org/officeDocument/2006/relationships/hyperlink" Target="&#50853;&#44592;12&#51109;.pptx" TargetMode="External"/><Relationship Id="rId104" Type="http://schemas.openxmlformats.org/officeDocument/2006/relationships/hyperlink" Target="&#50853;&#44592;42&#51109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19&#49884;&#54200;/&#49884;&#54200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../../&#49888;&#50557;PPT/40%20&#47560;&#53468;&#48373;&#51020;/&#47560;&#53468;&#48373;&#51020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&#50853;&#44592;34&#51109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40" Type="http://schemas.openxmlformats.org/officeDocument/2006/relationships/hyperlink" Target="&#50853;&#44592;07&#51109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14&#50669;&#45824;&#54616;/&#50669;&#45824;&#54616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35&#54616;&#48149;&#44397;/&#54616;&#48149;&#44397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50853;&#44592;29&#51109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hyperlink" Target="&#50853;&#44592;02&#51109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09&#49324;&#47924;&#50648;&#49345;/&#49324;&#47924;&#50648;&#49345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30&#50500;&#47784;&#49828;/&#50500;&#47784;&#49828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50853;&#44592;23&#51109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5" Type="http://schemas.openxmlformats.org/officeDocument/2006/relationships/image" Target="../media/image107.png"/><Relationship Id="rId116" Type="http://schemas.openxmlformats.org/officeDocument/2006/relationships/hyperlink" Target="../04&#48124;&#49688;&#44592;/&#48124;&#49688;&#44592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25&#50696;&#47112;&#48120;&#50556;&#50528;&#44032;/&#50696;&#47112;&#48120;&#50556;&#50528;&#44032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&#50853;&#44592;18&#51109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../../&#49888;&#50557;PPT/41%20&#47560;&#44032;&#48373;&#51020;/&#47560;&#44032;&#48373;&#51020;.pptx" TargetMode="External"/><Relationship Id="rId204" Type="http://schemas.openxmlformats.org/officeDocument/2006/relationships/hyperlink" Target="../../&#49888;&#50557;PPT/48%20&#44040;&#46972;&#46356;&#50500;&#49436;/&#44040;&#46972;&#46356;&#50500;&#49436;.pptx" TargetMode="External"/><Relationship Id="rId225" Type="http://schemas.openxmlformats.org/officeDocument/2006/relationships/image" Target="../media/image102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9.xml"/><Relationship Id="rId42" Type="http://schemas.openxmlformats.org/officeDocument/2006/relationships/hyperlink" Target="&#50853;&#44592;08&#51109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&#50853;&#44592;30&#51109;.pptx" TargetMode="External"/><Relationship Id="rId138" Type="http://schemas.openxmlformats.org/officeDocument/2006/relationships/hyperlink" Target="../15&#50640;&#49828;&#46972;/&#50640;&#49828;&#46972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image" Target="../media/image43.png"/><Relationship Id="rId11" Type="http://schemas.openxmlformats.org/officeDocument/2006/relationships/slide" Target="slide9.xml"/><Relationship Id="rId32" Type="http://schemas.openxmlformats.org/officeDocument/2006/relationships/hyperlink" Target="&#50853;&#44592;03&#51109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&#50853;&#44592;24&#51109;.pptx" TargetMode="External"/><Relationship Id="rId128" Type="http://schemas.openxmlformats.org/officeDocument/2006/relationships/hyperlink" Target="../10&#49324;&#47924;&#50648;&#54616;/&#49324;&#47924;&#50648;&#54616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../26&#50640;&#49828;&#44180;/&#50640;&#49828;&#44180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../../&#49888;&#50557;PPT/54%20&#46356;&#47784;&#45936;&#51204;&#49436;/&#46356;&#47784;&#45936;&#51204;&#49436;.pptx" TargetMode="External"/><Relationship Id="rId237" Type="http://schemas.openxmlformats.org/officeDocument/2006/relationships/image" Target="../media/image108.png"/><Relationship Id="rId22" Type="http://schemas.openxmlformats.org/officeDocument/2006/relationships/slide" Target="slide20.xml"/><Relationship Id="rId43" Type="http://schemas.openxmlformats.org/officeDocument/2006/relationships/image" Target="../media/image11.png"/><Relationship Id="rId64" Type="http://schemas.openxmlformats.org/officeDocument/2006/relationships/hyperlink" Target="&#50853;&#44592;19&#51109;.pptx" TargetMode="External"/><Relationship Id="rId118" Type="http://schemas.openxmlformats.org/officeDocument/2006/relationships/hyperlink" Target="../05&#49888;&#47749;&#44592;/&#49888;&#47749;&#44592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21&#51204;&#46020;&#49436;/&#51204;&#46020;&#49436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../../&#49888;&#50557;PPT/42%20&#45572;&#44032;&#48373;&#51020;/&#45572;&#44032;&#48373;&#51020;.pptx" TargetMode="External"/><Relationship Id="rId206" Type="http://schemas.openxmlformats.org/officeDocument/2006/relationships/hyperlink" Target="../../&#49888;&#50557;PPT/49%20&#50640;&#48288;&#49548;&#49436;/&#50640;&#48288;&#49548;&#49436;.pptx" TargetMode="External"/><Relationship Id="rId227" Type="http://schemas.openxmlformats.org/officeDocument/2006/relationships/image" Target="../media/image103.png"/><Relationship Id="rId12" Type="http://schemas.openxmlformats.org/officeDocument/2006/relationships/slide" Target="slide10.xml"/><Relationship Id="rId33" Type="http://schemas.openxmlformats.org/officeDocument/2006/relationships/image" Target="../media/image6.png"/><Relationship Id="rId108" Type="http://schemas.openxmlformats.org/officeDocument/2006/relationships/hyperlink" Target="&#50853;&#44592;40&#51109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&#50853;&#44592;14&#51109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&#50853;&#44592;36&#51109;.pptx" TargetMode="External"/><Relationship Id="rId140" Type="http://schemas.openxmlformats.org/officeDocument/2006/relationships/hyperlink" Target="../16&#45712;&#54756;&#48120;&#50556;/&#45712;&#54756;&#48120;&#50556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37&#54617;&#44060;/&#54617;&#44060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../../&#49888;&#50557;PPT/65%20&#50976;&#45796;&#49436;/&#50976;&#45796;&#49436;1&#51109;.pptx" TargetMode="External"/><Relationship Id="rId23" Type="http://schemas.openxmlformats.org/officeDocument/2006/relationships/slide" Target="slide8.xml"/><Relationship Id="rId119" Type="http://schemas.openxmlformats.org/officeDocument/2006/relationships/image" Target="../media/image49.png"/><Relationship Id="rId44" Type="http://schemas.openxmlformats.org/officeDocument/2006/relationships/hyperlink" Target="&#50853;&#44592;09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&#50853;&#44592;31&#51109;.pptx" TargetMode="External"/><Relationship Id="rId130" Type="http://schemas.openxmlformats.org/officeDocument/2006/relationships/hyperlink" Target="../12&#50676;&#50773;&#44592;&#54616;/&#50676;&#50773;&#44592;&#5461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32&#50836;&#45208;/&#50836;&#45208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11.xml"/><Relationship Id="rId109" Type="http://schemas.openxmlformats.org/officeDocument/2006/relationships/image" Target="../media/image44.png"/><Relationship Id="rId34" Type="http://schemas.openxmlformats.org/officeDocument/2006/relationships/hyperlink" Target="&#50853;&#44592;04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&#50853;&#44592;25&#51109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06&#50668;&#54840;&#49688;&#50500;/&#50668;&#54840;&#49688;&#50500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4.xml"/><Relationship Id="rId162" Type="http://schemas.openxmlformats.org/officeDocument/2006/relationships/hyperlink" Target="../27&#45796;&#45768;&#50648;/&#45796;&#45768;&#50648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../../&#49888;&#50557;PPT/55%20&#46356;&#47784;&#45936;&#54980;&#49436;/&#46356;&#47784;&#45936;&#54980;&#49436;.pptx" TargetMode="External"/><Relationship Id="rId239" Type="http://schemas.openxmlformats.org/officeDocument/2006/relationships/image" Target="../media/image109.png"/><Relationship Id="rId24" Type="http://schemas.openxmlformats.org/officeDocument/2006/relationships/hyperlink" Target="../../&#44396;-&#49888;&#50557;%20&#49457;&#44221;&#47785;&#47197;.pptx" TargetMode="External"/><Relationship Id="rId45" Type="http://schemas.openxmlformats.org/officeDocument/2006/relationships/image" Target="../media/image12.png"/><Relationship Id="rId66" Type="http://schemas.openxmlformats.org/officeDocument/2006/relationships/hyperlink" Target="&#50853;&#44592;20&#51109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02&#52636;&#50528;&#44413;&#44592;/&#52636;&#50528;&#44413;&#44592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22&#50500;&#44032;/&#50500;&#44032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../../&#49888;&#50557;PPT/43%20&#50836;&#54620;&#48373;&#51020;/&#50836;&#54620;&#48373;&#51020;.pptx" TargetMode="External"/><Relationship Id="rId208" Type="http://schemas.openxmlformats.org/officeDocument/2006/relationships/hyperlink" Target="../../&#49888;&#50557;PPT/50%20&#48716;&#47549;&#48372;&#49436;/&#48716;&#47549;&#48372;&#49436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12.xml"/><Relationship Id="rId35" Type="http://schemas.openxmlformats.org/officeDocument/2006/relationships/image" Target="../media/image7.png"/><Relationship Id="rId56" Type="http://schemas.openxmlformats.org/officeDocument/2006/relationships/hyperlink" Target="&#50853;&#44592;15&#51109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&#50853;&#44592;38&#51109;.pptx" TargetMode="External"/><Relationship Id="rId8" Type="http://schemas.openxmlformats.org/officeDocument/2006/relationships/slide" Target="slide5.xml"/><Relationship Id="rId98" Type="http://schemas.openxmlformats.org/officeDocument/2006/relationships/hyperlink" Target="&#50853;&#44592;37&#51109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17&#50640;&#49828;&#45908;/&#50640;&#49828;&#45908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38&#49828;&#44032;&#47028;/&#49828;&#44032;&#47028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image" Target="../media/image2.png"/><Relationship Id="rId46" Type="http://schemas.openxmlformats.org/officeDocument/2006/relationships/hyperlink" Target="&#50853;&#44592;10&#51109;.pptx" TargetMode="External"/><Relationship Id="rId67" Type="http://schemas.openxmlformats.org/officeDocument/2006/relationships/image" Target="../media/image23.png"/><Relationship Id="rId88" Type="http://schemas.openxmlformats.org/officeDocument/2006/relationships/hyperlink" Target="&#50853;&#44592;32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11&#50676;&#50773;&#44592;&#49345;/&#50676;&#50773;&#44592;&#49345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33&#48120;&#44032;/&#48120;&#44032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../../&#49888;&#50557;PPT/56%20&#46356;&#46020;&#49436;/&#46356;&#46020;&#49436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3.xml"/><Relationship Id="rId36" Type="http://schemas.openxmlformats.org/officeDocument/2006/relationships/hyperlink" Target="&#50853;&#44592;05&#51109;.pptx" TargetMode="External"/><Relationship Id="rId57" Type="http://schemas.openxmlformats.org/officeDocument/2006/relationships/image" Target="../media/image18.png"/><Relationship Id="rId106" Type="http://schemas.openxmlformats.org/officeDocument/2006/relationships/hyperlink" Target="&#50853;&#44592;41&#51109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7.xml"/><Relationship Id="rId31" Type="http://schemas.openxmlformats.org/officeDocument/2006/relationships/image" Target="../media/image5.png"/><Relationship Id="rId52" Type="http://schemas.openxmlformats.org/officeDocument/2006/relationships/hyperlink" Target="&#50853;&#44592;13&#51109;.pptx" TargetMode="External"/><Relationship Id="rId73" Type="http://schemas.openxmlformats.org/officeDocument/2006/relationships/image" Target="../media/image26.png"/><Relationship Id="rId78" Type="http://schemas.openxmlformats.org/officeDocument/2006/relationships/hyperlink" Target="&#50853;&#44592;26&#51109;.pptx" TargetMode="External"/><Relationship Id="rId94" Type="http://schemas.openxmlformats.org/officeDocument/2006/relationships/hyperlink" Target="&#50853;&#44592;35&#51109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07&#49324;&#49324;&#44592;/&#49324;&#49324;&#44592;.pptx" TargetMode="External"/><Relationship Id="rId143" Type="http://schemas.openxmlformats.org/officeDocument/2006/relationships/image" Target="../media/image61.png"/><Relationship Id="rId148" Type="http://schemas.openxmlformats.org/officeDocument/2006/relationships/hyperlink" Target="../20&#51104;&#50616;/&#51104;&#50616;.pptx" TargetMode="External"/><Relationship Id="rId164" Type="http://schemas.openxmlformats.org/officeDocument/2006/relationships/hyperlink" Target="../28&#54840;&#49464;&#50500;/&#54840;&#49464;&#50500;.pptx" TargetMode="External"/><Relationship Id="rId169" Type="http://schemas.openxmlformats.org/officeDocument/2006/relationships/image" Target="../media/image74.png"/><Relationship Id="rId185" Type="http://schemas.openxmlformats.org/officeDocument/2006/relationships/image" Target="../media/image82.png"/><Relationship Id="rId4" Type="http://schemas.openxmlformats.org/officeDocument/2006/relationships/slide" Target="slide2.xml"/><Relationship Id="rId9" Type="http://schemas.openxmlformats.org/officeDocument/2006/relationships/slide" Target="slide6.xml"/><Relationship Id="rId180" Type="http://schemas.openxmlformats.org/officeDocument/2006/relationships/hyperlink" Target="../36&#49828;&#48148;&#45264;/&#49828;&#48148;&#45264;.pptx" TargetMode="External"/><Relationship Id="rId210" Type="http://schemas.openxmlformats.org/officeDocument/2006/relationships/hyperlink" Target="../../&#49888;&#50557;PPT/51%20&#44264;&#47196;&#49352;&#49436;/&#44264;&#47196;&#49352;&#49436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hyperlink" Target="&#50853;&#44592;27&#51109;.pptx" TargetMode="External"/><Relationship Id="rId231" Type="http://schemas.openxmlformats.org/officeDocument/2006/relationships/image" Target="../media/image105.png"/><Relationship Id="rId47" Type="http://schemas.openxmlformats.org/officeDocument/2006/relationships/image" Target="../media/image13.png"/><Relationship Id="rId68" Type="http://schemas.openxmlformats.org/officeDocument/2006/relationships/hyperlink" Target="&#50853;&#44592;21&#51109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&#52285;&#49464;&#44592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23&#51060;&#49324;&#50556;/&#51060;&#49324;&#50556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../../&#49888;&#50557;PPT/44%20&#49324;&#46020;&#54665;&#51204;/&#49324;&#46020;&#54665;&#51204;.pptx" TargetMode="External"/><Relationship Id="rId200" Type="http://schemas.openxmlformats.org/officeDocument/2006/relationships/hyperlink" Target="../../&#49888;&#50557;PPT/46%20&#44256;&#47536;&#46020;&#51204;&#49436;/&#44256;&#47536;&#46020;&#51204;&#49436;.pptx" TargetMode="External"/><Relationship Id="rId16" Type="http://schemas.openxmlformats.org/officeDocument/2006/relationships/slide" Target="slide14.xml"/><Relationship Id="rId221" Type="http://schemas.openxmlformats.org/officeDocument/2006/relationships/image" Target="../media/image100.png"/><Relationship Id="rId242" Type="http://schemas.openxmlformats.org/officeDocument/2006/relationships/image" Target="../media/image111.png"/><Relationship Id="rId37" Type="http://schemas.openxmlformats.org/officeDocument/2006/relationships/image" Target="../media/image8.png"/><Relationship Id="rId58" Type="http://schemas.openxmlformats.org/officeDocument/2006/relationships/hyperlink" Target="&#50853;&#44592;16&#51109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&#50853;&#44592;39&#51109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18&#50853;&#44592;/&#50853;&#44592;.pptx" TargetMode="External"/><Relationship Id="rId90" Type="http://schemas.openxmlformats.org/officeDocument/2006/relationships/hyperlink" Target="&#50853;&#44592;33&#51109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39&#47568;&#46972;&#44592;/&#47568;&#46972;&#44592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image" Target="../media/image3.png"/><Relationship Id="rId48" Type="http://schemas.openxmlformats.org/officeDocument/2006/relationships/hyperlink" Target="&#50853;&#44592;11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13&#50669;&#45824;&#49345;/&#50669;&#45824;&#49345;.pptx" TargetMode="External"/><Relationship Id="rId80" Type="http://schemas.openxmlformats.org/officeDocument/2006/relationships/hyperlink" Target="&#50853;&#44592;28&#51109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34&#45208;&#54996;/&#45208;&#54996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../../&#49888;&#50557;PPT/57%20&#48716;&#47112;&#47788;&#49436;/&#48716;&#47112;&#47788;&#49436;1&#51109;.pptx" TargetMode="External"/><Relationship Id="rId243" Type="http://schemas.openxmlformats.org/officeDocument/2006/relationships/image" Target="../media/image113.png"/><Relationship Id="rId17" Type="http://schemas.openxmlformats.org/officeDocument/2006/relationships/slide" Target="slide15.xml"/><Relationship Id="rId38" Type="http://schemas.openxmlformats.org/officeDocument/2006/relationships/hyperlink" Target="&#50853;&#44592;06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08&#47355;&#44592;/&#47355;&#44592;.pptx" TargetMode="External"/><Relationship Id="rId70" Type="http://schemas.openxmlformats.org/officeDocument/2006/relationships/hyperlink" Target="&#50853;&#44592;22&#51109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29&#50836;&#50648;/&#50836;&#50648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3" Type="http://schemas.openxmlformats.org/officeDocument/2006/relationships/image" Target="../media/image106.png"/><Relationship Id="rId28" Type="http://schemas.openxmlformats.org/officeDocument/2006/relationships/hyperlink" Target="&#50853;&#44592;01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03&#47112;&#50948;&#44592;/&#47112;&#50948;&#44592;.pptx" TargetMode="External"/><Relationship Id="rId60" Type="http://schemas.openxmlformats.org/officeDocument/2006/relationships/hyperlink" Target="&#50853;&#44592;17&#51109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24&#50696;&#47112;&#48120;&#50556;/&#50696;&#47112;&#48120;&#50556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../../&#49888;&#50557;PPT/45%20&#47196;&#47560;&#49436;/&#47196;&#47560;&#49436;.pptx" TargetMode="External"/><Relationship Id="rId202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image" Target="../media/image101.png"/><Relationship Id="rId18" Type="http://schemas.openxmlformats.org/officeDocument/2006/relationships/slide" Target="slide16.xml"/><Relationship Id="rId39" Type="http://schemas.openxmlformats.org/officeDocument/2006/relationships/image" Target="../media/image9.png"/><Relationship Id="rId50" Type="http://schemas.openxmlformats.org/officeDocument/2006/relationships/hyperlink" Target="&#50853;&#44592;12&#51109;.pptx" TargetMode="External"/><Relationship Id="rId104" Type="http://schemas.openxmlformats.org/officeDocument/2006/relationships/hyperlink" Target="&#50853;&#44592;42&#51109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19&#49884;&#54200;/&#49884;&#54200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../../&#49888;&#50557;PPT/40%20&#47560;&#53468;&#48373;&#51020;/&#47560;&#53468;&#48373;&#51020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&#50853;&#44592;34&#51109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40" Type="http://schemas.openxmlformats.org/officeDocument/2006/relationships/hyperlink" Target="&#50853;&#44592;07&#51109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14&#50669;&#45824;&#54616;/&#50669;&#45824;&#54616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35&#54616;&#48149;&#44397;/&#54616;&#48149;&#44397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50853;&#44592;29&#51109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7.xml"/><Relationship Id="rId224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hyperlink" Target="&#50853;&#44592;02&#51109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09&#49324;&#47924;&#50648;&#49345;/&#49324;&#47924;&#50648;&#49345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30&#50500;&#47784;&#49828;/&#50500;&#47784;&#49828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50853;&#44592;23&#51109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5" Type="http://schemas.openxmlformats.org/officeDocument/2006/relationships/image" Target="../media/image107.png"/><Relationship Id="rId116" Type="http://schemas.openxmlformats.org/officeDocument/2006/relationships/hyperlink" Target="../04&#48124;&#49688;&#44592;/&#48124;&#49688;&#44592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25&#50696;&#47112;&#48120;&#50556;&#50528;&#44032;/&#50696;&#47112;&#48120;&#50556;&#50528;&#44032;.pptx" TargetMode="External"/><Relationship Id="rId20" Type="http://schemas.openxmlformats.org/officeDocument/2006/relationships/slide" Target="slide18.xml"/><Relationship Id="rId41" Type="http://schemas.openxmlformats.org/officeDocument/2006/relationships/image" Target="../media/image10.png"/><Relationship Id="rId62" Type="http://schemas.openxmlformats.org/officeDocument/2006/relationships/hyperlink" Target="&#50853;&#44592;18&#51109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../../&#49888;&#50557;PPT/41%20&#47560;&#44032;&#48373;&#51020;/&#47560;&#44032;&#48373;&#51020;.pptx" TargetMode="External"/><Relationship Id="rId204" Type="http://schemas.openxmlformats.org/officeDocument/2006/relationships/hyperlink" Target="../../&#49888;&#50557;PPT/48%20&#44040;&#46972;&#46356;&#50500;&#49436;/&#44040;&#46972;&#46356;&#50500;&#49436;.pptx" TargetMode="External"/><Relationship Id="rId225" Type="http://schemas.openxmlformats.org/officeDocument/2006/relationships/image" Target="../media/image102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9.xml"/><Relationship Id="rId42" Type="http://schemas.openxmlformats.org/officeDocument/2006/relationships/hyperlink" Target="&#50853;&#44592;08&#51109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&#50853;&#44592;30&#51109;.pptx" TargetMode="External"/><Relationship Id="rId138" Type="http://schemas.openxmlformats.org/officeDocument/2006/relationships/hyperlink" Target="../15&#50640;&#49828;&#46972;/&#50640;&#49828;&#46972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image" Target="../media/image43.png"/><Relationship Id="rId11" Type="http://schemas.openxmlformats.org/officeDocument/2006/relationships/slide" Target="slide9.xml"/><Relationship Id="rId32" Type="http://schemas.openxmlformats.org/officeDocument/2006/relationships/hyperlink" Target="&#50853;&#44592;03&#51109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&#50853;&#44592;24&#51109;.pptx" TargetMode="External"/><Relationship Id="rId128" Type="http://schemas.openxmlformats.org/officeDocument/2006/relationships/hyperlink" Target="../10&#49324;&#47924;&#50648;&#54616;/&#49324;&#47924;&#50648;&#54616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../26&#50640;&#49828;&#44180;/&#50640;&#49828;&#44180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../../&#49888;&#50557;PPT/54%20&#46356;&#47784;&#45936;&#51204;&#49436;/&#46356;&#47784;&#45936;&#51204;&#49436;.pptx" TargetMode="External"/><Relationship Id="rId237" Type="http://schemas.openxmlformats.org/officeDocument/2006/relationships/image" Target="../media/image108.png"/><Relationship Id="rId22" Type="http://schemas.openxmlformats.org/officeDocument/2006/relationships/slide" Target="slide20.xml"/><Relationship Id="rId43" Type="http://schemas.openxmlformats.org/officeDocument/2006/relationships/image" Target="../media/image11.png"/><Relationship Id="rId64" Type="http://schemas.openxmlformats.org/officeDocument/2006/relationships/hyperlink" Target="&#50853;&#44592;19&#51109;.pptx" TargetMode="External"/><Relationship Id="rId118" Type="http://schemas.openxmlformats.org/officeDocument/2006/relationships/hyperlink" Target="../05&#49888;&#47749;&#44592;/&#49888;&#47749;&#44592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21&#51204;&#46020;&#49436;/&#51204;&#46020;&#49436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../../&#49888;&#50557;PPT/42%20&#45572;&#44032;&#48373;&#51020;/&#45572;&#44032;&#48373;&#51020;.pptx" TargetMode="External"/><Relationship Id="rId206" Type="http://schemas.openxmlformats.org/officeDocument/2006/relationships/hyperlink" Target="../../&#49888;&#50557;PPT/49%20&#50640;&#48288;&#49548;&#49436;/&#50640;&#48288;&#49548;&#49436;.pptx" TargetMode="External"/><Relationship Id="rId227" Type="http://schemas.openxmlformats.org/officeDocument/2006/relationships/image" Target="../media/image103.png"/><Relationship Id="rId12" Type="http://schemas.openxmlformats.org/officeDocument/2006/relationships/slide" Target="slide10.xml"/><Relationship Id="rId33" Type="http://schemas.openxmlformats.org/officeDocument/2006/relationships/image" Target="../media/image6.png"/><Relationship Id="rId108" Type="http://schemas.openxmlformats.org/officeDocument/2006/relationships/hyperlink" Target="&#50853;&#44592;40&#51109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&#50853;&#44592;14&#51109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&#50853;&#44592;36&#51109;.pptx" TargetMode="External"/><Relationship Id="rId140" Type="http://schemas.openxmlformats.org/officeDocument/2006/relationships/hyperlink" Target="../16&#45712;&#54756;&#48120;&#50556;/&#45712;&#54756;&#48120;&#50556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37&#54617;&#44060;/&#54617;&#44060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../../&#49888;&#50557;PPT/65%20&#50976;&#45796;&#49436;/&#50976;&#45796;&#49436;1&#51109;.pptx" TargetMode="External"/><Relationship Id="rId23" Type="http://schemas.openxmlformats.org/officeDocument/2006/relationships/slide" Target="slide8.xml"/><Relationship Id="rId119" Type="http://schemas.openxmlformats.org/officeDocument/2006/relationships/image" Target="../media/image49.png"/><Relationship Id="rId44" Type="http://schemas.openxmlformats.org/officeDocument/2006/relationships/hyperlink" Target="&#50853;&#44592;09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&#50853;&#44592;31&#51109;.pptx" TargetMode="External"/><Relationship Id="rId130" Type="http://schemas.openxmlformats.org/officeDocument/2006/relationships/hyperlink" Target="../12&#50676;&#50773;&#44592;&#54616;/&#50676;&#50773;&#44592;&#5461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32&#50836;&#45208;/&#50836;&#45208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11.xml"/><Relationship Id="rId109" Type="http://schemas.openxmlformats.org/officeDocument/2006/relationships/image" Target="../media/image44.png"/><Relationship Id="rId34" Type="http://schemas.openxmlformats.org/officeDocument/2006/relationships/hyperlink" Target="&#50853;&#44592;04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&#50853;&#44592;25&#51109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06&#50668;&#54840;&#49688;&#50500;/&#50668;&#54840;&#49688;&#50500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4.xml"/><Relationship Id="rId162" Type="http://schemas.openxmlformats.org/officeDocument/2006/relationships/hyperlink" Target="../27&#45796;&#45768;&#50648;/&#45796;&#45768;&#50648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../../&#49888;&#50557;PPT/55%20&#46356;&#47784;&#45936;&#54980;&#49436;/&#46356;&#47784;&#45936;&#54980;&#49436;.pptx" TargetMode="External"/><Relationship Id="rId239" Type="http://schemas.openxmlformats.org/officeDocument/2006/relationships/image" Target="../media/image109.png"/><Relationship Id="rId24" Type="http://schemas.openxmlformats.org/officeDocument/2006/relationships/hyperlink" Target="../../&#44396;-&#49888;&#50557;%20&#49457;&#44221;&#47785;&#47197;.pptx" TargetMode="External"/><Relationship Id="rId45" Type="http://schemas.openxmlformats.org/officeDocument/2006/relationships/image" Target="../media/image12.png"/><Relationship Id="rId66" Type="http://schemas.openxmlformats.org/officeDocument/2006/relationships/hyperlink" Target="&#50853;&#44592;20&#51109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02&#52636;&#50528;&#44413;&#44592;/&#52636;&#50528;&#44413;&#44592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22&#50500;&#44032;/&#50500;&#44032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../../&#49888;&#50557;PPT/43%20&#50836;&#54620;&#48373;&#51020;/&#50836;&#54620;&#48373;&#51020;.pptx" TargetMode="External"/><Relationship Id="rId208" Type="http://schemas.openxmlformats.org/officeDocument/2006/relationships/hyperlink" Target="../../&#49888;&#50557;PPT/50%20&#48716;&#47549;&#48372;&#49436;/&#48716;&#47549;&#48372;&#49436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12.xml"/><Relationship Id="rId35" Type="http://schemas.openxmlformats.org/officeDocument/2006/relationships/image" Target="../media/image7.png"/><Relationship Id="rId56" Type="http://schemas.openxmlformats.org/officeDocument/2006/relationships/hyperlink" Target="&#50853;&#44592;15&#51109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&#50853;&#44592;38&#51109;.pptx" TargetMode="External"/><Relationship Id="rId8" Type="http://schemas.openxmlformats.org/officeDocument/2006/relationships/slide" Target="slide5.xml"/><Relationship Id="rId98" Type="http://schemas.openxmlformats.org/officeDocument/2006/relationships/hyperlink" Target="&#50853;&#44592;37&#51109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17&#50640;&#49828;&#45908;/&#50640;&#49828;&#45908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38&#49828;&#44032;&#47028;/&#49828;&#44032;&#47028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image" Target="../media/image2.png"/><Relationship Id="rId46" Type="http://schemas.openxmlformats.org/officeDocument/2006/relationships/hyperlink" Target="&#50853;&#44592;10&#51109;.pptx" TargetMode="External"/><Relationship Id="rId67" Type="http://schemas.openxmlformats.org/officeDocument/2006/relationships/image" Target="../media/image23.png"/><Relationship Id="rId88" Type="http://schemas.openxmlformats.org/officeDocument/2006/relationships/hyperlink" Target="&#50853;&#44592;32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11&#50676;&#50773;&#44592;&#49345;/&#50676;&#50773;&#44592;&#49345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33&#48120;&#44032;/&#48120;&#44032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../../&#49888;&#50557;PPT/56%20&#46356;&#46020;&#49436;/&#46356;&#46020;&#49436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3.xml"/><Relationship Id="rId36" Type="http://schemas.openxmlformats.org/officeDocument/2006/relationships/hyperlink" Target="&#50853;&#44592;05&#51109;.pptx" TargetMode="External"/><Relationship Id="rId57" Type="http://schemas.openxmlformats.org/officeDocument/2006/relationships/image" Target="../media/image18.png"/><Relationship Id="rId106" Type="http://schemas.openxmlformats.org/officeDocument/2006/relationships/hyperlink" Target="&#50853;&#44592;41&#51109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7.xml"/><Relationship Id="rId31" Type="http://schemas.openxmlformats.org/officeDocument/2006/relationships/image" Target="../media/image5.png"/><Relationship Id="rId52" Type="http://schemas.openxmlformats.org/officeDocument/2006/relationships/hyperlink" Target="&#50853;&#44592;13&#51109;.pptx" TargetMode="External"/><Relationship Id="rId73" Type="http://schemas.openxmlformats.org/officeDocument/2006/relationships/image" Target="../media/image26.png"/><Relationship Id="rId78" Type="http://schemas.openxmlformats.org/officeDocument/2006/relationships/hyperlink" Target="&#50853;&#44592;26&#51109;.pptx" TargetMode="External"/><Relationship Id="rId94" Type="http://schemas.openxmlformats.org/officeDocument/2006/relationships/hyperlink" Target="&#50853;&#44592;35&#51109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07&#49324;&#49324;&#44592;/&#49324;&#49324;&#44592;.pptx" TargetMode="External"/><Relationship Id="rId143" Type="http://schemas.openxmlformats.org/officeDocument/2006/relationships/image" Target="../media/image61.png"/><Relationship Id="rId148" Type="http://schemas.openxmlformats.org/officeDocument/2006/relationships/hyperlink" Target="../20&#51104;&#50616;/&#51104;&#50616;.pptx" TargetMode="External"/><Relationship Id="rId164" Type="http://schemas.openxmlformats.org/officeDocument/2006/relationships/hyperlink" Target="../28&#54840;&#49464;&#50500;/&#54840;&#49464;&#50500;.pptx" TargetMode="External"/><Relationship Id="rId169" Type="http://schemas.openxmlformats.org/officeDocument/2006/relationships/image" Target="../media/image74.png"/><Relationship Id="rId185" Type="http://schemas.openxmlformats.org/officeDocument/2006/relationships/image" Target="../media/image82.png"/><Relationship Id="rId4" Type="http://schemas.openxmlformats.org/officeDocument/2006/relationships/slide" Target="slide2.xml"/><Relationship Id="rId9" Type="http://schemas.openxmlformats.org/officeDocument/2006/relationships/slide" Target="slide6.xml"/><Relationship Id="rId180" Type="http://schemas.openxmlformats.org/officeDocument/2006/relationships/hyperlink" Target="../36&#49828;&#48148;&#45264;/&#49828;&#48148;&#45264;.pptx" TargetMode="External"/><Relationship Id="rId210" Type="http://schemas.openxmlformats.org/officeDocument/2006/relationships/hyperlink" Target="../../&#49888;&#50557;PPT/51%20&#44264;&#47196;&#49352;&#49436;/&#44264;&#47196;&#49352;&#49436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hyperlink" Target="&#50853;&#44592;27&#51109;.pptx" TargetMode="External"/><Relationship Id="rId231" Type="http://schemas.openxmlformats.org/officeDocument/2006/relationships/image" Target="../media/image105.png"/><Relationship Id="rId47" Type="http://schemas.openxmlformats.org/officeDocument/2006/relationships/image" Target="../media/image13.png"/><Relationship Id="rId68" Type="http://schemas.openxmlformats.org/officeDocument/2006/relationships/hyperlink" Target="&#50853;&#44592;21&#51109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&#52285;&#49464;&#44592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23&#51060;&#49324;&#50556;/&#51060;&#49324;&#50556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../../&#49888;&#50557;PPT/44%20&#49324;&#46020;&#54665;&#51204;/&#49324;&#46020;&#54665;&#51204;.pptx" TargetMode="External"/><Relationship Id="rId200" Type="http://schemas.openxmlformats.org/officeDocument/2006/relationships/hyperlink" Target="../../&#49888;&#50557;PPT/46%20&#44256;&#47536;&#46020;&#51204;&#49436;/&#44256;&#47536;&#46020;&#51204;&#49436;.pptx" TargetMode="External"/><Relationship Id="rId16" Type="http://schemas.openxmlformats.org/officeDocument/2006/relationships/slide" Target="slide14.xml"/><Relationship Id="rId221" Type="http://schemas.openxmlformats.org/officeDocument/2006/relationships/image" Target="../media/image100.png"/><Relationship Id="rId242" Type="http://schemas.openxmlformats.org/officeDocument/2006/relationships/image" Target="../media/image111.png"/><Relationship Id="rId37" Type="http://schemas.openxmlformats.org/officeDocument/2006/relationships/image" Target="../media/image8.png"/><Relationship Id="rId58" Type="http://schemas.openxmlformats.org/officeDocument/2006/relationships/hyperlink" Target="&#50853;&#44592;16&#51109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&#50853;&#44592;39&#51109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18&#50853;&#44592;/&#50853;&#44592;.pptx" TargetMode="External"/><Relationship Id="rId90" Type="http://schemas.openxmlformats.org/officeDocument/2006/relationships/hyperlink" Target="&#50853;&#44592;33&#51109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39&#47568;&#46972;&#44592;/&#47568;&#46972;&#44592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image" Target="../media/image3.png"/><Relationship Id="rId48" Type="http://schemas.openxmlformats.org/officeDocument/2006/relationships/hyperlink" Target="&#50853;&#44592;11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13&#50669;&#45824;&#49345;/&#50669;&#45824;&#49345;.pptx" TargetMode="External"/><Relationship Id="rId80" Type="http://schemas.openxmlformats.org/officeDocument/2006/relationships/hyperlink" Target="&#50853;&#44592;28&#51109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34&#45208;&#54996;/&#45208;&#54996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../../&#49888;&#50557;PPT/57%20&#48716;&#47112;&#47788;&#49436;/&#48716;&#47112;&#47788;&#49436;1&#51109;.pptx" TargetMode="External"/><Relationship Id="rId243" Type="http://schemas.openxmlformats.org/officeDocument/2006/relationships/image" Target="../media/image114.png"/><Relationship Id="rId17" Type="http://schemas.openxmlformats.org/officeDocument/2006/relationships/slide" Target="slide15.xml"/><Relationship Id="rId38" Type="http://schemas.openxmlformats.org/officeDocument/2006/relationships/hyperlink" Target="&#50853;&#44592;06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08&#47355;&#44592;/&#47355;&#44592;.pptx" TargetMode="External"/><Relationship Id="rId70" Type="http://schemas.openxmlformats.org/officeDocument/2006/relationships/hyperlink" Target="&#50853;&#44592;22&#51109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29&#50836;&#50648;/&#50836;&#50648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3" Type="http://schemas.openxmlformats.org/officeDocument/2006/relationships/image" Target="../media/image106.png"/><Relationship Id="rId28" Type="http://schemas.openxmlformats.org/officeDocument/2006/relationships/hyperlink" Target="&#50853;&#44592;01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03&#47112;&#50948;&#44592;/&#47112;&#50948;&#44592;.pptx" TargetMode="External"/><Relationship Id="rId60" Type="http://schemas.openxmlformats.org/officeDocument/2006/relationships/hyperlink" Target="&#50853;&#44592;17&#51109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24&#50696;&#47112;&#48120;&#50556;/&#50696;&#47112;&#48120;&#50556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../../&#49888;&#50557;PPT/45%20&#47196;&#47560;&#49436;/&#47196;&#47560;&#49436;.pptx" TargetMode="External"/><Relationship Id="rId202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image" Target="../media/image101.png"/><Relationship Id="rId18" Type="http://schemas.openxmlformats.org/officeDocument/2006/relationships/slide" Target="slide16.xml"/><Relationship Id="rId39" Type="http://schemas.openxmlformats.org/officeDocument/2006/relationships/image" Target="../media/image9.png"/><Relationship Id="rId50" Type="http://schemas.openxmlformats.org/officeDocument/2006/relationships/hyperlink" Target="&#50853;&#44592;12&#51109;.pptx" TargetMode="External"/><Relationship Id="rId104" Type="http://schemas.openxmlformats.org/officeDocument/2006/relationships/hyperlink" Target="&#50853;&#44592;42&#51109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19&#49884;&#54200;/&#49884;&#54200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../../&#49888;&#50557;PPT/40%20&#47560;&#53468;&#48373;&#51020;/&#47560;&#53468;&#48373;&#51020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&#50853;&#44592;34&#51109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40" Type="http://schemas.openxmlformats.org/officeDocument/2006/relationships/hyperlink" Target="&#50853;&#44592;07&#51109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14&#50669;&#45824;&#54616;/&#50669;&#45824;&#54616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35&#54616;&#48149;&#44397;/&#54616;&#48149;&#44397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50853;&#44592;29&#51109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7.xml"/><Relationship Id="rId224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hyperlink" Target="&#50853;&#44592;02&#51109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09&#49324;&#47924;&#50648;&#49345;/&#49324;&#47924;&#50648;&#49345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30&#50500;&#47784;&#49828;/&#50500;&#47784;&#49828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50853;&#44592;23&#51109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5" Type="http://schemas.openxmlformats.org/officeDocument/2006/relationships/image" Target="../media/image107.png"/><Relationship Id="rId116" Type="http://schemas.openxmlformats.org/officeDocument/2006/relationships/hyperlink" Target="../04&#48124;&#49688;&#44592;/&#48124;&#49688;&#44592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25&#50696;&#47112;&#48120;&#50556;&#50528;&#44032;/&#50696;&#47112;&#48120;&#50556;&#50528;&#44032;.pptx" TargetMode="External"/><Relationship Id="rId20" Type="http://schemas.openxmlformats.org/officeDocument/2006/relationships/slide" Target="slide18.xml"/><Relationship Id="rId41" Type="http://schemas.openxmlformats.org/officeDocument/2006/relationships/image" Target="../media/image10.png"/><Relationship Id="rId62" Type="http://schemas.openxmlformats.org/officeDocument/2006/relationships/hyperlink" Target="&#50853;&#44592;18&#51109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../../&#49888;&#50557;PPT/41%20&#47560;&#44032;&#48373;&#51020;/&#47560;&#44032;&#48373;&#51020;.pptx" TargetMode="External"/><Relationship Id="rId204" Type="http://schemas.openxmlformats.org/officeDocument/2006/relationships/hyperlink" Target="../../&#49888;&#50557;PPT/48%20&#44040;&#46972;&#46356;&#50500;&#49436;/&#44040;&#46972;&#46356;&#50500;&#49436;.pptx" TargetMode="External"/><Relationship Id="rId225" Type="http://schemas.openxmlformats.org/officeDocument/2006/relationships/image" Target="../media/image102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9.xml"/><Relationship Id="rId42" Type="http://schemas.openxmlformats.org/officeDocument/2006/relationships/hyperlink" Target="&#50853;&#44592;08&#51109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&#50853;&#44592;30&#51109;.pptx" TargetMode="External"/><Relationship Id="rId138" Type="http://schemas.openxmlformats.org/officeDocument/2006/relationships/hyperlink" Target="../15&#50640;&#49828;&#46972;/&#50640;&#49828;&#46972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image" Target="../media/image43.png"/><Relationship Id="rId11" Type="http://schemas.openxmlformats.org/officeDocument/2006/relationships/slide" Target="slide9.xml"/><Relationship Id="rId32" Type="http://schemas.openxmlformats.org/officeDocument/2006/relationships/hyperlink" Target="&#50853;&#44592;03&#51109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&#50853;&#44592;24&#51109;.pptx" TargetMode="External"/><Relationship Id="rId128" Type="http://schemas.openxmlformats.org/officeDocument/2006/relationships/hyperlink" Target="../10&#49324;&#47924;&#50648;&#54616;/&#49324;&#47924;&#50648;&#54616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../26&#50640;&#49828;&#44180;/&#50640;&#49828;&#44180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../../&#49888;&#50557;PPT/54%20&#46356;&#47784;&#45936;&#51204;&#49436;/&#46356;&#47784;&#45936;&#51204;&#49436;.pptx" TargetMode="External"/><Relationship Id="rId237" Type="http://schemas.openxmlformats.org/officeDocument/2006/relationships/image" Target="../media/image108.png"/><Relationship Id="rId22" Type="http://schemas.openxmlformats.org/officeDocument/2006/relationships/slide" Target="slide20.xml"/><Relationship Id="rId43" Type="http://schemas.openxmlformats.org/officeDocument/2006/relationships/image" Target="../media/image11.png"/><Relationship Id="rId64" Type="http://schemas.openxmlformats.org/officeDocument/2006/relationships/hyperlink" Target="&#50853;&#44592;19&#51109;.pptx" TargetMode="External"/><Relationship Id="rId118" Type="http://schemas.openxmlformats.org/officeDocument/2006/relationships/hyperlink" Target="../05&#49888;&#47749;&#44592;/&#49888;&#47749;&#44592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21&#51204;&#46020;&#49436;/&#51204;&#46020;&#49436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../../&#49888;&#50557;PPT/42%20&#45572;&#44032;&#48373;&#51020;/&#45572;&#44032;&#48373;&#51020;.pptx" TargetMode="External"/><Relationship Id="rId206" Type="http://schemas.openxmlformats.org/officeDocument/2006/relationships/hyperlink" Target="../../&#49888;&#50557;PPT/49%20&#50640;&#48288;&#49548;&#49436;/&#50640;&#48288;&#49548;&#49436;.pptx" TargetMode="External"/><Relationship Id="rId227" Type="http://schemas.openxmlformats.org/officeDocument/2006/relationships/image" Target="../media/image103.png"/><Relationship Id="rId12" Type="http://schemas.openxmlformats.org/officeDocument/2006/relationships/slide" Target="slide10.xml"/><Relationship Id="rId33" Type="http://schemas.openxmlformats.org/officeDocument/2006/relationships/image" Target="../media/image6.png"/><Relationship Id="rId108" Type="http://schemas.openxmlformats.org/officeDocument/2006/relationships/hyperlink" Target="&#50853;&#44592;40&#51109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&#50853;&#44592;14&#51109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&#50853;&#44592;36&#51109;.pptx" TargetMode="External"/><Relationship Id="rId140" Type="http://schemas.openxmlformats.org/officeDocument/2006/relationships/hyperlink" Target="../16&#45712;&#54756;&#48120;&#50556;/&#45712;&#54756;&#48120;&#50556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37&#54617;&#44060;/&#54617;&#44060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../../&#49888;&#50557;PPT/65%20&#50976;&#45796;&#49436;/&#50976;&#45796;&#49436;1&#51109;.pptx" TargetMode="External"/><Relationship Id="rId23" Type="http://schemas.openxmlformats.org/officeDocument/2006/relationships/slide" Target="slide8.xml"/><Relationship Id="rId119" Type="http://schemas.openxmlformats.org/officeDocument/2006/relationships/image" Target="../media/image49.png"/><Relationship Id="rId44" Type="http://schemas.openxmlformats.org/officeDocument/2006/relationships/hyperlink" Target="&#50853;&#44592;09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&#50853;&#44592;31&#51109;.pptx" TargetMode="External"/><Relationship Id="rId130" Type="http://schemas.openxmlformats.org/officeDocument/2006/relationships/hyperlink" Target="../12&#50676;&#50773;&#44592;&#54616;/&#50676;&#50773;&#44592;&#5461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32&#50836;&#45208;/&#50836;&#45208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11.xml"/><Relationship Id="rId109" Type="http://schemas.openxmlformats.org/officeDocument/2006/relationships/image" Target="../media/image44.png"/><Relationship Id="rId34" Type="http://schemas.openxmlformats.org/officeDocument/2006/relationships/hyperlink" Target="&#50853;&#44592;04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&#50853;&#44592;25&#51109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06&#50668;&#54840;&#49688;&#50500;/&#50668;&#54840;&#49688;&#50500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4.xml"/><Relationship Id="rId162" Type="http://schemas.openxmlformats.org/officeDocument/2006/relationships/hyperlink" Target="../27&#45796;&#45768;&#50648;/&#45796;&#45768;&#50648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../../&#49888;&#50557;PPT/55%20&#46356;&#47784;&#45936;&#54980;&#49436;/&#46356;&#47784;&#45936;&#54980;&#49436;.pptx" TargetMode="External"/><Relationship Id="rId239" Type="http://schemas.openxmlformats.org/officeDocument/2006/relationships/image" Target="../media/image109.png"/><Relationship Id="rId24" Type="http://schemas.openxmlformats.org/officeDocument/2006/relationships/hyperlink" Target="../../&#44396;-&#49888;&#50557;%20&#49457;&#44221;&#47785;&#47197;.pptx" TargetMode="External"/><Relationship Id="rId45" Type="http://schemas.openxmlformats.org/officeDocument/2006/relationships/image" Target="../media/image12.png"/><Relationship Id="rId66" Type="http://schemas.openxmlformats.org/officeDocument/2006/relationships/hyperlink" Target="&#50853;&#44592;20&#51109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02&#52636;&#50528;&#44413;&#44592;/&#52636;&#50528;&#44413;&#44592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22&#50500;&#44032;/&#50500;&#44032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../../&#49888;&#50557;PPT/43%20&#50836;&#54620;&#48373;&#51020;/&#50836;&#54620;&#48373;&#51020;.pptx" TargetMode="External"/><Relationship Id="rId208" Type="http://schemas.openxmlformats.org/officeDocument/2006/relationships/hyperlink" Target="../../&#49888;&#50557;PPT/50%20&#48716;&#47549;&#48372;&#49436;/&#48716;&#47549;&#48372;&#49436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12.xml"/><Relationship Id="rId35" Type="http://schemas.openxmlformats.org/officeDocument/2006/relationships/image" Target="../media/image7.png"/><Relationship Id="rId56" Type="http://schemas.openxmlformats.org/officeDocument/2006/relationships/hyperlink" Target="&#50853;&#44592;15&#51109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&#50853;&#44592;38&#51109;.pptx" TargetMode="External"/><Relationship Id="rId8" Type="http://schemas.openxmlformats.org/officeDocument/2006/relationships/slide" Target="slide5.xml"/><Relationship Id="rId98" Type="http://schemas.openxmlformats.org/officeDocument/2006/relationships/hyperlink" Target="&#50853;&#44592;37&#51109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17&#50640;&#49828;&#45908;/&#50640;&#49828;&#45908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38&#49828;&#44032;&#47028;/&#49828;&#44032;&#47028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image" Target="../media/image2.png"/><Relationship Id="rId46" Type="http://schemas.openxmlformats.org/officeDocument/2006/relationships/hyperlink" Target="&#50853;&#44592;10&#51109;.pptx" TargetMode="External"/><Relationship Id="rId67" Type="http://schemas.openxmlformats.org/officeDocument/2006/relationships/image" Target="../media/image23.png"/><Relationship Id="rId88" Type="http://schemas.openxmlformats.org/officeDocument/2006/relationships/hyperlink" Target="&#50853;&#44592;32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11&#50676;&#50773;&#44592;&#49345;/&#50676;&#50773;&#44592;&#49345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33&#48120;&#44032;/&#48120;&#44032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../../&#49888;&#50557;PPT/56%20&#46356;&#46020;&#49436;/&#46356;&#46020;&#49436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3.xml"/><Relationship Id="rId36" Type="http://schemas.openxmlformats.org/officeDocument/2006/relationships/hyperlink" Target="&#50853;&#44592;05&#51109;.pptx" TargetMode="External"/><Relationship Id="rId57" Type="http://schemas.openxmlformats.org/officeDocument/2006/relationships/image" Target="../media/image18.png"/><Relationship Id="rId106" Type="http://schemas.openxmlformats.org/officeDocument/2006/relationships/hyperlink" Target="&#50853;&#44592;41&#51109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7.xml"/><Relationship Id="rId31" Type="http://schemas.openxmlformats.org/officeDocument/2006/relationships/image" Target="../media/image5.png"/><Relationship Id="rId52" Type="http://schemas.openxmlformats.org/officeDocument/2006/relationships/hyperlink" Target="&#50853;&#44592;13&#51109;.pptx" TargetMode="External"/><Relationship Id="rId73" Type="http://schemas.openxmlformats.org/officeDocument/2006/relationships/image" Target="../media/image26.png"/><Relationship Id="rId78" Type="http://schemas.openxmlformats.org/officeDocument/2006/relationships/hyperlink" Target="&#50853;&#44592;26&#51109;.pptx" TargetMode="External"/><Relationship Id="rId94" Type="http://schemas.openxmlformats.org/officeDocument/2006/relationships/hyperlink" Target="&#50853;&#44592;35&#51109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07&#49324;&#49324;&#44592;/&#49324;&#49324;&#44592;.pptx" TargetMode="External"/><Relationship Id="rId143" Type="http://schemas.openxmlformats.org/officeDocument/2006/relationships/image" Target="../media/image61.png"/><Relationship Id="rId148" Type="http://schemas.openxmlformats.org/officeDocument/2006/relationships/hyperlink" Target="../20&#51104;&#50616;/&#51104;&#50616;.pptx" TargetMode="External"/><Relationship Id="rId164" Type="http://schemas.openxmlformats.org/officeDocument/2006/relationships/hyperlink" Target="../28&#54840;&#49464;&#50500;/&#54840;&#49464;&#50500;.pptx" TargetMode="External"/><Relationship Id="rId169" Type="http://schemas.openxmlformats.org/officeDocument/2006/relationships/image" Target="../media/image74.png"/><Relationship Id="rId185" Type="http://schemas.openxmlformats.org/officeDocument/2006/relationships/image" Target="../media/image82.png"/><Relationship Id="rId4" Type="http://schemas.openxmlformats.org/officeDocument/2006/relationships/slide" Target="slide2.xml"/><Relationship Id="rId9" Type="http://schemas.openxmlformats.org/officeDocument/2006/relationships/slide" Target="slide6.xml"/><Relationship Id="rId180" Type="http://schemas.openxmlformats.org/officeDocument/2006/relationships/hyperlink" Target="../36&#49828;&#48148;&#45264;/&#49828;&#48148;&#45264;.pptx" TargetMode="External"/><Relationship Id="rId210" Type="http://schemas.openxmlformats.org/officeDocument/2006/relationships/hyperlink" Target="../../&#49888;&#50557;PPT/51%20&#44264;&#47196;&#49352;&#49436;/&#44264;&#47196;&#49352;&#49436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hyperlink" Target="&#50853;&#44592;27&#51109;.pptx" TargetMode="External"/><Relationship Id="rId231" Type="http://schemas.openxmlformats.org/officeDocument/2006/relationships/image" Target="../media/image105.png"/><Relationship Id="rId47" Type="http://schemas.openxmlformats.org/officeDocument/2006/relationships/image" Target="../media/image13.png"/><Relationship Id="rId68" Type="http://schemas.openxmlformats.org/officeDocument/2006/relationships/hyperlink" Target="&#50853;&#44592;21&#51109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&#52285;&#49464;&#44592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23&#51060;&#49324;&#50556;/&#51060;&#49324;&#50556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../../&#49888;&#50557;PPT/44%20&#49324;&#46020;&#54665;&#51204;/&#49324;&#46020;&#54665;&#51204;.pptx" TargetMode="External"/><Relationship Id="rId200" Type="http://schemas.openxmlformats.org/officeDocument/2006/relationships/hyperlink" Target="../../&#49888;&#50557;PPT/46%20&#44256;&#47536;&#46020;&#51204;&#49436;/&#44256;&#47536;&#46020;&#51204;&#49436;.pptx" TargetMode="External"/><Relationship Id="rId16" Type="http://schemas.openxmlformats.org/officeDocument/2006/relationships/slide" Target="slide14.xml"/><Relationship Id="rId221" Type="http://schemas.openxmlformats.org/officeDocument/2006/relationships/image" Target="../media/image100.png"/><Relationship Id="rId242" Type="http://schemas.openxmlformats.org/officeDocument/2006/relationships/image" Target="../media/image111.png"/><Relationship Id="rId37" Type="http://schemas.openxmlformats.org/officeDocument/2006/relationships/image" Target="../media/image8.png"/><Relationship Id="rId58" Type="http://schemas.openxmlformats.org/officeDocument/2006/relationships/hyperlink" Target="&#50853;&#44592;16&#51109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&#50853;&#44592;39&#51109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18&#50853;&#44592;/&#50853;&#44592;.pptx" TargetMode="External"/><Relationship Id="rId90" Type="http://schemas.openxmlformats.org/officeDocument/2006/relationships/hyperlink" Target="&#50853;&#44592;33&#51109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39&#47568;&#46972;&#44592;/&#47568;&#46972;&#44592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image" Target="../media/image3.png"/><Relationship Id="rId48" Type="http://schemas.openxmlformats.org/officeDocument/2006/relationships/hyperlink" Target="&#50853;&#44592;11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13&#50669;&#45824;&#49345;/&#50669;&#45824;&#49345;.pptx" TargetMode="External"/><Relationship Id="rId80" Type="http://schemas.openxmlformats.org/officeDocument/2006/relationships/hyperlink" Target="&#50853;&#44592;28&#51109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34&#45208;&#54996;/&#45208;&#54996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../../&#49888;&#50557;PPT/57%20&#48716;&#47112;&#47788;&#49436;/&#48716;&#47112;&#47788;&#49436;1&#51109;.pptx" TargetMode="External"/><Relationship Id="rId243" Type="http://schemas.openxmlformats.org/officeDocument/2006/relationships/image" Target="../media/image115.png"/><Relationship Id="rId17" Type="http://schemas.openxmlformats.org/officeDocument/2006/relationships/slide" Target="slide15.xml"/><Relationship Id="rId38" Type="http://schemas.openxmlformats.org/officeDocument/2006/relationships/hyperlink" Target="&#50853;&#44592;06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08&#47355;&#44592;/&#47355;&#44592;.pptx" TargetMode="External"/><Relationship Id="rId70" Type="http://schemas.openxmlformats.org/officeDocument/2006/relationships/hyperlink" Target="&#50853;&#44592;22&#51109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29&#50836;&#50648;/&#50836;&#50648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3" Type="http://schemas.openxmlformats.org/officeDocument/2006/relationships/image" Target="../media/image106.png"/><Relationship Id="rId28" Type="http://schemas.openxmlformats.org/officeDocument/2006/relationships/hyperlink" Target="&#50853;&#44592;01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03&#47112;&#50948;&#44592;/&#47112;&#50948;&#44592;.pptx" TargetMode="External"/><Relationship Id="rId60" Type="http://schemas.openxmlformats.org/officeDocument/2006/relationships/hyperlink" Target="&#50853;&#44592;17&#51109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24&#50696;&#47112;&#48120;&#50556;/&#50696;&#47112;&#48120;&#50556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../../&#49888;&#50557;PPT/45%20&#47196;&#47560;&#49436;/&#47196;&#47560;&#49436;.pptx" TargetMode="External"/><Relationship Id="rId202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image" Target="../media/image101.png"/><Relationship Id="rId18" Type="http://schemas.openxmlformats.org/officeDocument/2006/relationships/slide" Target="slide16.xml"/><Relationship Id="rId39" Type="http://schemas.openxmlformats.org/officeDocument/2006/relationships/image" Target="../media/image9.png"/><Relationship Id="rId50" Type="http://schemas.openxmlformats.org/officeDocument/2006/relationships/hyperlink" Target="&#50853;&#44592;12&#51109;.pptx" TargetMode="External"/><Relationship Id="rId104" Type="http://schemas.openxmlformats.org/officeDocument/2006/relationships/hyperlink" Target="&#50853;&#44592;42&#51109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19&#49884;&#54200;/&#49884;&#54200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../../&#49888;&#50557;PPT/40%20&#47560;&#53468;&#48373;&#51020;/&#47560;&#53468;&#48373;&#51020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&#50853;&#44592;34&#51109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40" Type="http://schemas.openxmlformats.org/officeDocument/2006/relationships/hyperlink" Target="&#50853;&#44592;07&#51109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14&#50669;&#45824;&#54616;/&#50669;&#45824;&#54616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35&#54616;&#48149;&#44397;/&#54616;&#48149;&#44397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50853;&#44592;29&#51109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7.xml"/><Relationship Id="rId224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hyperlink" Target="&#50853;&#44592;02&#51109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09&#49324;&#47924;&#50648;&#49345;/&#49324;&#47924;&#50648;&#49345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30&#50500;&#47784;&#49828;/&#50500;&#47784;&#49828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50853;&#44592;23&#51109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5" Type="http://schemas.openxmlformats.org/officeDocument/2006/relationships/image" Target="../media/image107.png"/><Relationship Id="rId116" Type="http://schemas.openxmlformats.org/officeDocument/2006/relationships/hyperlink" Target="../04&#48124;&#49688;&#44592;/&#48124;&#49688;&#44592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25&#50696;&#47112;&#48120;&#50556;&#50528;&#44032;/&#50696;&#47112;&#48120;&#50556;&#50528;&#44032;.pptx" TargetMode="External"/><Relationship Id="rId20" Type="http://schemas.openxmlformats.org/officeDocument/2006/relationships/slide" Target="slide18.xml"/><Relationship Id="rId41" Type="http://schemas.openxmlformats.org/officeDocument/2006/relationships/image" Target="../media/image10.png"/><Relationship Id="rId62" Type="http://schemas.openxmlformats.org/officeDocument/2006/relationships/hyperlink" Target="&#50853;&#44592;18&#51109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../../&#49888;&#50557;PPT/41%20&#47560;&#44032;&#48373;&#51020;/&#47560;&#44032;&#48373;&#51020;.pptx" TargetMode="External"/><Relationship Id="rId204" Type="http://schemas.openxmlformats.org/officeDocument/2006/relationships/hyperlink" Target="../../&#49888;&#50557;PPT/48%20&#44040;&#46972;&#46356;&#50500;&#49436;/&#44040;&#46972;&#46356;&#50500;&#49436;.pptx" TargetMode="External"/><Relationship Id="rId225" Type="http://schemas.openxmlformats.org/officeDocument/2006/relationships/image" Target="../media/image102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9.xml"/><Relationship Id="rId42" Type="http://schemas.openxmlformats.org/officeDocument/2006/relationships/hyperlink" Target="&#50853;&#44592;08&#51109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&#50853;&#44592;30&#51109;.pptx" TargetMode="External"/><Relationship Id="rId138" Type="http://schemas.openxmlformats.org/officeDocument/2006/relationships/hyperlink" Target="../15&#50640;&#49828;&#46972;/&#50640;&#49828;&#46972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image" Target="../media/image43.png"/><Relationship Id="rId11" Type="http://schemas.openxmlformats.org/officeDocument/2006/relationships/slide" Target="slide9.xml"/><Relationship Id="rId32" Type="http://schemas.openxmlformats.org/officeDocument/2006/relationships/hyperlink" Target="&#50853;&#44592;03&#51109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&#50853;&#44592;24&#51109;.pptx" TargetMode="External"/><Relationship Id="rId128" Type="http://schemas.openxmlformats.org/officeDocument/2006/relationships/hyperlink" Target="../10&#49324;&#47924;&#50648;&#54616;/&#49324;&#47924;&#50648;&#54616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../26&#50640;&#49828;&#44180;/&#50640;&#49828;&#44180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../../&#49888;&#50557;PPT/54%20&#46356;&#47784;&#45936;&#51204;&#49436;/&#46356;&#47784;&#45936;&#51204;&#49436;.pptx" TargetMode="External"/><Relationship Id="rId237" Type="http://schemas.openxmlformats.org/officeDocument/2006/relationships/image" Target="../media/image108.png"/><Relationship Id="rId22" Type="http://schemas.openxmlformats.org/officeDocument/2006/relationships/slide" Target="slide20.xml"/><Relationship Id="rId43" Type="http://schemas.openxmlformats.org/officeDocument/2006/relationships/image" Target="../media/image11.png"/><Relationship Id="rId64" Type="http://schemas.openxmlformats.org/officeDocument/2006/relationships/hyperlink" Target="&#50853;&#44592;19&#51109;.pptx" TargetMode="External"/><Relationship Id="rId118" Type="http://schemas.openxmlformats.org/officeDocument/2006/relationships/hyperlink" Target="../05&#49888;&#47749;&#44592;/&#49888;&#47749;&#44592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21&#51204;&#46020;&#49436;/&#51204;&#46020;&#49436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../../&#49888;&#50557;PPT/42%20&#45572;&#44032;&#48373;&#51020;/&#45572;&#44032;&#48373;&#51020;.pptx" TargetMode="External"/><Relationship Id="rId206" Type="http://schemas.openxmlformats.org/officeDocument/2006/relationships/hyperlink" Target="../../&#49888;&#50557;PPT/49%20&#50640;&#48288;&#49548;&#49436;/&#50640;&#48288;&#49548;&#49436;.pptx" TargetMode="External"/><Relationship Id="rId227" Type="http://schemas.openxmlformats.org/officeDocument/2006/relationships/image" Target="../media/image103.png"/><Relationship Id="rId12" Type="http://schemas.openxmlformats.org/officeDocument/2006/relationships/slide" Target="slide10.xml"/><Relationship Id="rId33" Type="http://schemas.openxmlformats.org/officeDocument/2006/relationships/image" Target="../media/image6.png"/><Relationship Id="rId108" Type="http://schemas.openxmlformats.org/officeDocument/2006/relationships/hyperlink" Target="&#50853;&#44592;40&#51109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&#50853;&#44592;14&#51109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&#50853;&#44592;36&#51109;.pptx" TargetMode="External"/><Relationship Id="rId140" Type="http://schemas.openxmlformats.org/officeDocument/2006/relationships/hyperlink" Target="../16&#45712;&#54756;&#48120;&#50556;/&#45712;&#54756;&#48120;&#50556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37&#54617;&#44060;/&#54617;&#44060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../../&#49888;&#50557;PPT/65%20&#50976;&#45796;&#49436;/&#50976;&#45796;&#49436;1&#51109;.pptx" TargetMode="External"/><Relationship Id="rId23" Type="http://schemas.openxmlformats.org/officeDocument/2006/relationships/slide" Target="slide8.xml"/><Relationship Id="rId119" Type="http://schemas.openxmlformats.org/officeDocument/2006/relationships/image" Target="../media/image49.png"/><Relationship Id="rId44" Type="http://schemas.openxmlformats.org/officeDocument/2006/relationships/hyperlink" Target="&#50853;&#44592;09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&#50853;&#44592;31&#51109;.pptx" TargetMode="External"/><Relationship Id="rId130" Type="http://schemas.openxmlformats.org/officeDocument/2006/relationships/hyperlink" Target="../12&#50676;&#50773;&#44592;&#54616;/&#50676;&#50773;&#44592;&#5461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32&#50836;&#45208;/&#50836;&#45208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11.xml"/><Relationship Id="rId109" Type="http://schemas.openxmlformats.org/officeDocument/2006/relationships/image" Target="../media/image44.png"/><Relationship Id="rId34" Type="http://schemas.openxmlformats.org/officeDocument/2006/relationships/hyperlink" Target="&#50853;&#44592;04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&#50853;&#44592;25&#51109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06&#50668;&#54840;&#49688;&#50500;/&#50668;&#54840;&#49688;&#50500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4.xml"/><Relationship Id="rId162" Type="http://schemas.openxmlformats.org/officeDocument/2006/relationships/hyperlink" Target="../27&#45796;&#45768;&#50648;/&#45796;&#45768;&#50648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../../&#49888;&#50557;PPT/55%20&#46356;&#47784;&#45936;&#54980;&#49436;/&#46356;&#47784;&#45936;&#54980;&#49436;.pptx" TargetMode="External"/><Relationship Id="rId239" Type="http://schemas.openxmlformats.org/officeDocument/2006/relationships/image" Target="../media/image109.png"/><Relationship Id="rId24" Type="http://schemas.openxmlformats.org/officeDocument/2006/relationships/hyperlink" Target="../../&#44396;-&#49888;&#50557;%20&#49457;&#44221;&#47785;&#47197;.pptx" TargetMode="External"/><Relationship Id="rId45" Type="http://schemas.openxmlformats.org/officeDocument/2006/relationships/image" Target="../media/image12.png"/><Relationship Id="rId66" Type="http://schemas.openxmlformats.org/officeDocument/2006/relationships/hyperlink" Target="&#50853;&#44592;20&#51109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02&#52636;&#50528;&#44413;&#44592;/&#52636;&#50528;&#44413;&#44592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22&#50500;&#44032;/&#50500;&#44032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../../&#49888;&#50557;PPT/43%20&#50836;&#54620;&#48373;&#51020;/&#50836;&#54620;&#48373;&#51020;.pptx" TargetMode="External"/><Relationship Id="rId208" Type="http://schemas.openxmlformats.org/officeDocument/2006/relationships/hyperlink" Target="../../&#49888;&#50557;PPT/50%20&#48716;&#47549;&#48372;&#49436;/&#48716;&#47549;&#48372;&#49436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12.xml"/><Relationship Id="rId35" Type="http://schemas.openxmlformats.org/officeDocument/2006/relationships/image" Target="../media/image7.png"/><Relationship Id="rId56" Type="http://schemas.openxmlformats.org/officeDocument/2006/relationships/hyperlink" Target="&#50853;&#44592;15&#51109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&#50853;&#44592;38&#51109;.pptx" TargetMode="External"/><Relationship Id="rId8" Type="http://schemas.openxmlformats.org/officeDocument/2006/relationships/slide" Target="slide5.xml"/><Relationship Id="rId98" Type="http://schemas.openxmlformats.org/officeDocument/2006/relationships/hyperlink" Target="&#50853;&#44592;37&#51109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17&#50640;&#49828;&#45908;/&#50640;&#49828;&#45908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38&#49828;&#44032;&#47028;/&#49828;&#44032;&#47028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image" Target="../media/image2.png"/><Relationship Id="rId46" Type="http://schemas.openxmlformats.org/officeDocument/2006/relationships/hyperlink" Target="&#50853;&#44592;10&#51109;.pptx" TargetMode="External"/><Relationship Id="rId67" Type="http://schemas.openxmlformats.org/officeDocument/2006/relationships/image" Target="../media/image23.png"/><Relationship Id="rId88" Type="http://schemas.openxmlformats.org/officeDocument/2006/relationships/hyperlink" Target="&#50853;&#44592;32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11&#50676;&#50773;&#44592;&#49345;/&#50676;&#50773;&#44592;&#49345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33&#48120;&#44032;/&#48120;&#44032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../../&#49888;&#50557;PPT/56%20&#46356;&#46020;&#49436;/&#46356;&#46020;&#49436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3.xml"/><Relationship Id="rId36" Type="http://schemas.openxmlformats.org/officeDocument/2006/relationships/hyperlink" Target="&#50853;&#44592;05&#51109;.pptx" TargetMode="External"/><Relationship Id="rId57" Type="http://schemas.openxmlformats.org/officeDocument/2006/relationships/image" Target="../media/image18.png"/><Relationship Id="rId106" Type="http://schemas.openxmlformats.org/officeDocument/2006/relationships/hyperlink" Target="&#50853;&#44592;41&#51109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7.xml"/><Relationship Id="rId31" Type="http://schemas.openxmlformats.org/officeDocument/2006/relationships/image" Target="../media/image5.png"/><Relationship Id="rId52" Type="http://schemas.openxmlformats.org/officeDocument/2006/relationships/hyperlink" Target="&#50853;&#44592;13&#51109;.pptx" TargetMode="External"/><Relationship Id="rId73" Type="http://schemas.openxmlformats.org/officeDocument/2006/relationships/image" Target="../media/image26.png"/><Relationship Id="rId78" Type="http://schemas.openxmlformats.org/officeDocument/2006/relationships/hyperlink" Target="&#50853;&#44592;26&#51109;.pptx" TargetMode="External"/><Relationship Id="rId94" Type="http://schemas.openxmlformats.org/officeDocument/2006/relationships/hyperlink" Target="&#50853;&#44592;35&#51109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07&#49324;&#49324;&#44592;/&#49324;&#49324;&#44592;.pptx" TargetMode="External"/><Relationship Id="rId143" Type="http://schemas.openxmlformats.org/officeDocument/2006/relationships/image" Target="../media/image61.png"/><Relationship Id="rId148" Type="http://schemas.openxmlformats.org/officeDocument/2006/relationships/hyperlink" Target="../20&#51104;&#50616;/&#51104;&#50616;.pptx" TargetMode="External"/><Relationship Id="rId164" Type="http://schemas.openxmlformats.org/officeDocument/2006/relationships/hyperlink" Target="../28&#54840;&#49464;&#50500;/&#54840;&#49464;&#50500;.pptx" TargetMode="External"/><Relationship Id="rId169" Type="http://schemas.openxmlformats.org/officeDocument/2006/relationships/image" Target="../media/image74.png"/><Relationship Id="rId185" Type="http://schemas.openxmlformats.org/officeDocument/2006/relationships/image" Target="../media/image82.png"/><Relationship Id="rId4" Type="http://schemas.openxmlformats.org/officeDocument/2006/relationships/slide" Target="slide2.xml"/><Relationship Id="rId9" Type="http://schemas.openxmlformats.org/officeDocument/2006/relationships/slide" Target="slide6.xml"/><Relationship Id="rId180" Type="http://schemas.openxmlformats.org/officeDocument/2006/relationships/hyperlink" Target="../36&#49828;&#48148;&#45264;/&#49828;&#48148;&#45264;.pptx" TargetMode="External"/><Relationship Id="rId210" Type="http://schemas.openxmlformats.org/officeDocument/2006/relationships/hyperlink" Target="../../&#49888;&#50557;PPT/51%20&#44264;&#47196;&#49352;&#49436;/&#44264;&#47196;&#49352;&#49436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hyperlink" Target="&#50853;&#44592;27&#51109;.pptx" TargetMode="External"/><Relationship Id="rId231" Type="http://schemas.openxmlformats.org/officeDocument/2006/relationships/image" Target="../media/image105.png"/><Relationship Id="rId47" Type="http://schemas.openxmlformats.org/officeDocument/2006/relationships/image" Target="../media/image13.png"/><Relationship Id="rId68" Type="http://schemas.openxmlformats.org/officeDocument/2006/relationships/hyperlink" Target="&#50853;&#44592;21&#51109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&#52285;&#49464;&#44592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23&#51060;&#49324;&#50556;/&#51060;&#49324;&#50556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../../&#49888;&#50557;PPT/44%20&#49324;&#46020;&#54665;&#51204;/&#49324;&#46020;&#54665;&#51204;.pptx" TargetMode="External"/><Relationship Id="rId200" Type="http://schemas.openxmlformats.org/officeDocument/2006/relationships/hyperlink" Target="../../&#49888;&#50557;PPT/46%20&#44256;&#47536;&#46020;&#51204;&#49436;/&#44256;&#47536;&#46020;&#51204;&#49436;.pptx" TargetMode="External"/><Relationship Id="rId16" Type="http://schemas.openxmlformats.org/officeDocument/2006/relationships/slide" Target="slide14.xml"/><Relationship Id="rId221" Type="http://schemas.openxmlformats.org/officeDocument/2006/relationships/image" Target="../media/image100.png"/><Relationship Id="rId242" Type="http://schemas.openxmlformats.org/officeDocument/2006/relationships/image" Target="../media/image111.png"/><Relationship Id="rId37" Type="http://schemas.openxmlformats.org/officeDocument/2006/relationships/image" Target="../media/image8.png"/><Relationship Id="rId58" Type="http://schemas.openxmlformats.org/officeDocument/2006/relationships/hyperlink" Target="&#50853;&#44592;16&#51109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&#50853;&#44592;39&#51109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18&#50853;&#44592;/&#50853;&#44592;.pptx" TargetMode="External"/><Relationship Id="rId90" Type="http://schemas.openxmlformats.org/officeDocument/2006/relationships/hyperlink" Target="&#50853;&#44592;33&#51109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39&#47568;&#46972;&#44592;/&#47568;&#46972;&#44592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image" Target="../media/image3.png"/><Relationship Id="rId48" Type="http://schemas.openxmlformats.org/officeDocument/2006/relationships/hyperlink" Target="&#50853;&#44592;11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13&#50669;&#45824;&#49345;/&#50669;&#45824;&#49345;.pptx" TargetMode="External"/><Relationship Id="rId80" Type="http://schemas.openxmlformats.org/officeDocument/2006/relationships/hyperlink" Target="&#50853;&#44592;28&#51109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34&#45208;&#54996;/&#45208;&#54996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../../&#49888;&#50557;PPT/57%20&#48716;&#47112;&#47788;&#49436;/&#48716;&#47112;&#47788;&#49436;1&#51109;.pptx" TargetMode="External"/><Relationship Id="rId243" Type="http://schemas.openxmlformats.org/officeDocument/2006/relationships/image" Target="../media/image116.png"/><Relationship Id="rId17" Type="http://schemas.openxmlformats.org/officeDocument/2006/relationships/slide" Target="slide15.xml"/><Relationship Id="rId38" Type="http://schemas.openxmlformats.org/officeDocument/2006/relationships/hyperlink" Target="&#50853;&#44592;06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08&#47355;&#44592;/&#47355;&#44592;.pptx" TargetMode="External"/><Relationship Id="rId70" Type="http://schemas.openxmlformats.org/officeDocument/2006/relationships/hyperlink" Target="&#50853;&#44592;22&#51109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29&#50836;&#50648;/&#50836;&#50648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3" Type="http://schemas.openxmlformats.org/officeDocument/2006/relationships/image" Target="../media/image106.png"/><Relationship Id="rId28" Type="http://schemas.openxmlformats.org/officeDocument/2006/relationships/hyperlink" Target="&#50853;&#44592;01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03&#47112;&#50948;&#44592;/&#47112;&#50948;&#44592;.pptx" TargetMode="External"/><Relationship Id="rId60" Type="http://schemas.openxmlformats.org/officeDocument/2006/relationships/hyperlink" Target="&#50853;&#44592;17&#51109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24&#50696;&#47112;&#48120;&#50556;/&#50696;&#47112;&#48120;&#50556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../../&#49888;&#50557;PPT/45%20&#47196;&#47560;&#49436;/&#47196;&#47560;&#49436;.pptx" TargetMode="External"/><Relationship Id="rId202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image" Target="../media/image101.png"/><Relationship Id="rId18" Type="http://schemas.openxmlformats.org/officeDocument/2006/relationships/slide" Target="slide16.xml"/><Relationship Id="rId39" Type="http://schemas.openxmlformats.org/officeDocument/2006/relationships/image" Target="../media/image9.png"/><Relationship Id="rId50" Type="http://schemas.openxmlformats.org/officeDocument/2006/relationships/hyperlink" Target="&#50853;&#44592;12&#51109;.pptx" TargetMode="External"/><Relationship Id="rId104" Type="http://schemas.openxmlformats.org/officeDocument/2006/relationships/hyperlink" Target="&#50853;&#44592;42&#51109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19&#49884;&#54200;/&#49884;&#54200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../../&#49888;&#50557;PPT/40%20&#47560;&#53468;&#48373;&#51020;/&#47560;&#53468;&#48373;&#51020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&#50853;&#44592;34&#51109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40" Type="http://schemas.openxmlformats.org/officeDocument/2006/relationships/hyperlink" Target="&#50853;&#44592;07&#51109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14&#50669;&#45824;&#54616;/&#50669;&#45824;&#54616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35&#54616;&#48149;&#44397;/&#54616;&#48149;&#44397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50853;&#44592;29&#51109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7.xml"/><Relationship Id="rId224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hyperlink" Target="&#50853;&#44592;02&#51109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09&#49324;&#47924;&#50648;&#49345;/&#49324;&#47924;&#50648;&#49345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30&#50500;&#47784;&#49828;/&#50500;&#47784;&#49828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50853;&#44592;23&#51109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5" Type="http://schemas.openxmlformats.org/officeDocument/2006/relationships/image" Target="../media/image107.png"/><Relationship Id="rId116" Type="http://schemas.openxmlformats.org/officeDocument/2006/relationships/hyperlink" Target="../04&#48124;&#49688;&#44592;/&#48124;&#49688;&#44592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25&#50696;&#47112;&#48120;&#50556;&#50528;&#44032;/&#50696;&#47112;&#48120;&#50556;&#50528;&#44032;.pptx" TargetMode="External"/><Relationship Id="rId20" Type="http://schemas.openxmlformats.org/officeDocument/2006/relationships/slide" Target="slide18.xml"/><Relationship Id="rId41" Type="http://schemas.openxmlformats.org/officeDocument/2006/relationships/image" Target="../media/image10.png"/><Relationship Id="rId62" Type="http://schemas.openxmlformats.org/officeDocument/2006/relationships/hyperlink" Target="&#50853;&#44592;18&#51109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../../&#49888;&#50557;PPT/41%20&#47560;&#44032;&#48373;&#51020;/&#47560;&#44032;&#48373;&#51020;.pptx" TargetMode="External"/><Relationship Id="rId204" Type="http://schemas.openxmlformats.org/officeDocument/2006/relationships/hyperlink" Target="../../&#49888;&#50557;PPT/48%20&#44040;&#46972;&#46356;&#50500;&#49436;/&#44040;&#46972;&#46356;&#50500;&#49436;.pptx" TargetMode="External"/><Relationship Id="rId225" Type="http://schemas.openxmlformats.org/officeDocument/2006/relationships/image" Target="../media/image102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9.xml"/><Relationship Id="rId42" Type="http://schemas.openxmlformats.org/officeDocument/2006/relationships/hyperlink" Target="&#50853;&#44592;08&#51109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&#50853;&#44592;30&#51109;.pptx" TargetMode="External"/><Relationship Id="rId138" Type="http://schemas.openxmlformats.org/officeDocument/2006/relationships/hyperlink" Target="../15&#50640;&#49828;&#46972;/&#50640;&#49828;&#46972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image" Target="../media/image43.png"/><Relationship Id="rId11" Type="http://schemas.openxmlformats.org/officeDocument/2006/relationships/slide" Target="slide9.xml"/><Relationship Id="rId32" Type="http://schemas.openxmlformats.org/officeDocument/2006/relationships/hyperlink" Target="&#50853;&#44592;03&#51109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&#50853;&#44592;24&#51109;.pptx" TargetMode="External"/><Relationship Id="rId128" Type="http://schemas.openxmlformats.org/officeDocument/2006/relationships/hyperlink" Target="../10&#49324;&#47924;&#50648;&#54616;/&#49324;&#47924;&#50648;&#54616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../26&#50640;&#49828;&#44180;/&#50640;&#49828;&#44180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../../&#49888;&#50557;PPT/54%20&#46356;&#47784;&#45936;&#51204;&#49436;/&#46356;&#47784;&#45936;&#51204;&#49436;.pptx" TargetMode="External"/><Relationship Id="rId237" Type="http://schemas.openxmlformats.org/officeDocument/2006/relationships/image" Target="../media/image108.png"/><Relationship Id="rId22" Type="http://schemas.openxmlformats.org/officeDocument/2006/relationships/slide" Target="slide20.xml"/><Relationship Id="rId43" Type="http://schemas.openxmlformats.org/officeDocument/2006/relationships/image" Target="../media/image11.png"/><Relationship Id="rId64" Type="http://schemas.openxmlformats.org/officeDocument/2006/relationships/hyperlink" Target="&#50853;&#44592;19&#51109;.pptx" TargetMode="External"/><Relationship Id="rId118" Type="http://schemas.openxmlformats.org/officeDocument/2006/relationships/hyperlink" Target="../05&#49888;&#47749;&#44592;/&#49888;&#47749;&#44592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21&#51204;&#46020;&#49436;/&#51204;&#46020;&#49436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../../&#49888;&#50557;PPT/42%20&#45572;&#44032;&#48373;&#51020;/&#45572;&#44032;&#48373;&#51020;.pptx" TargetMode="External"/><Relationship Id="rId206" Type="http://schemas.openxmlformats.org/officeDocument/2006/relationships/hyperlink" Target="../../&#49888;&#50557;PPT/49%20&#50640;&#48288;&#49548;&#49436;/&#50640;&#48288;&#49548;&#49436;.pptx" TargetMode="External"/><Relationship Id="rId227" Type="http://schemas.openxmlformats.org/officeDocument/2006/relationships/image" Target="../media/image103.png"/><Relationship Id="rId12" Type="http://schemas.openxmlformats.org/officeDocument/2006/relationships/slide" Target="slide10.xml"/><Relationship Id="rId33" Type="http://schemas.openxmlformats.org/officeDocument/2006/relationships/image" Target="../media/image6.png"/><Relationship Id="rId108" Type="http://schemas.openxmlformats.org/officeDocument/2006/relationships/hyperlink" Target="&#50853;&#44592;40&#51109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&#50853;&#44592;14&#51109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&#50853;&#44592;36&#51109;.pptx" TargetMode="External"/><Relationship Id="rId140" Type="http://schemas.openxmlformats.org/officeDocument/2006/relationships/hyperlink" Target="../16&#45712;&#54756;&#48120;&#50556;/&#45712;&#54756;&#48120;&#50556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37&#54617;&#44060;/&#54617;&#44060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../../&#49888;&#50557;PPT/65%20&#50976;&#45796;&#49436;/&#50976;&#45796;&#49436;1&#51109;.pptx" TargetMode="External"/><Relationship Id="rId23" Type="http://schemas.openxmlformats.org/officeDocument/2006/relationships/slide" Target="slide8.xml"/><Relationship Id="rId119" Type="http://schemas.openxmlformats.org/officeDocument/2006/relationships/image" Target="../media/image49.png"/><Relationship Id="rId44" Type="http://schemas.openxmlformats.org/officeDocument/2006/relationships/hyperlink" Target="&#50853;&#44592;09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&#50853;&#44592;31&#51109;.pptx" TargetMode="External"/><Relationship Id="rId130" Type="http://schemas.openxmlformats.org/officeDocument/2006/relationships/hyperlink" Target="../12&#50676;&#50773;&#44592;&#54616;/&#50676;&#50773;&#44592;&#5461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32&#50836;&#45208;/&#50836;&#45208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11.xml"/><Relationship Id="rId109" Type="http://schemas.openxmlformats.org/officeDocument/2006/relationships/image" Target="../media/image44.png"/><Relationship Id="rId34" Type="http://schemas.openxmlformats.org/officeDocument/2006/relationships/hyperlink" Target="&#50853;&#44592;04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&#50853;&#44592;25&#51109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06&#50668;&#54840;&#49688;&#50500;/&#50668;&#54840;&#49688;&#50500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4.xml"/><Relationship Id="rId162" Type="http://schemas.openxmlformats.org/officeDocument/2006/relationships/hyperlink" Target="../27&#45796;&#45768;&#50648;/&#45796;&#45768;&#50648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../../&#49888;&#50557;PPT/55%20&#46356;&#47784;&#45936;&#54980;&#49436;/&#46356;&#47784;&#45936;&#54980;&#49436;.pptx" TargetMode="External"/><Relationship Id="rId239" Type="http://schemas.openxmlformats.org/officeDocument/2006/relationships/image" Target="../media/image109.png"/><Relationship Id="rId24" Type="http://schemas.openxmlformats.org/officeDocument/2006/relationships/hyperlink" Target="../../&#44396;-&#49888;&#50557;%20&#49457;&#44221;&#47785;&#47197;.pptx" TargetMode="External"/><Relationship Id="rId45" Type="http://schemas.openxmlformats.org/officeDocument/2006/relationships/image" Target="../media/image12.png"/><Relationship Id="rId66" Type="http://schemas.openxmlformats.org/officeDocument/2006/relationships/hyperlink" Target="&#50853;&#44592;20&#51109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02&#52636;&#50528;&#44413;&#44592;/&#52636;&#50528;&#44413;&#44592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22&#50500;&#44032;/&#50500;&#44032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../../&#49888;&#50557;PPT/43%20&#50836;&#54620;&#48373;&#51020;/&#50836;&#54620;&#48373;&#51020;.pptx" TargetMode="External"/><Relationship Id="rId208" Type="http://schemas.openxmlformats.org/officeDocument/2006/relationships/hyperlink" Target="../../&#49888;&#50557;PPT/50%20&#48716;&#47549;&#48372;&#49436;/&#48716;&#47549;&#48372;&#49436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12.xml"/><Relationship Id="rId35" Type="http://schemas.openxmlformats.org/officeDocument/2006/relationships/image" Target="../media/image7.png"/><Relationship Id="rId56" Type="http://schemas.openxmlformats.org/officeDocument/2006/relationships/hyperlink" Target="&#50853;&#44592;15&#51109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&#50853;&#44592;38&#51109;.pptx" TargetMode="External"/><Relationship Id="rId8" Type="http://schemas.openxmlformats.org/officeDocument/2006/relationships/slide" Target="slide5.xml"/><Relationship Id="rId98" Type="http://schemas.openxmlformats.org/officeDocument/2006/relationships/hyperlink" Target="&#50853;&#44592;37&#51109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17&#50640;&#49828;&#45908;/&#50640;&#49828;&#45908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38&#49828;&#44032;&#47028;/&#49828;&#44032;&#47028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image" Target="../media/image2.png"/><Relationship Id="rId46" Type="http://schemas.openxmlformats.org/officeDocument/2006/relationships/hyperlink" Target="&#50853;&#44592;10&#51109;.pptx" TargetMode="External"/><Relationship Id="rId67" Type="http://schemas.openxmlformats.org/officeDocument/2006/relationships/image" Target="../media/image23.png"/><Relationship Id="rId88" Type="http://schemas.openxmlformats.org/officeDocument/2006/relationships/hyperlink" Target="&#50853;&#44592;32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11&#50676;&#50773;&#44592;&#49345;/&#50676;&#50773;&#44592;&#49345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33&#48120;&#44032;/&#48120;&#44032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../../&#49888;&#50557;PPT/56%20&#46356;&#46020;&#49436;/&#46356;&#46020;&#49436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3.xml"/><Relationship Id="rId36" Type="http://schemas.openxmlformats.org/officeDocument/2006/relationships/hyperlink" Target="&#50853;&#44592;05&#51109;.pptx" TargetMode="External"/><Relationship Id="rId57" Type="http://schemas.openxmlformats.org/officeDocument/2006/relationships/image" Target="../media/image18.png"/><Relationship Id="rId106" Type="http://schemas.openxmlformats.org/officeDocument/2006/relationships/hyperlink" Target="&#50853;&#44592;41&#51109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7.xml"/><Relationship Id="rId31" Type="http://schemas.openxmlformats.org/officeDocument/2006/relationships/image" Target="../media/image5.png"/><Relationship Id="rId52" Type="http://schemas.openxmlformats.org/officeDocument/2006/relationships/hyperlink" Target="&#50853;&#44592;13&#51109;.pptx" TargetMode="External"/><Relationship Id="rId73" Type="http://schemas.openxmlformats.org/officeDocument/2006/relationships/image" Target="../media/image26.png"/><Relationship Id="rId78" Type="http://schemas.openxmlformats.org/officeDocument/2006/relationships/hyperlink" Target="&#50853;&#44592;26&#51109;.pptx" TargetMode="External"/><Relationship Id="rId94" Type="http://schemas.openxmlformats.org/officeDocument/2006/relationships/hyperlink" Target="&#50853;&#44592;35&#51109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07&#49324;&#49324;&#44592;/&#49324;&#49324;&#44592;.pptx" TargetMode="External"/><Relationship Id="rId143" Type="http://schemas.openxmlformats.org/officeDocument/2006/relationships/image" Target="../media/image61.png"/><Relationship Id="rId148" Type="http://schemas.openxmlformats.org/officeDocument/2006/relationships/hyperlink" Target="../20&#51104;&#50616;/&#51104;&#50616;.pptx" TargetMode="External"/><Relationship Id="rId164" Type="http://schemas.openxmlformats.org/officeDocument/2006/relationships/hyperlink" Target="../28&#54840;&#49464;&#50500;/&#54840;&#49464;&#50500;.pptx" TargetMode="External"/><Relationship Id="rId169" Type="http://schemas.openxmlformats.org/officeDocument/2006/relationships/image" Target="../media/image74.png"/><Relationship Id="rId185" Type="http://schemas.openxmlformats.org/officeDocument/2006/relationships/image" Target="../media/image82.png"/><Relationship Id="rId4" Type="http://schemas.openxmlformats.org/officeDocument/2006/relationships/slide" Target="slide2.xml"/><Relationship Id="rId9" Type="http://schemas.openxmlformats.org/officeDocument/2006/relationships/slide" Target="slide6.xml"/><Relationship Id="rId180" Type="http://schemas.openxmlformats.org/officeDocument/2006/relationships/hyperlink" Target="../36&#49828;&#48148;&#45264;/&#49828;&#48148;&#45264;.pptx" TargetMode="External"/><Relationship Id="rId210" Type="http://schemas.openxmlformats.org/officeDocument/2006/relationships/hyperlink" Target="../../&#49888;&#50557;PPT/51%20&#44264;&#47196;&#49352;&#49436;/&#44264;&#47196;&#49352;&#49436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hyperlink" Target="&#50853;&#44592;27&#51109;.pptx" TargetMode="External"/><Relationship Id="rId231" Type="http://schemas.openxmlformats.org/officeDocument/2006/relationships/image" Target="../media/image105.png"/><Relationship Id="rId47" Type="http://schemas.openxmlformats.org/officeDocument/2006/relationships/image" Target="../media/image13.png"/><Relationship Id="rId68" Type="http://schemas.openxmlformats.org/officeDocument/2006/relationships/hyperlink" Target="&#50853;&#44592;21&#51109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&#52285;&#49464;&#44592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23&#51060;&#49324;&#50556;/&#51060;&#49324;&#50556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../../&#49888;&#50557;PPT/44%20&#49324;&#46020;&#54665;&#51204;/&#49324;&#46020;&#54665;&#51204;.pptx" TargetMode="External"/><Relationship Id="rId200" Type="http://schemas.openxmlformats.org/officeDocument/2006/relationships/hyperlink" Target="../../&#49888;&#50557;PPT/46%20&#44256;&#47536;&#46020;&#51204;&#49436;/&#44256;&#47536;&#46020;&#51204;&#49436;.pptx" TargetMode="External"/><Relationship Id="rId16" Type="http://schemas.openxmlformats.org/officeDocument/2006/relationships/slide" Target="slide14.xml"/><Relationship Id="rId221" Type="http://schemas.openxmlformats.org/officeDocument/2006/relationships/image" Target="../media/image100.png"/><Relationship Id="rId242" Type="http://schemas.openxmlformats.org/officeDocument/2006/relationships/image" Target="../media/image111.png"/><Relationship Id="rId37" Type="http://schemas.openxmlformats.org/officeDocument/2006/relationships/image" Target="../media/image8.png"/><Relationship Id="rId58" Type="http://schemas.openxmlformats.org/officeDocument/2006/relationships/hyperlink" Target="&#50853;&#44592;16&#51109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&#50853;&#44592;39&#51109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18&#50853;&#44592;/&#50853;&#44592;.pptx" TargetMode="External"/><Relationship Id="rId90" Type="http://schemas.openxmlformats.org/officeDocument/2006/relationships/hyperlink" Target="&#50853;&#44592;33&#51109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39&#47568;&#46972;&#44592;/&#47568;&#46972;&#44592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image" Target="../media/image3.png"/><Relationship Id="rId48" Type="http://schemas.openxmlformats.org/officeDocument/2006/relationships/hyperlink" Target="&#50853;&#44592;11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13&#50669;&#45824;&#49345;/&#50669;&#45824;&#49345;.pptx" TargetMode="External"/><Relationship Id="rId80" Type="http://schemas.openxmlformats.org/officeDocument/2006/relationships/hyperlink" Target="&#50853;&#44592;28&#51109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34&#45208;&#54996;/&#45208;&#54996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../../&#49888;&#50557;PPT/57%20&#48716;&#47112;&#47788;&#49436;/&#48716;&#47112;&#47788;&#49436;1&#51109;.pptx" TargetMode="External"/><Relationship Id="rId243" Type="http://schemas.openxmlformats.org/officeDocument/2006/relationships/image" Target="../media/image117.png"/><Relationship Id="rId17" Type="http://schemas.openxmlformats.org/officeDocument/2006/relationships/slide" Target="slide15.xml"/><Relationship Id="rId38" Type="http://schemas.openxmlformats.org/officeDocument/2006/relationships/hyperlink" Target="&#50853;&#44592;06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08&#47355;&#44592;/&#47355;&#44592;.pptx" TargetMode="External"/><Relationship Id="rId70" Type="http://schemas.openxmlformats.org/officeDocument/2006/relationships/hyperlink" Target="&#50853;&#44592;22&#51109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29&#50836;&#50648;/&#50836;&#50648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3" Type="http://schemas.openxmlformats.org/officeDocument/2006/relationships/image" Target="../media/image106.png"/><Relationship Id="rId28" Type="http://schemas.openxmlformats.org/officeDocument/2006/relationships/hyperlink" Target="&#50853;&#44592;01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03&#47112;&#50948;&#44592;/&#47112;&#50948;&#44592;.pptx" TargetMode="External"/><Relationship Id="rId60" Type="http://schemas.openxmlformats.org/officeDocument/2006/relationships/hyperlink" Target="&#50853;&#44592;17&#51109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24&#50696;&#47112;&#48120;&#50556;/&#50696;&#47112;&#48120;&#50556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../../&#49888;&#50557;PPT/45%20&#47196;&#47560;&#49436;/&#47196;&#47560;&#49436;.pptx" TargetMode="External"/><Relationship Id="rId202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image" Target="../media/image101.png"/><Relationship Id="rId18" Type="http://schemas.openxmlformats.org/officeDocument/2006/relationships/slide" Target="slide16.xml"/><Relationship Id="rId39" Type="http://schemas.openxmlformats.org/officeDocument/2006/relationships/image" Target="../media/image9.png"/><Relationship Id="rId50" Type="http://schemas.openxmlformats.org/officeDocument/2006/relationships/hyperlink" Target="&#50853;&#44592;12&#51109;.pptx" TargetMode="External"/><Relationship Id="rId104" Type="http://schemas.openxmlformats.org/officeDocument/2006/relationships/hyperlink" Target="&#50853;&#44592;42&#51109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19&#49884;&#54200;/&#49884;&#54200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../../&#49888;&#50557;PPT/40%20&#47560;&#53468;&#48373;&#51020;/&#47560;&#53468;&#48373;&#51020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&#50853;&#44592;34&#51109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40" Type="http://schemas.openxmlformats.org/officeDocument/2006/relationships/hyperlink" Target="&#50853;&#44592;07&#51109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14&#50669;&#45824;&#54616;/&#50669;&#45824;&#54616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35&#54616;&#48149;&#44397;/&#54616;&#48149;&#44397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50853;&#44592;29&#51109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7.xml"/><Relationship Id="rId224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hyperlink" Target="&#50853;&#44592;02&#51109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09&#49324;&#47924;&#50648;&#49345;/&#49324;&#47924;&#50648;&#49345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30&#50500;&#47784;&#49828;/&#50500;&#47784;&#49828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50853;&#44592;23&#51109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5" Type="http://schemas.openxmlformats.org/officeDocument/2006/relationships/image" Target="../media/image107.png"/><Relationship Id="rId116" Type="http://schemas.openxmlformats.org/officeDocument/2006/relationships/hyperlink" Target="../04&#48124;&#49688;&#44592;/&#48124;&#49688;&#44592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25&#50696;&#47112;&#48120;&#50556;&#50528;&#44032;/&#50696;&#47112;&#48120;&#50556;&#50528;&#44032;.pptx" TargetMode="External"/><Relationship Id="rId20" Type="http://schemas.openxmlformats.org/officeDocument/2006/relationships/slide" Target="slide18.xml"/><Relationship Id="rId41" Type="http://schemas.openxmlformats.org/officeDocument/2006/relationships/image" Target="../media/image10.png"/><Relationship Id="rId62" Type="http://schemas.openxmlformats.org/officeDocument/2006/relationships/hyperlink" Target="&#50853;&#44592;18&#51109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../../&#49888;&#50557;PPT/41%20&#47560;&#44032;&#48373;&#51020;/&#47560;&#44032;&#48373;&#51020;.pptx" TargetMode="External"/><Relationship Id="rId204" Type="http://schemas.openxmlformats.org/officeDocument/2006/relationships/hyperlink" Target="../../&#49888;&#50557;PPT/48%20&#44040;&#46972;&#46356;&#50500;&#49436;/&#44040;&#46972;&#46356;&#50500;&#49436;.pptx" TargetMode="External"/><Relationship Id="rId225" Type="http://schemas.openxmlformats.org/officeDocument/2006/relationships/image" Target="../media/image102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9.xml"/><Relationship Id="rId42" Type="http://schemas.openxmlformats.org/officeDocument/2006/relationships/hyperlink" Target="&#50853;&#44592;08&#51109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&#50853;&#44592;30&#51109;.pptx" TargetMode="External"/><Relationship Id="rId138" Type="http://schemas.openxmlformats.org/officeDocument/2006/relationships/hyperlink" Target="../15&#50640;&#49828;&#46972;/&#50640;&#49828;&#46972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image" Target="../media/image43.png"/><Relationship Id="rId11" Type="http://schemas.openxmlformats.org/officeDocument/2006/relationships/slide" Target="slide9.xml"/><Relationship Id="rId32" Type="http://schemas.openxmlformats.org/officeDocument/2006/relationships/hyperlink" Target="&#50853;&#44592;03&#51109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&#50853;&#44592;24&#51109;.pptx" TargetMode="External"/><Relationship Id="rId128" Type="http://schemas.openxmlformats.org/officeDocument/2006/relationships/hyperlink" Target="../10&#49324;&#47924;&#50648;&#54616;/&#49324;&#47924;&#50648;&#54616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../26&#50640;&#49828;&#44180;/&#50640;&#49828;&#44180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../../&#49888;&#50557;PPT/54%20&#46356;&#47784;&#45936;&#51204;&#49436;/&#46356;&#47784;&#45936;&#51204;&#49436;.pptx" TargetMode="External"/><Relationship Id="rId237" Type="http://schemas.openxmlformats.org/officeDocument/2006/relationships/image" Target="../media/image108.png"/><Relationship Id="rId22" Type="http://schemas.openxmlformats.org/officeDocument/2006/relationships/slide" Target="slide20.xml"/><Relationship Id="rId43" Type="http://schemas.openxmlformats.org/officeDocument/2006/relationships/image" Target="../media/image11.png"/><Relationship Id="rId64" Type="http://schemas.openxmlformats.org/officeDocument/2006/relationships/hyperlink" Target="&#50853;&#44592;19&#51109;.pptx" TargetMode="External"/><Relationship Id="rId118" Type="http://schemas.openxmlformats.org/officeDocument/2006/relationships/hyperlink" Target="../05&#49888;&#47749;&#44592;/&#49888;&#47749;&#44592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21&#51204;&#46020;&#49436;/&#51204;&#46020;&#49436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../../&#49888;&#50557;PPT/42%20&#45572;&#44032;&#48373;&#51020;/&#45572;&#44032;&#48373;&#51020;.pptx" TargetMode="External"/><Relationship Id="rId206" Type="http://schemas.openxmlformats.org/officeDocument/2006/relationships/hyperlink" Target="../../&#49888;&#50557;PPT/49%20&#50640;&#48288;&#49548;&#49436;/&#50640;&#48288;&#49548;&#49436;.pptx" TargetMode="External"/><Relationship Id="rId227" Type="http://schemas.openxmlformats.org/officeDocument/2006/relationships/image" Target="../media/image103.png"/><Relationship Id="rId12" Type="http://schemas.openxmlformats.org/officeDocument/2006/relationships/slide" Target="slide10.xml"/><Relationship Id="rId33" Type="http://schemas.openxmlformats.org/officeDocument/2006/relationships/image" Target="../media/image6.png"/><Relationship Id="rId108" Type="http://schemas.openxmlformats.org/officeDocument/2006/relationships/hyperlink" Target="&#50853;&#44592;40&#51109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&#50853;&#44592;14&#51109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&#50853;&#44592;36&#51109;.pptx" TargetMode="External"/><Relationship Id="rId140" Type="http://schemas.openxmlformats.org/officeDocument/2006/relationships/hyperlink" Target="../16&#45712;&#54756;&#48120;&#50556;/&#45712;&#54756;&#48120;&#50556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37&#54617;&#44060;/&#54617;&#44060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../../&#49888;&#50557;PPT/65%20&#50976;&#45796;&#49436;/&#50976;&#45796;&#49436;1&#51109;.pptx" TargetMode="External"/><Relationship Id="rId23" Type="http://schemas.openxmlformats.org/officeDocument/2006/relationships/slide" Target="slide8.xml"/><Relationship Id="rId119" Type="http://schemas.openxmlformats.org/officeDocument/2006/relationships/image" Target="../media/image49.png"/><Relationship Id="rId44" Type="http://schemas.openxmlformats.org/officeDocument/2006/relationships/hyperlink" Target="&#50853;&#44592;09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&#50853;&#44592;31&#51109;.pptx" TargetMode="External"/><Relationship Id="rId130" Type="http://schemas.openxmlformats.org/officeDocument/2006/relationships/hyperlink" Target="../12&#50676;&#50773;&#44592;&#54616;/&#50676;&#50773;&#44592;&#5461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32&#50836;&#45208;/&#50836;&#45208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11.xml"/><Relationship Id="rId109" Type="http://schemas.openxmlformats.org/officeDocument/2006/relationships/image" Target="../media/image44.png"/><Relationship Id="rId34" Type="http://schemas.openxmlformats.org/officeDocument/2006/relationships/hyperlink" Target="&#50853;&#44592;04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&#50853;&#44592;25&#51109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06&#50668;&#54840;&#49688;&#50500;/&#50668;&#54840;&#49688;&#50500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4.xml"/><Relationship Id="rId162" Type="http://schemas.openxmlformats.org/officeDocument/2006/relationships/hyperlink" Target="../27&#45796;&#45768;&#50648;/&#45796;&#45768;&#50648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../../&#49888;&#50557;PPT/55%20&#46356;&#47784;&#45936;&#54980;&#49436;/&#46356;&#47784;&#45936;&#54980;&#49436;.pptx" TargetMode="External"/><Relationship Id="rId239" Type="http://schemas.openxmlformats.org/officeDocument/2006/relationships/image" Target="../media/image109.png"/><Relationship Id="rId24" Type="http://schemas.openxmlformats.org/officeDocument/2006/relationships/hyperlink" Target="../../&#44396;-&#49888;&#50557;%20&#49457;&#44221;&#47785;&#47197;.pptx" TargetMode="External"/><Relationship Id="rId45" Type="http://schemas.openxmlformats.org/officeDocument/2006/relationships/image" Target="../media/image12.png"/><Relationship Id="rId66" Type="http://schemas.openxmlformats.org/officeDocument/2006/relationships/hyperlink" Target="&#50853;&#44592;20&#51109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02&#52636;&#50528;&#44413;&#44592;/&#52636;&#50528;&#44413;&#44592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22&#50500;&#44032;/&#50500;&#44032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../../&#49888;&#50557;PPT/43%20&#50836;&#54620;&#48373;&#51020;/&#50836;&#54620;&#48373;&#51020;.pptx" TargetMode="External"/><Relationship Id="rId208" Type="http://schemas.openxmlformats.org/officeDocument/2006/relationships/hyperlink" Target="../../&#49888;&#50557;PPT/50%20&#48716;&#47549;&#48372;&#49436;/&#48716;&#47549;&#48372;&#49436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12.xml"/><Relationship Id="rId35" Type="http://schemas.openxmlformats.org/officeDocument/2006/relationships/image" Target="../media/image7.png"/><Relationship Id="rId56" Type="http://schemas.openxmlformats.org/officeDocument/2006/relationships/hyperlink" Target="&#50853;&#44592;15&#51109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&#50853;&#44592;38&#51109;.pptx" TargetMode="External"/><Relationship Id="rId8" Type="http://schemas.openxmlformats.org/officeDocument/2006/relationships/slide" Target="slide5.xml"/><Relationship Id="rId98" Type="http://schemas.openxmlformats.org/officeDocument/2006/relationships/hyperlink" Target="&#50853;&#44592;37&#51109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17&#50640;&#49828;&#45908;/&#50640;&#49828;&#45908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38&#49828;&#44032;&#47028;/&#49828;&#44032;&#47028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image" Target="../media/image2.png"/><Relationship Id="rId46" Type="http://schemas.openxmlformats.org/officeDocument/2006/relationships/hyperlink" Target="&#50853;&#44592;10&#51109;.pptx" TargetMode="External"/><Relationship Id="rId67" Type="http://schemas.openxmlformats.org/officeDocument/2006/relationships/image" Target="../media/image23.png"/><Relationship Id="rId88" Type="http://schemas.openxmlformats.org/officeDocument/2006/relationships/hyperlink" Target="&#50853;&#44592;32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11&#50676;&#50773;&#44592;&#49345;/&#50676;&#50773;&#44592;&#49345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33&#48120;&#44032;/&#48120;&#44032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../../&#49888;&#50557;PPT/56%20&#46356;&#46020;&#49436;/&#46356;&#46020;&#49436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3.xml"/><Relationship Id="rId36" Type="http://schemas.openxmlformats.org/officeDocument/2006/relationships/hyperlink" Target="&#50853;&#44592;05&#51109;.pptx" TargetMode="External"/><Relationship Id="rId57" Type="http://schemas.openxmlformats.org/officeDocument/2006/relationships/image" Target="../media/image18.png"/><Relationship Id="rId106" Type="http://schemas.openxmlformats.org/officeDocument/2006/relationships/hyperlink" Target="&#50853;&#44592;41&#51109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7.xml"/><Relationship Id="rId31" Type="http://schemas.openxmlformats.org/officeDocument/2006/relationships/image" Target="../media/image5.png"/><Relationship Id="rId52" Type="http://schemas.openxmlformats.org/officeDocument/2006/relationships/hyperlink" Target="&#50853;&#44592;13&#51109;.pptx" TargetMode="External"/><Relationship Id="rId73" Type="http://schemas.openxmlformats.org/officeDocument/2006/relationships/image" Target="../media/image26.png"/><Relationship Id="rId78" Type="http://schemas.openxmlformats.org/officeDocument/2006/relationships/hyperlink" Target="&#50853;&#44592;26&#51109;.pptx" TargetMode="External"/><Relationship Id="rId94" Type="http://schemas.openxmlformats.org/officeDocument/2006/relationships/hyperlink" Target="&#50853;&#44592;35&#51109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07&#49324;&#49324;&#44592;/&#49324;&#49324;&#44592;.pptx" TargetMode="External"/><Relationship Id="rId143" Type="http://schemas.openxmlformats.org/officeDocument/2006/relationships/image" Target="../media/image61.png"/><Relationship Id="rId148" Type="http://schemas.openxmlformats.org/officeDocument/2006/relationships/hyperlink" Target="../20&#51104;&#50616;/&#51104;&#50616;.pptx" TargetMode="External"/><Relationship Id="rId164" Type="http://schemas.openxmlformats.org/officeDocument/2006/relationships/hyperlink" Target="../28&#54840;&#49464;&#50500;/&#54840;&#49464;&#50500;.pptx" TargetMode="External"/><Relationship Id="rId169" Type="http://schemas.openxmlformats.org/officeDocument/2006/relationships/image" Target="../media/image74.png"/><Relationship Id="rId185" Type="http://schemas.openxmlformats.org/officeDocument/2006/relationships/image" Target="../media/image82.png"/><Relationship Id="rId4" Type="http://schemas.openxmlformats.org/officeDocument/2006/relationships/slide" Target="slide2.xml"/><Relationship Id="rId9" Type="http://schemas.openxmlformats.org/officeDocument/2006/relationships/slide" Target="slide6.xml"/><Relationship Id="rId180" Type="http://schemas.openxmlformats.org/officeDocument/2006/relationships/hyperlink" Target="../36&#49828;&#48148;&#45264;/&#49828;&#48148;&#45264;.pptx" TargetMode="External"/><Relationship Id="rId210" Type="http://schemas.openxmlformats.org/officeDocument/2006/relationships/hyperlink" Target="../../&#49888;&#50557;PPT/51%20&#44264;&#47196;&#49352;&#49436;/&#44264;&#47196;&#49352;&#49436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hyperlink" Target="&#50853;&#44592;27&#51109;.pptx" TargetMode="External"/><Relationship Id="rId231" Type="http://schemas.openxmlformats.org/officeDocument/2006/relationships/image" Target="../media/image105.png"/><Relationship Id="rId47" Type="http://schemas.openxmlformats.org/officeDocument/2006/relationships/image" Target="../media/image13.png"/><Relationship Id="rId68" Type="http://schemas.openxmlformats.org/officeDocument/2006/relationships/hyperlink" Target="&#50853;&#44592;21&#51109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&#52285;&#49464;&#44592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23&#51060;&#49324;&#50556;/&#51060;&#49324;&#50556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../../&#49888;&#50557;PPT/44%20&#49324;&#46020;&#54665;&#51204;/&#49324;&#46020;&#54665;&#51204;.pptx" TargetMode="External"/><Relationship Id="rId200" Type="http://schemas.openxmlformats.org/officeDocument/2006/relationships/hyperlink" Target="../../&#49888;&#50557;PPT/46%20&#44256;&#47536;&#46020;&#51204;&#49436;/&#44256;&#47536;&#46020;&#51204;&#49436;.pptx" TargetMode="External"/><Relationship Id="rId16" Type="http://schemas.openxmlformats.org/officeDocument/2006/relationships/slide" Target="slide14.xml"/><Relationship Id="rId221" Type="http://schemas.openxmlformats.org/officeDocument/2006/relationships/image" Target="../media/image100.png"/><Relationship Id="rId242" Type="http://schemas.openxmlformats.org/officeDocument/2006/relationships/image" Target="../media/image111.png"/><Relationship Id="rId37" Type="http://schemas.openxmlformats.org/officeDocument/2006/relationships/image" Target="../media/image8.png"/><Relationship Id="rId58" Type="http://schemas.openxmlformats.org/officeDocument/2006/relationships/hyperlink" Target="&#50853;&#44592;16&#51109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&#50853;&#44592;39&#51109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18&#50853;&#44592;/&#50853;&#44592;.pptx" TargetMode="External"/><Relationship Id="rId90" Type="http://schemas.openxmlformats.org/officeDocument/2006/relationships/hyperlink" Target="&#50853;&#44592;33&#51109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39&#47568;&#46972;&#44592;/&#47568;&#46972;&#44592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image" Target="../media/image3.png"/><Relationship Id="rId48" Type="http://schemas.openxmlformats.org/officeDocument/2006/relationships/hyperlink" Target="&#50853;&#44592;11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13&#50669;&#45824;&#49345;/&#50669;&#45824;&#49345;.pptx" TargetMode="External"/><Relationship Id="rId80" Type="http://schemas.openxmlformats.org/officeDocument/2006/relationships/hyperlink" Target="&#50853;&#44592;28&#51109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34&#45208;&#54996;/&#45208;&#54996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../../&#49888;&#50557;PPT/57%20&#48716;&#47112;&#47788;&#49436;/&#48716;&#47112;&#47788;&#49436;1&#51109;.pptx" TargetMode="External"/><Relationship Id="rId243" Type="http://schemas.openxmlformats.org/officeDocument/2006/relationships/image" Target="../media/image118.png"/><Relationship Id="rId17" Type="http://schemas.openxmlformats.org/officeDocument/2006/relationships/slide" Target="slide15.xml"/><Relationship Id="rId38" Type="http://schemas.openxmlformats.org/officeDocument/2006/relationships/hyperlink" Target="&#50853;&#44592;06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08&#47355;&#44592;/&#47355;&#44592;.pptx" TargetMode="External"/><Relationship Id="rId70" Type="http://schemas.openxmlformats.org/officeDocument/2006/relationships/hyperlink" Target="&#50853;&#44592;22&#51109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29&#50836;&#50648;/&#50836;&#50648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3" Type="http://schemas.openxmlformats.org/officeDocument/2006/relationships/image" Target="../media/image106.png"/><Relationship Id="rId28" Type="http://schemas.openxmlformats.org/officeDocument/2006/relationships/hyperlink" Target="&#50853;&#44592;01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03&#47112;&#50948;&#44592;/&#47112;&#50948;&#44592;.pptx" TargetMode="External"/><Relationship Id="rId60" Type="http://schemas.openxmlformats.org/officeDocument/2006/relationships/hyperlink" Target="&#50853;&#44592;17&#51109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24&#50696;&#47112;&#48120;&#50556;/&#50696;&#47112;&#48120;&#50556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../../&#49888;&#50557;PPT/45%20&#47196;&#47560;&#49436;/&#47196;&#47560;&#49436;.pptx" TargetMode="External"/><Relationship Id="rId202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image" Target="../media/image101.png"/><Relationship Id="rId18" Type="http://schemas.openxmlformats.org/officeDocument/2006/relationships/slide" Target="slide16.xml"/><Relationship Id="rId39" Type="http://schemas.openxmlformats.org/officeDocument/2006/relationships/image" Target="../media/image9.png"/><Relationship Id="rId50" Type="http://schemas.openxmlformats.org/officeDocument/2006/relationships/hyperlink" Target="&#50853;&#44592;12&#51109;.pptx" TargetMode="External"/><Relationship Id="rId104" Type="http://schemas.openxmlformats.org/officeDocument/2006/relationships/hyperlink" Target="&#50853;&#44592;42&#51109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19&#49884;&#54200;/&#49884;&#54200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../../&#49888;&#50557;PPT/40%20&#47560;&#53468;&#48373;&#51020;/&#47560;&#53468;&#48373;&#51020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&#50853;&#44592;34&#51109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40" Type="http://schemas.openxmlformats.org/officeDocument/2006/relationships/hyperlink" Target="&#50853;&#44592;07&#51109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14&#50669;&#45824;&#54616;/&#50669;&#45824;&#54616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35&#54616;&#48149;&#44397;/&#54616;&#48149;&#44397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50853;&#44592;29&#51109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7.xml"/><Relationship Id="rId224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hyperlink" Target="&#50853;&#44592;02&#51109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09&#49324;&#47924;&#50648;&#49345;/&#49324;&#47924;&#50648;&#49345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30&#50500;&#47784;&#49828;/&#50500;&#47784;&#49828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50853;&#44592;23&#51109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5" Type="http://schemas.openxmlformats.org/officeDocument/2006/relationships/image" Target="../media/image107.png"/><Relationship Id="rId116" Type="http://schemas.openxmlformats.org/officeDocument/2006/relationships/hyperlink" Target="../04&#48124;&#49688;&#44592;/&#48124;&#49688;&#44592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25&#50696;&#47112;&#48120;&#50556;&#50528;&#44032;/&#50696;&#47112;&#48120;&#50556;&#50528;&#44032;.pptx" TargetMode="External"/><Relationship Id="rId20" Type="http://schemas.openxmlformats.org/officeDocument/2006/relationships/slide" Target="slide18.xml"/><Relationship Id="rId41" Type="http://schemas.openxmlformats.org/officeDocument/2006/relationships/image" Target="../media/image10.png"/><Relationship Id="rId62" Type="http://schemas.openxmlformats.org/officeDocument/2006/relationships/hyperlink" Target="&#50853;&#44592;18&#51109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../../&#49888;&#50557;PPT/41%20&#47560;&#44032;&#48373;&#51020;/&#47560;&#44032;&#48373;&#51020;.pptx" TargetMode="External"/><Relationship Id="rId204" Type="http://schemas.openxmlformats.org/officeDocument/2006/relationships/hyperlink" Target="../../&#49888;&#50557;PPT/48%20&#44040;&#46972;&#46356;&#50500;&#49436;/&#44040;&#46972;&#46356;&#50500;&#49436;.pptx" TargetMode="External"/><Relationship Id="rId225" Type="http://schemas.openxmlformats.org/officeDocument/2006/relationships/image" Target="../media/image102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9.xml"/><Relationship Id="rId42" Type="http://schemas.openxmlformats.org/officeDocument/2006/relationships/hyperlink" Target="&#50853;&#44592;08&#51109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&#50853;&#44592;30&#51109;.pptx" TargetMode="External"/><Relationship Id="rId138" Type="http://schemas.openxmlformats.org/officeDocument/2006/relationships/hyperlink" Target="../15&#50640;&#49828;&#46972;/&#50640;&#49828;&#46972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image" Target="../media/image43.png"/><Relationship Id="rId11" Type="http://schemas.openxmlformats.org/officeDocument/2006/relationships/slide" Target="slide9.xml"/><Relationship Id="rId32" Type="http://schemas.openxmlformats.org/officeDocument/2006/relationships/hyperlink" Target="&#50853;&#44592;03&#51109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&#50853;&#44592;24&#51109;.pptx" TargetMode="External"/><Relationship Id="rId128" Type="http://schemas.openxmlformats.org/officeDocument/2006/relationships/hyperlink" Target="../10&#49324;&#47924;&#50648;&#54616;/&#49324;&#47924;&#50648;&#54616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../26&#50640;&#49828;&#44180;/&#50640;&#49828;&#44180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../../&#49888;&#50557;PPT/54%20&#46356;&#47784;&#45936;&#51204;&#49436;/&#46356;&#47784;&#45936;&#51204;&#49436;.pptx" TargetMode="External"/><Relationship Id="rId237" Type="http://schemas.openxmlformats.org/officeDocument/2006/relationships/image" Target="../media/image108.png"/><Relationship Id="rId22" Type="http://schemas.openxmlformats.org/officeDocument/2006/relationships/slide" Target="slide20.xml"/><Relationship Id="rId43" Type="http://schemas.openxmlformats.org/officeDocument/2006/relationships/image" Target="../media/image11.png"/><Relationship Id="rId64" Type="http://schemas.openxmlformats.org/officeDocument/2006/relationships/hyperlink" Target="&#50853;&#44592;19&#51109;.pptx" TargetMode="External"/><Relationship Id="rId118" Type="http://schemas.openxmlformats.org/officeDocument/2006/relationships/hyperlink" Target="../05&#49888;&#47749;&#44592;/&#49888;&#47749;&#44592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21&#51204;&#46020;&#49436;/&#51204;&#46020;&#49436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../../&#49888;&#50557;PPT/42%20&#45572;&#44032;&#48373;&#51020;/&#45572;&#44032;&#48373;&#51020;.pptx" TargetMode="External"/><Relationship Id="rId206" Type="http://schemas.openxmlformats.org/officeDocument/2006/relationships/hyperlink" Target="../../&#49888;&#50557;PPT/49%20&#50640;&#48288;&#49548;&#49436;/&#50640;&#48288;&#49548;&#49436;.pptx" TargetMode="External"/><Relationship Id="rId227" Type="http://schemas.openxmlformats.org/officeDocument/2006/relationships/image" Target="../media/image103.png"/><Relationship Id="rId12" Type="http://schemas.openxmlformats.org/officeDocument/2006/relationships/slide" Target="slide10.xml"/><Relationship Id="rId33" Type="http://schemas.openxmlformats.org/officeDocument/2006/relationships/image" Target="../media/image6.png"/><Relationship Id="rId108" Type="http://schemas.openxmlformats.org/officeDocument/2006/relationships/hyperlink" Target="&#50853;&#44592;40&#51109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&#50853;&#44592;14&#51109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&#50853;&#44592;36&#51109;.pptx" TargetMode="External"/><Relationship Id="rId140" Type="http://schemas.openxmlformats.org/officeDocument/2006/relationships/hyperlink" Target="../16&#45712;&#54756;&#48120;&#50556;/&#45712;&#54756;&#48120;&#50556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37&#54617;&#44060;/&#54617;&#44060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../../&#49888;&#50557;PPT/65%20&#50976;&#45796;&#49436;/&#50976;&#45796;&#49436;1&#51109;.pptx" TargetMode="External"/><Relationship Id="rId23" Type="http://schemas.openxmlformats.org/officeDocument/2006/relationships/slide" Target="slide8.xml"/><Relationship Id="rId119" Type="http://schemas.openxmlformats.org/officeDocument/2006/relationships/image" Target="../media/image49.png"/><Relationship Id="rId44" Type="http://schemas.openxmlformats.org/officeDocument/2006/relationships/hyperlink" Target="&#50853;&#44592;09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&#50853;&#44592;31&#51109;.pptx" TargetMode="External"/><Relationship Id="rId130" Type="http://schemas.openxmlformats.org/officeDocument/2006/relationships/hyperlink" Target="../12&#50676;&#50773;&#44592;&#54616;/&#50676;&#50773;&#44592;&#5461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32&#50836;&#45208;/&#50836;&#45208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11.xml"/><Relationship Id="rId109" Type="http://schemas.openxmlformats.org/officeDocument/2006/relationships/image" Target="../media/image44.png"/><Relationship Id="rId34" Type="http://schemas.openxmlformats.org/officeDocument/2006/relationships/hyperlink" Target="&#50853;&#44592;04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&#50853;&#44592;25&#51109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06&#50668;&#54840;&#49688;&#50500;/&#50668;&#54840;&#49688;&#50500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4.xml"/><Relationship Id="rId162" Type="http://schemas.openxmlformats.org/officeDocument/2006/relationships/hyperlink" Target="../27&#45796;&#45768;&#50648;/&#45796;&#45768;&#50648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../../&#49888;&#50557;PPT/55%20&#46356;&#47784;&#45936;&#54980;&#49436;/&#46356;&#47784;&#45936;&#54980;&#49436;.pptx" TargetMode="External"/><Relationship Id="rId239" Type="http://schemas.openxmlformats.org/officeDocument/2006/relationships/image" Target="../media/image109.png"/><Relationship Id="rId24" Type="http://schemas.openxmlformats.org/officeDocument/2006/relationships/hyperlink" Target="../../&#44396;-&#49888;&#50557;%20&#49457;&#44221;&#47785;&#47197;.pptx" TargetMode="External"/><Relationship Id="rId45" Type="http://schemas.openxmlformats.org/officeDocument/2006/relationships/image" Target="../media/image12.png"/><Relationship Id="rId66" Type="http://schemas.openxmlformats.org/officeDocument/2006/relationships/hyperlink" Target="&#50853;&#44592;20&#51109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02&#52636;&#50528;&#44413;&#44592;/&#52636;&#50528;&#44413;&#44592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22&#50500;&#44032;/&#50500;&#44032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../../&#49888;&#50557;PPT/43%20&#50836;&#54620;&#48373;&#51020;/&#50836;&#54620;&#48373;&#51020;.pptx" TargetMode="External"/><Relationship Id="rId208" Type="http://schemas.openxmlformats.org/officeDocument/2006/relationships/hyperlink" Target="../../&#49888;&#50557;PPT/50%20&#48716;&#47549;&#48372;&#49436;/&#48716;&#47549;&#48372;&#49436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12.xml"/><Relationship Id="rId35" Type="http://schemas.openxmlformats.org/officeDocument/2006/relationships/image" Target="../media/image7.png"/><Relationship Id="rId56" Type="http://schemas.openxmlformats.org/officeDocument/2006/relationships/hyperlink" Target="&#50853;&#44592;15&#51109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&#50853;&#44592;38&#51109;.pptx" TargetMode="External"/><Relationship Id="rId8" Type="http://schemas.openxmlformats.org/officeDocument/2006/relationships/slide" Target="slide5.xml"/><Relationship Id="rId98" Type="http://schemas.openxmlformats.org/officeDocument/2006/relationships/hyperlink" Target="&#50853;&#44592;37&#51109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17&#50640;&#49828;&#45908;/&#50640;&#49828;&#45908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38&#49828;&#44032;&#47028;/&#49828;&#44032;&#47028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image" Target="../media/image2.png"/><Relationship Id="rId46" Type="http://schemas.openxmlformats.org/officeDocument/2006/relationships/hyperlink" Target="&#50853;&#44592;10&#51109;.pptx" TargetMode="External"/><Relationship Id="rId67" Type="http://schemas.openxmlformats.org/officeDocument/2006/relationships/image" Target="../media/image23.png"/><Relationship Id="rId88" Type="http://schemas.openxmlformats.org/officeDocument/2006/relationships/hyperlink" Target="&#50853;&#44592;32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11&#50676;&#50773;&#44592;&#49345;/&#50676;&#50773;&#44592;&#49345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33&#48120;&#44032;/&#48120;&#44032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../../&#49888;&#50557;PPT/56%20&#46356;&#46020;&#49436;/&#46356;&#46020;&#49436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3.xml"/><Relationship Id="rId36" Type="http://schemas.openxmlformats.org/officeDocument/2006/relationships/hyperlink" Target="&#50853;&#44592;05&#51109;.pptx" TargetMode="External"/><Relationship Id="rId57" Type="http://schemas.openxmlformats.org/officeDocument/2006/relationships/image" Target="../media/image18.png"/><Relationship Id="rId106" Type="http://schemas.openxmlformats.org/officeDocument/2006/relationships/hyperlink" Target="&#50853;&#44592;41&#51109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7.xml"/><Relationship Id="rId31" Type="http://schemas.openxmlformats.org/officeDocument/2006/relationships/image" Target="../media/image5.png"/><Relationship Id="rId52" Type="http://schemas.openxmlformats.org/officeDocument/2006/relationships/hyperlink" Target="&#50853;&#44592;13&#51109;.pptx" TargetMode="External"/><Relationship Id="rId73" Type="http://schemas.openxmlformats.org/officeDocument/2006/relationships/image" Target="../media/image26.png"/><Relationship Id="rId78" Type="http://schemas.openxmlformats.org/officeDocument/2006/relationships/hyperlink" Target="&#50853;&#44592;26&#51109;.pptx" TargetMode="External"/><Relationship Id="rId94" Type="http://schemas.openxmlformats.org/officeDocument/2006/relationships/hyperlink" Target="&#50853;&#44592;35&#51109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07&#49324;&#49324;&#44592;/&#49324;&#49324;&#44592;.pptx" TargetMode="External"/><Relationship Id="rId143" Type="http://schemas.openxmlformats.org/officeDocument/2006/relationships/image" Target="../media/image61.png"/><Relationship Id="rId148" Type="http://schemas.openxmlformats.org/officeDocument/2006/relationships/hyperlink" Target="../20&#51104;&#50616;/&#51104;&#50616;.pptx" TargetMode="External"/><Relationship Id="rId164" Type="http://schemas.openxmlformats.org/officeDocument/2006/relationships/hyperlink" Target="../28&#54840;&#49464;&#50500;/&#54840;&#49464;&#50500;.pptx" TargetMode="External"/><Relationship Id="rId169" Type="http://schemas.openxmlformats.org/officeDocument/2006/relationships/image" Target="../media/image74.png"/><Relationship Id="rId185" Type="http://schemas.openxmlformats.org/officeDocument/2006/relationships/image" Target="../media/image82.png"/><Relationship Id="rId4" Type="http://schemas.openxmlformats.org/officeDocument/2006/relationships/slide" Target="slide2.xml"/><Relationship Id="rId9" Type="http://schemas.openxmlformats.org/officeDocument/2006/relationships/slide" Target="slide6.xml"/><Relationship Id="rId180" Type="http://schemas.openxmlformats.org/officeDocument/2006/relationships/hyperlink" Target="../36&#49828;&#48148;&#45264;/&#49828;&#48148;&#45264;.pptx" TargetMode="External"/><Relationship Id="rId210" Type="http://schemas.openxmlformats.org/officeDocument/2006/relationships/hyperlink" Target="../../&#49888;&#50557;PPT/51%20&#44264;&#47196;&#49352;&#49436;/&#44264;&#47196;&#49352;&#49436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hyperlink" Target="&#50853;&#44592;27&#51109;.pptx" TargetMode="External"/><Relationship Id="rId231" Type="http://schemas.openxmlformats.org/officeDocument/2006/relationships/image" Target="../media/image105.png"/><Relationship Id="rId47" Type="http://schemas.openxmlformats.org/officeDocument/2006/relationships/image" Target="../media/image13.png"/><Relationship Id="rId68" Type="http://schemas.openxmlformats.org/officeDocument/2006/relationships/hyperlink" Target="&#50853;&#44592;21&#51109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&#52285;&#49464;&#44592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23&#51060;&#49324;&#50556;/&#51060;&#49324;&#50556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../../&#49888;&#50557;PPT/44%20&#49324;&#46020;&#54665;&#51204;/&#49324;&#46020;&#54665;&#51204;.pptx" TargetMode="External"/><Relationship Id="rId200" Type="http://schemas.openxmlformats.org/officeDocument/2006/relationships/hyperlink" Target="../../&#49888;&#50557;PPT/46%20&#44256;&#47536;&#46020;&#51204;&#49436;/&#44256;&#47536;&#46020;&#51204;&#49436;.pptx" TargetMode="External"/><Relationship Id="rId16" Type="http://schemas.openxmlformats.org/officeDocument/2006/relationships/slide" Target="slide14.xml"/><Relationship Id="rId221" Type="http://schemas.openxmlformats.org/officeDocument/2006/relationships/image" Target="../media/image100.png"/><Relationship Id="rId242" Type="http://schemas.openxmlformats.org/officeDocument/2006/relationships/image" Target="../media/image111.png"/><Relationship Id="rId37" Type="http://schemas.openxmlformats.org/officeDocument/2006/relationships/image" Target="../media/image8.png"/><Relationship Id="rId58" Type="http://schemas.openxmlformats.org/officeDocument/2006/relationships/hyperlink" Target="&#50853;&#44592;16&#51109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&#50853;&#44592;39&#51109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18&#50853;&#44592;/&#50853;&#44592;.pptx" TargetMode="External"/><Relationship Id="rId90" Type="http://schemas.openxmlformats.org/officeDocument/2006/relationships/hyperlink" Target="&#50853;&#44592;33&#51109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39&#47568;&#46972;&#44592;/&#47568;&#46972;&#44592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image" Target="../media/image3.png"/><Relationship Id="rId48" Type="http://schemas.openxmlformats.org/officeDocument/2006/relationships/hyperlink" Target="&#50853;&#44592;11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13&#50669;&#45824;&#49345;/&#50669;&#45824;&#49345;.pptx" TargetMode="External"/><Relationship Id="rId80" Type="http://schemas.openxmlformats.org/officeDocument/2006/relationships/hyperlink" Target="&#50853;&#44592;28&#51109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34&#45208;&#54996;/&#45208;&#54996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../../&#49888;&#50557;PPT/57%20&#48716;&#47112;&#47788;&#49436;/&#48716;&#47112;&#47788;&#49436;1&#51109;.pptx" TargetMode="External"/><Relationship Id="rId243" Type="http://schemas.openxmlformats.org/officeDocument/2006/relationships/image" Target="../media/image119.png"/><Relationship Id="rId17" Type="http://schemas.openxmlformats.org/officeDocument/2006/relationships/slide" Target="slide15.xml"/><Relationship Id="rId38" Type="http://schemas.openxmlformats.org/officeDocument/2006/relationships/hyperlink" Target="&#50853;&#44592;06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08&#47355;&#44592;/&#47355;&#44592;.pptx" TargetMode="External"/><Relationship Id="rId70" Type="http://schemas.openxmlformats.org/officeDocument/2006/relationships/hyperlink" Target="&#50853;&#44592;22&#51109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29&#50836;&#50648;/&#50836;&#50648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3" Type="http://schemas.openxmlformats.org/officeDocument/2006/relationships/image" Target="../media/image106.png"/><Relationship Id="rId28" Type="http://schemas.openxmlformats.org/officeDocument/2006/relationships/hyperlink" Target="&#50853;&#44592;01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03&#47112;&#50948;&#44592;/&#47112;&#50948;&#44592;.pptx" TargetMode="External"/><Relationship Id="rId60" Type="http://schemas.openxmlformats.org/officeDocument/2006/relationships/hyperlink" Target="&#50853;&#44592;17&#51109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24&#50696;&#47112;&#48120;&#50556;/&#50696;&#47112;&#48120;&#50556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../../&#49888;&#50557;PPT/45%20&#47196;&#47560;&#49436;/&#47196;&#47560;&#49436;.pptx" TargetMode="External"/><Relationship Id="rId202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image" Target="../media/image101.png"/><Relationship Id="rId18" Type="http://schemas.openxmlformats.org/officeDocument/2006/relationships/slide" Target="slide16.xml"/><Relationship Id="rId39" Type="http://schemas.openxmlformats.org/officeDocument/2006/relationships/image" Target="../media/image9.png"/><Relationship Id="rId50" Type="http://schemas.openxmlformats.org/officeDocument/2006/relationships/hyperlink" Target="&#50853;&#44592;12&#51109;.pptx" TargetMode="External"/><Relationship Id="rId104" Type="http://schemas.openxmlformats.org/officeDocument/2006/relationships/hyperlink" Target="&#50853;&#44592;42&#51109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19&#49884;&#54200;/&#49884;&#54200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../../&#49888;&#50557;PPT/40%20&#47560;&#53468;&#48373;&#51020;/&#47560;&#53468;&#48373;&#51020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&#50853;&#44592;34&#51109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40" Type="http://schemas.openxmlformats.org/officeDocument/2006/relationships/hyperlink" Target="&#50853;&#44592;07&#51109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14&#50669;&#45824;&#54616;/&#50669;&#45824;&#54616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35&#54616;&#48149;&#44397;/&#54616;&#48149;&#44397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50853;&#44592;29&#51109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7.xml"/><Relationship Id="rId224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hyperlink" Target="&#50853;&#44592;02&#51109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09&#49324;&#47924;&#50648;&#49345;/&#49324;&#47924;&#50648;&#49345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30&#50500;&#47784;&#49828;/&#50500;&#47784;&#49828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50853;&#44592;23&#51109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5" Type="http://schemas.openxmlformats.org/officeDocument/2006/relationships/image" Target="../media/image107.png"/><Relationship Id="rId116" Type="http://schemas.openxmlformats.org/officeDocument/2006/relationships/hyperlink" Target="../04&#48124;&#49688;&#44592;/&#48124;&#49688;&#44592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25&#50696;&#47112;&#48120;&#50556;&#50528;&#44032;/&#50696;&#47112;&#48120;&#50556;&#50528;&#44032;.pptx" TargetMode="External"/><Relationship Id="rId20" Type="http://schemas.openxmlformats.org/officeDocument/2006/relationships/slide" Target="slide18.xml"/><Relationship Id="rId41" Type="http://schemas.openxmlformats.org/officeDocument/2006/relationships/image" Target="../media/image10.png"/><Relationship Id="rId62" Type="http://schemas.openxmlformats.org/officeDocument/2006/relationships/hyperlink" Target="&#50853;&#44592;18&#51109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../../&#49888;&#50557;PPT/41%20&#47560;&#44032;&#48373;&#51020;/&#47560;&#44032;&#48373;&#51020;.pptx" TargetMode="External"/><Relationship Id="rId204" Type="http://schemas.openxmlformats.org/officeDocument/2006/relationships/hyperlink" Target="../../&#49888;&#50557;PPT/48%20&#44040;&#46972;&#46356;&#50500;&#49436;/&#44040;&#46972;&#46356;&#50500;&#49436;.pptx" TargetMode="External"/><Relationship Id="rId225" Type="http://schemas.openxmlformats.org/officeDocument/2006/relationships/image" Target="../media/image102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9.xml"/><Relationship Id="rId42" Type="http://schemas.openxmlformats.org/officeDocument/2006/relationships/hyperlink" Target="&#50853;&#44592;08&#51109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&#50853;&#44592;30&#51109;.pptx" TargetMode="External"/><Relationship Id="rId138" Type="http://schemas.openxmlformats.org/officeDocument/2006/relationships/hyperlink" Target="../15&#50640;&#49828;&#46972;/&#50640;&#49828;&#46972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image" Target="../media/image43.png"/><Relationship Id="rId11" Type="http://schemas.openxmlformats.org/officeDocument/2006/relationships/slide" Target="slide9.xml"/><Relationship Id="rId32" Type="http://schemas.openxmlformats.org/officeDocument/2006/relationships/hyperlink" Target="&#50853;&#44592;03&#51109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&#50853;&#44592;24&#51109;.pptx" TargetMode="External"/><Relationship Id="rId128" Type="http://schemas.openxmlformats.org/officeDocument/2006/relationships/hyperlink" Target="../10&#49324;&#47924;&#50648;&#54616;/&#49324;&#47924;&#50648;&#54616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../26&#50640;&#49828;&#44180;/&#50640;&#49828;&#44180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../../&#49888;&#50557;PPT/54%20&#46356;&#47784;&#45936;&#51204;&#49436;/&#46356;&#47784;&#45936;&#51204;&#49436;.pptx" TargetMode="External"/><Relationship Id="rId237" Type="http://schemas.openxmlformats.org/officeDocument/2006/relationships/image" Target="../media/image108.png"/><Relationship Id="rId22" Type="http://schemas.openxmlformats.org/officeDocument/2006/relationships/slide" Target="slide20.xml"/><Relationship Id="rId43" Type="http://schemas.openxmlformats.org/officeDocument/2006/relationships/image" Target="../media/image11.png"/><Relationship Id="rId64" Type="http://schemas.openxmlformats.org/officeDocument/2006/relationships/hyperlink" Target="&#50853;&#44592;19&#51109;.pptx" TargetMode="External"/><Relationship Id="rId118" Type="http://schemas.openxmlformats.org/officeDocument/2006/relationships/hyperlink" Target="../05&#49888;&#47749;&#44592;/&#49888;&#47749;&#44592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21&#51204;&#46020;&#49436;/&#51204;&#46020;&#49436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../../&#49888;&#50557;PPT/42%20&#45572;&#44032;&#48373;&#51020;/&#45572;&#44032;&#48373;&#51020;.pptx" TargetMode="External"/><Relationship Id="rId206" Type="http://schemas.openxmlformats.org/officeDocument/2006/relationships/hyperlink" Target="../../&#49888;&#50557;PPT/49%20&#50640;&#48288;&#49548;&#49436;/&#50640;&#48288;&#49548;&#49436;.pptx" TargetMode="External"/><Relationship Id="rId227" Type="http://schemas.openxmlformats.org/officeDocument/2006/relationships/image" Target="../media/image103.png"/><Relationship Id="rId12" Type="http://schemas.openxmlformats.org/officeDocument/2006/relationships/slide" Target="slide10.xml"/><Relationship Id="rId33" Type="http://schemas.openxmlformats.org/officeDocument/2006/relationships/image" Target="../media/image6.png"/><Relationship Id="rId108" Type="http://schemas.openxmlformats.org/officeDocument/2006/relationships/hyperlink" Target="&#50853;&#44592;40&#51109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&#50853;&#44592;14&#51109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&#50853;&#44592;36&#51109;.pptx" TargetMode="External"/><Relationship Id="rId140" Type="http://schemas.openxmlformats.org/officeDocument/2006/relationships/hyperlink" Target="../16&#45712;&#54756;&#48120;&#50556;/&#45712;&#54756;&#48120;&#50556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37&#54617;&#44060;/&#54617;&#44060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../../&#49888;&#50557;PPT/65%20&#50976;&#45796;&#49436;/&#50976;&#45796;&#49436;1&#51109;.pptx" TargetMode="External"/><Relationship Id="rId23" Type="http://schemas.openxmlformats.org/officeDocument/2006/relationships/slide" Target="slide8.xml"/><Relationship Id="rId119" Type="http://schemas.openxmlformats.org/officeDocument/2006/relationships/image" Target="../media/image49.png"/><Relationship Id="rId44" Type="http://schemas.openxmlformats.org/officeDocument/2006/relationships/hyperlink" Target="&#50853;&#44592;09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&#50853;&#44592;31&#51109;.pptx" TargetMode="External"/><Relationship Id="rId130" Type="http://schemas.openxmlformats.org/officeDocument/2006/relationships/hyperlink" Target="../12&#50676;&#50773;&#44592;&#54616;/&#50676;&#50773;&#44592;&#5461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32&#50836;&#45208;/&#50836;&#45208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11.xml"/><Relationship Id="rId109" Type="http://schemas.openxmlformats.org/officeDocument/2006/relationships/image" Target="../media/image44.png"/><Relationship Id="rId34" Type="http://schemas.openxmlformats.org/officeDocument/2006/relationships/hyperlink" Target="&#50853;&#44592;04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&#50853;&#44592;25&#51109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06&#50668;&#54840;&#49688;&#50500;/&#50668;&#54840;&#49688;&#50500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4.xml"/><Relationship Id="rId162" Type="http://schemas.openxmlformats.org/officeDocument/2006/relationships/hyperlink" Target="../27&#45796;&#45768;&#50648;/&#45796;&#45768;&#50648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../../&#49888;&#50557;PPT/55%20&#46356;&#47784;&#45936;&#54980;&#49436;/&#46356;&#47784;&#45936;&#54980;&#49436;.pptx" TargetMode="External"/><Relationship Id="rId239" Type="http://schemas.openxmlformats.org/officeDocument/2006/relationships/image" Target="../media/image109.png"/><Relationship Id="rId24" Type="http://schemas.openxmlformats.org/officeDocument/2006/relationships/hyperlink" Target="../../&#44396;-&#49888;&#50557;%20&#49457;&#44221;&#47785;&#47197;.pptx" TargetMode="External"/><Relationship Id="rId45" Type="http://schemas.openxmlformats.org/officeDocument/2006/relationships/image" Target="../media/image12.png"/><Relationship Id="rId66" Type="http://schemas.openxmlformats.org/officeDocument/2006/relationships/hyperlink" Target="&#50853;&#44592;20&#51109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02&#52636;&#50528;&#44413;&#44592;/&#52636;&#50528;&#44413;&#44592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22&#50500;&#44032;/&#50500;&#44032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../../&#49888;&#50557;PPT/43%20&#50836;&#54620;&#48373;&#51020;/&#50836;&#54620;&#48373;&#51020;.pptx" TargetMode="External"/><Relationship Id="rId208" Type="http://schemas.openxmlformats.org/officeDocument/2006/relationships/hyperlink" Target="../../&#49888;&#50557;PPT/50%20&#48716;&#47549;&#48372;&#49436;/&#48716;&#47549;&#48372;&#49436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12.xml"/><Relationship Id="rId35" Type="http://schemas.openxmlformats.org/officeDocument/2006/relationships/image" Target="../media/image7.png"/><Relationship Id="rId56" Type="http://schemas.openxmlformats.org/officeDocument/2006/relationships/hyperlink" Target="&#50853;&#44592;15&#51109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&#50853;&#44592;38&#51109;.pptx" TargetMode="External"/><Relationship Id="rId8" Type="http://schemas.openxmlformats.org/officeDocument/2006/relationships/slide" Target="slide5.xml"/><Relationship Id="rId98" Type="http://schemas.openxmlformats.org/officeDocument/2006/relationships/hyperlink" Target="&#50853;&#44592;37&#51109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17&#50640;&#49828;&#45908;/&#50640;&#49828;&#45908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38&#49828;&#44032;&#47028;/&#49828;&#44032;&#47028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image" Target="../media/image2.png"/><Relationship Id="rId46" Type="http://schemas.openxmlformats.org/officeDocument/2006/relationships/hyperlink" Target="&#50853;&#44592;10&#51109;.pptx" TargetMode="External"/><Relationship Id="rId67" Type="http://schemas.openxmlformats.org/officeDocument/2006/relationships/image" Target="../media/image23.png"/><Relationship Id="rId88" Type="http://schemas.openxmlformats.org/officeDocument/2006/relationships/hyperlink" Target="&#50853;&#44592;32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11&#50676;&#50773;&#44592;&#49345;/&#50676;&#50773;&#44592;&#49345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33&#48120;&#44032;/&#48120;&#44032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../../&#49888;&#50557;PPT/56%20&#46356;&#46020;&#49436;/&#46356;&#46020;&#49436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3.xml"/><Relationship Id="rId36" Type="http://schemas.openxmlformats.org/officeDocument/2006/relationships/hyperlink" Target="&#50853;&#44592;05&#51109;.pptx" TargetMode="External"/><Relationship Id="rId57" Type="http://schemas.openxmlformats.org/officeDocument/2006/relationships/image" Target="../media/image18.png"/><Relationship Id="rId106" Type="http://schemas.openxmlformats.org/officeDocument/2006/relationships/hyperlink" Target="&#50853;&#44592;41&#51109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7.xml"/><Relationship Id="rId31" Type="http://schemas.openxmlformats.org/officeDocument/2006/relationships/image" Target="../media/image5.png"/><Relationship Id="rId52" Type="http://schemas.openxmlformats.org/officeDocument/2006/relationships/hyperlink" Target="&#50853;&#44592;13&#51109;.pptx" TargetMode="External"/><Relationship Id="rId73" Type="http://schemas.openxmlformats.org/officeDocument/2006/relationships/image" Target="../media/image26.png"/><Relationship Id="rId78" Type="http://schemas.openxmlformats.org/officeDocument/2006/relationships/hyperlink" Target="&#50853;&#44592;26&#51109;.pptx" TargetMode="External"/><Relationship Id="rId94" Type="http://schemas.openxmlformats.org/officeDocument/2006/relationships/hyperlink" Target="&#50853;&#44592;35&#51109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07&#49324;&#49324;&#44592;/&#49324;&#49324;&#44592;.pptx" TargetMode="External"/><Relationship Id="rId143" Type="http://schemas.openxmlformats.org/officeDocument/2006/relationships/image" Target="../media/image61.png"/><Relationship Id="rId148" Type="http://schemas.openxmlformats.org/officeDocument/2006/relationships/hyperlink" Target="../20&#51104;&#50616;/&#51104;&#50616;.pptx" TargetMode="External"/><Relationship Id="rId164" Type="http://schemas.openxmlformats.org/officeDocument/2006/relationships/hyperlink" Target="../28&#54840;&#49464;&#50500;/&#54840;&#49464;&#50500;.pptx" TargetMode="External"/><Relationship Id="rId169" Type="http://schemas.openxmlformats.org/officeDocument/2006/relationships/image" Target="../media/image74.png"/><Relationship Id="rId185" Type="http://schemas.openxmlformats.org/officeDocument/2006/relationships/image" Target="../media/image82.png"/><Relationship Id="rId4" Type="http://schemas.openxmlformats.org/officeDocument/2006/relationships/slide" Target="slide2.xml"/><Relationship Id="rId9" Type="http://schemas.openxmlformats.org/officeDocument/2006/relationships/slide" Target="slide6.xml"/><Relationship Id="rId180" Type="http://schemas.openxmlformats.org/officeDocument/2006/relationships/hyperlink" Target="../36&#49828;&#48148;&#45264;/&#49828;&#48148;&#45264;.pptx" TargetMode="External"/><Relationship Id="rId210" Type="http://schemas.openxmlformats.org/officeDocument/2006/relationships/hyperlink" Target="../../&#49888;&#50557;PPT/51%20&#44264;&#47196;&#49352;&#49436;/&#44264;&#47196;&#49352;&#49436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hyperlink" Target="&#50853;&#44592;27&#51109;.pptx" TargetMode="External"/><Relationship Id="rId231" Type="http://schemas.openxmlformats.org/officeDocument/2006/relationships/image" Target="../media/image105.png"/><Relationship Id="rId47" Type="http://schemas.openxmlformats.org/officeDocument/2006/relationships/image" Target="../media/image13.png"/><Relationship Id="rId68" Type="http://schemas.openxmlformats.org/officeDocument/2006/relationships/hyperlink" Target="&#50853;&#44592;21&#51109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&#52285;&#49464;&#44592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23&#51060;&#49324;&#50556;/&#51060;&#49324;&#50556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../../&#49888;&#50557;PPT/44%20&#49324;&#46020;&#54665;&#51204;/&#49324;&#46020;&#54665;&#51204;.pptx" TargetMode="External"/><Relationship Id="rId200" Type="http://schemas.openxmlformats.org/officeDocument/2006/relationships/hyperlink" Target="../../&#49888;&#50557;PPT/46%20&#44256;&#47536;&#46020;&#51204;&#49436;/&#44256;&#47536;&#46020;&#51204;&#49436;.pptx" TargetMode="External"/><Relationship Id="rId16" Type="http://schemas.openxmlformats.org/officeDocument/2006/relationships/slide" Target="slide14.xml"/><Relationship Id="rId221" Type="http://schemas.openxmlformats.org/officeDocument/2006/relationships/image" Target="../media/image100.png"/><Relationship Id="rId242" Type="http://schemas.openxmlformats.org/officeDocument/2006/relationships/image" Target="../media/image111.png"/><Relationship Id="rId37" Type="http://schemas.openxmlformats.org/officeDocument/2006/relationships/image" Target="../media/image8.png"/><Relationship Id="rId58" Type="http://schemas.openxmlformats.org/officeDocument/2006/relationships/hyperlink" Target="&#50853;&#44592;16&#51109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&#50853;&#44592;39&#51109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18&#50853;&#44592;/&#50853;&#44592;.pptx" TargetMode="External"/><Relationship Id="rId90" Type="http://schemas.openxmlformats.org/officeDocument/2006/relationships/hyperlink" Target="&#50853;&#44592;33&#51109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39&#47568;&#46972;&#44592;/&#47568;&#46972;&#44592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image" Target="../media/image3.png"/><Relationship Id="rId48" Type="http://schemas.openxmlformats.org/officeDocument/2006/relationships/hyperlink" Target="&#50853;&#44592;11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13&#50669;&#45824;&#49345;/&#50669;&#45824;&#49345;.pptx" TargetMode="External"/><Relationship Id="rId80" Type="http://schemas.openxmlformats.org/officeDocument/2006/relationships/hyperlink" Target="&#50853;&#44592;28&#51109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34&#45208;&#54996;/&#45208;&#54996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../../&#49888;&#50557;PPT/57%20&#48716;&#47112;&#47788;&#49436;/&#48716;&#47112;&#47788;&#49436;1&#51109;.pptx" TargetMode="External"/><Relationship Id="rId243" Type="http://schemas.openxmlformats.org/officeDocument/2006/relationships/image" Target="../media/image120.png"/><Relationship Id="rId17" Type="http://schemas.openxmlformats.org/officeDocument/2006/relationships/slide" Target="slide15.xml"/><Relationship Id="rId38" Type="http://schemas.openxmlformats.org/officeDocument/2006/relationships/hyperlink" Target="&#50853;&#44592;06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08&#47355;&#44592;/&#47355;&#44592;.pptx" TargetMode="External"/><Relationship Id="rId70" Type="http://schemas.openxmlformats.org/officeDocument/2006/relationships/hyperlink" Target="&#50853;&#44592;22&#51109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29&#50836;&#50648;/&#50836;&#50648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3" Type="http://schemas.openxmlformats.org/officeDocument/2006/relationships/image" Target="../media/image106.png"/><Relationship Id="rId28" Type="http://schemas.openxmlformats.org/officeDocument/2006/relationships/hyperlink" Target="&#50853;&#44592;01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03&#47112;&#50948;&#44592;/&#47112;&#50948;&#44592;.pptx" TargetMode="External"/><Relationship Id="rId60" Type="http://schemas.openxmlformats.org/officeDocument/2006/relationships/hyperlink" Target="&#50853;&#44592;17&#51109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24&#50696;&#47112;&#48120;&#50556;/&#50696;&#47112;&#48120;&#50556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../../&#49888;&#50557;PPT/45%20&#47196;&#47560;&#49436;/&#47196;&#47560;&#49436;.pptx" TargetMode="External"/><Relationship Id="rId202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image" Target="../media/image101.png"/><Relationship Id="rId18" Type="http://schemas.openxmlformats.org/officeDocument/2006/relationships/slide" Target="slide16.xml"/><Relationship Id="rId39" Type="http://schemas.openxmlformats.org/officeDocument/2006/relationships/image" Target="../media/image9.png"/><Relationship Id="rId50" Type="http://schemas.openxmlformats.org/officeDocument/2006/relationships/hyperlink" Target="&#50853;&#44592;12&#51109;.pptx" TargetMode="External"/><Relationship Id="rId104" Type="http://schemas.openxmlformats.org/officeDocument/2006/relationships/hyperlink" Target="&#50853;&#44592;42&#51109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19&#49884;&#54200;/&#49884;&#54200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../../&#49888;&#50557;PPT/40%20&#47560;&#53468;&#48373;&#51020;/&#47560;&#53468;&#48373;&#51020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&#50853;&#44592;34&#51109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40" Type="http://schemas.openxmlformats.org/officeDocument/2006/relationships/hyperlink" Target="&#50853;&#44592;07&#51109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14&#50669;&#45824;&#54616;/&#50669;&#45824;&#54616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35&#54616;&#48149;&#44397;/&#54616;&#48149;&#44397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50853;&#44592;29&#51109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7.xml"/><Relationship Id="rId224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hyperlink" Target="&#50853;&#44592;02&#51109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09&#49324;&#47924;&#50648;&#49345;/&#49324;&#47924;&#50648;&#49345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30&#50500;&#47784;&#49828;/&#50500;&#47784;&#49828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50853;&#44592;23&#51109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5" Type="http://schemas.openxmlformats.org/officeDocument/2006/relationships/image" Target="../media/image107.png"/><Relationship Id="rId116" Type="http://schemas.openxmlformats.org/officeDocument/2006/relationships/hyperlink" Target="../04&#48124;&#49688;&#44592;/&#48124;&#49688;&#44592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25&#50696;&#47112;&#48120;&#50556;&#50528;&#44032;/&#50696;&#47112;&#48120;&#50556;&#50528;&#44032;.pptx" TargetMode="External"/><Relationship Id="rId20" Type="http://schemas.openxmlformats.org/officeDocument/2006/relationships/slide" Target="slide18.xml"/><Relationship Id="rId41" Type="http://schemas.openxmlformats.org/officeDocument/2006/relationships/image" Target="../media/image10.png"/><Relationship Id="rId62" Type="http://schemas.openxmlformats.org/officeDocument/2006/relationships/hyperlink" Target="&#50853;&#44592;18&#51109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../../&#49888;&#50557;PPT/41%20&#47560;&#44032;&#48373;&#51020;/&#47560;&#44032;&#48373;&#51020;.pptx" TargetMode="External"/><Relationship Id="rId204" Type="http://schemas.openxmlformats.org/officeDocument/2006/relationships/hyperlink" Target="../../&#49888;&#50557;PPT/48%20&#44040;&#46972;&#46356;&#50500;&#49436;/&#44040;&#46972;&#46356;&#50500;&#49436;.pptx" TargetMode="External"/><Relationship Id="rId225" Type="http://schemas.openxmlformats.org/officeDocument/2006/relationships/image" Target="../media/image102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9.xml"/><Relationship Id="rId42" Type="http://schemas.openxmlformats.org/officeDocument/2006/relationships/hyperlink" Target="&#50853;&#44592;08&#51109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&#50853;&#44592;30&#51109;.pptx" TargetMode="External"/><Relationship Id="rId138" Type="http://schemas.openxmlformats.org/officeDocument/2006/relationships/hyperlink" Target="../15&#50640;&#49828;&#46972;/&#50640;&#49828;&#46972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image" Target="../media/image43.png"/><Relationship Id="rId11" Type="http://schemas.openxmlformats.org/officeDocument/2006/relationships/slide" Target="slide9.xml"/><Relationship Id="rId32" Type="http://schemas.openxmlformats.org/officeDocument/2006/relationships/hyperlink" Target="&#50853;&#44592;03&#51109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&#50853;&#44592;24&#51109;.pptx" TargetMode="External"/><Relationship Id="rId128" Type="http://schemas.openxmlformats.org/officeDocument/2006/relationships/hyperlink" Target="../10&#49324;&#47924;&#50648;&#54616;/&#49324;&#47924;&#50648;&#54616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../26&#50640;&#49828;&#44180;/&#50640;&#49828;&#44180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../../&#49888;&#50557;PPT/54%20&#46356;&#47784;&#45936;&#51204;&#49436;/&#46356;&#47784;&#45936;&#51204;&#49436;.pptx" TargetMode="External"/><Relationship Id="rId237" Type="http://schemas.openxmlformats.org/officeDocument/2006/relationships/image" Target="../media/image108.png"/><Relationship Id="rId22" Type="http://schemas.openxmlformats.org/officeDocument/2006/relationships/slide" Target="slide20.xml"/><Relationship Id="rId43" Type="http://schemas.openxmlformats.org/officeDocument/2006/relationships/image" Target="../media/image11.png"/><Relationship Id="rId64" Type="http://schemas.openxmlformats.org/officeDocument/2006/relationships/hyperlink" Target="&#50853;&#44592;19&#51109;.pptx" TargetMode="External"/><Relationship Id="rId118" Type="http://schemas.openxmlformats.org/officeDocument/2006/relationships/hyperlink" Target="../05&#49888;&#47749;&#44592;/&#49888;&#47749;&#44592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21&#51204;&#46020;&#49436;/&#51204;&#46020;&#49436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../../&#49888;&#50557;PPT/42%20&#45572;&#44032;&#48373;&#51020;/&#45572;&#44032;&#48373;&#51020;.pptx" TargetMode="External"/><Relationship Id="rId206" Type="http://schemas.openxmlformats.org/officeDocument/2006/relationships/hyperlink" Target="../../&#49888;&#50557;PPT/49%20&#50640;&#48288;&#49548;&#49436;/&#50640;&#48288;&#49548;&#49436;.pptx" TargetMode="External"/><Relationship Id="rId227" Type="http://schemas.openxmlformats.org/officeDocument/2006/relationships/image" Target="../media/image103.png"/><Relationship Id="rId12" Type="http://schemas.openxmlformats.org/officeDocument/2006/relationships/slide" Target="slide10.xml"/><Relationship Id="rId33" Type="http://schemas.openxmlformats.org/officeDocument/2006/relationships/image" Target="../media/image6.png"/><Relationship Id="rId108" Type="http://schemas.openxmlformats.org/officeDocument/2006/relationships/hyperlink" Target="&#50853;&#44592;40&#51109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&#50853;&#44592;14&#51109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&#50853;&#44592;36&#51109;.pptx" TargetMode="External"/><Relationship Id="rId140" Type="http://schemas.openxmlformats.org/officeDocument/2006/relationships/hyperlink" Target="../16&#45712;&#54756;&#48120;&#50556;/&#45712;&#54756;&#48120;&#50556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37&#54617;&#44060;/&#54617;&#44060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../../&#49888;&#50557;PPT/65%20&#50976;&#45796;&#49436;/&#50976;&#45796;&#49436;1&#51109;.pptx" TargetMode="External"/><Relationship Id="rId23" Type="http://schemas.openxmlformats.org/officeDocument/2006/relationships/slide" Target="slide8.xml"/><Relationship Id="rId119" Type="http://schemas.openxmlformats.org/officeDocument/2006/relationships/image" Target="../media/image49.png"/><Relationship Id="rId44" Type="http://schemas.openxmlformats.org/officeDocument/2006/relationships/hyperlink" Target="&#50853;&#44592;09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&#50853;&#44592;31&#51109;.pptx" TargetMode="External"/><Relationship Id="rId130" Type="http://schemas.openxmlformats.org/officeDocument/2006/relationships/hyperlink" Target="../12&#50676;&#50773;&#44592;&#54616;/&#50676;&#50773;&#44592;&#5461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32&#50836;&#45208;/&#50836;&#45208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11.xml"/><Relationship Id="rId109" Type="http://schemas.openxmlformats.org/officeDocument/2006/relationships/image" Target="../media/image44.png"/><Relationship Id="rId34" Type="http://schemas.openxmlformats.org/officeDocument/2006/relationships/hyperlink" Target="&#50853;&#44592;04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&#50853;&#44592;25&#51109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06&#50668;&#54840;&#49688;&#50500;/&#50668;&#54840;&#49688;&#50500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4.xml"/><Relationship Id="rId162" Type="http://schemas.openxmlformats.org/officeDocument/2006/relationships/hyperlink" Target="../27&#45796;&#45768;&#50648;/&#45796;&#45768;&#50648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../../&#49888;&#50557;PPT/55%20&#46356;&#47784;&#45936;&#54980;&#49436;/&#46356;&#47784;&#45936;&#54980;&#49436;.pptx" TargetMode="External"/><Relationship Id="rId239" Type="http://schemas.openxmlformats.org/officeDocument/2006/relationships/image" Target="../media/image109.png"/><Relationship Id="rId24" Type="http://schemas.openxmlformats.org/officeDocument/2006/relationships/hyperlink" Target="../../&#44396;-&#49888;&#50557;%20&#49457;&#44221;&#47785;&#47197;.pptx" TargetMode="External"/><Relationship Id="rId45" Type="http://schemas.openxmlformats.org/officeDocument/2006/relationships/image" Target="../media/image12.png"/><Relationship Id="rId66" Type="http://schemas.openxmlformats.org/officeDocument/2006/relationships/hyperlink" Target="&#50853;&#44592;20&#51109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02&#52636;&#50528;&#44413;&#44592;/&#52636;&#50528;&#44413;&#44592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22&#50500;&#44032;/&#50500;&#44032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../../&#49888;&#50557;PPT/43%20&#50836;&#54620;&#48373;&#51020;/&#50836;&#54620;&#48373;&#51020;.pptx" TargetMode="External"/><Relationship Id="rId208" Type="http://schemas.openxmlformats.org/officeDocument/2006/relationships/hyperlink" Target="../../&#49888;&#50557;PPT/50%20&#48716;&#47549;&#48372;&#49436;/&#48716;&#47549;&#48372;&#49436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12.xml"/><Relationship Id="rId35" Type="http://schemas.openxmlformats.org/officeDocument/2006/relationships/image" Target="../media/image7.png"/><Relationship Id="rId56" Type="http://schemas.openxmlformats.org/officeDocument/2006/relationships/hyperlink" Target="&#50853;&#44592;15&#51109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&#50853;&#44592;38&#51109;.pptx" TargetMode="External"/><Relationship Id="rId8" Type="http://schemas.openxmlformats.org/officeDocument/2006/relationships/slide" Target="slide5.xml"/><Relationship Id="rId98" Type="http://schemas.openxmlformats.org/officeDocument/2006/relationships/hyperlink" Target="&#50853;&#44592;37&#51109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17&#50640;&#49828;&#45908;/&#50640;&#49828;&#45908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38&#49828;&#44032;&#47028;/&#49828;&#44032;&#47028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image" Target="../media/image2.png"/><Relationship Id="rId46" Type="http://schemas.openxmlformats.org/officeDocument/2006/relationships/hyperlink" Target="&#50853;&#44592;10&#51109;.pptx" TargetMode="External"/><Relationship Id="rId67" Type="http://schemas.openxmlformats.org/officeDocument/2006/relationships/image" Target="../media/image23.png"/><Relationship Id="rId88" Type="http://schemas.openxmlformats.org/officeDocument/2006/relationships/hyperlink" Target="&#50853;&#44592;32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11&#50676;&#50773;&#44592;&#49345;/&#50676;&#50773;&#44592;&#49345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33&#48120;&#44032;/&#48120;&#44032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../../&#49888;&#50557;PPT/56%20&#46356;&#46020;&#49436;/&#46356;&#46020;&#49436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3.xml"/><Relationship Id="rId36" Type="http://schemas.openxmlformats.org/officeDocument/2006/relationships/hyperlink" Target="&#50853;&#44592;05&#51109;.pptx" TargetMode="External"/><Relationship Id="rId57" Type="http://schemas.openxmlformats.org/officeDocument/2006/relationships/image" Target="../media/image18.png"/><Relationship Id="rId106" Type="http://schemas.openxmlformats.org/officeDocument/2006/relationships/hyperlink" Target="&#50853;&#44592;41&#51109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7.xml"/><Relationship Id="rId31" Type="http://schemas.openxmlformats.org/officeDocument/2006/relationships/image" Target="../media/image5.png"/><Relationship Id="rId52" Type="http://schemas.openxmlformats.org/officeDocument/2006/relationships/hyperlink" Target="&#50853;&#44592;13&#51109;.pptx" TargetMode="External"/><Relationship Id="rId73" Type="http://schemas.openxmlformats.org/officeDocument/2006/relationships/image" Target="../media/image26.png"/><Relationship Id="rId78" Type="http://schemas.openxmlformats.org/officeDocument/2006/relationships/hyperlink" Target="&#50853;&#44592;26&#51109;.pptx" TargetMode="External"/><Relationship Id="rId94" Type="http://schemas.openxmlformats.org/officeDocument/2006/relationships/hyperlink" Target="&#50853;&#44592;35&#51109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07&#49324;&#49324;&#44592;/&#49324;&#49324;&#44592;.pptx" TargetMode="External"/><Relationship Id="rId143" Type="http://schemas.openxmlformats.org/officeDocument/2006/relationships/image" Target="../media/image61.png"/><Relationship Id="rId148" Type="http://schemas.openxmlformats.org/officeDocument/2006/relationships/hyperlink" Target="../20&#51104;&#50616;/&#51104;&#50616;.pptx" TargetMode="External"/><Relationship Id="rId164" Type="http://schemas.openxmlformats.org/officeDocument/2006/relationships/hyperlink" Target="../28&#54840;&#49464;&#50500;/&#54840;&#49464;&#50500;.pptx" TargetMode="External"/><Relationship Id="rId169" Type="http://schemas.openxmlformats.org/officeDocument/2006/relationships/image" Target="../media/image74.png"/><Relationship Id="rId185" Type="http://schemas.openxmlformats.org/officeDocument/2006/relationships/image" Target="../media/image82.png"/><Relationship Id="rId4" Type="http://schemas.openxmlformats.org/officeDocument/2006/relationships/slide" Target="slide2.xml"/><Relationship Id="rId9" Type="http://schemas.openxmlformats.org/officeDocument/2006/relationships/slide" Target="slide6.xml"/><Relationship Id="rId180" Type="http://schemas.openxmlformats.org/officeDocument/2006/relationships/hyperlink" Target="../36&#49828;&#48148;&#45264;/&#49828;&#48148;&#45264;.pptx" TargetMode="External"/><Relationship Id="rId210" Type="http://schemas.openxmlformats.org/officeDocument/2006/relationships/hyperlink" Target="../../&#49888;&#50557;PPT/51%20&#44264;&#47196;&#49352;&#49436;/&#44264;&#47196;&#49352;&#49436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hyperlink" Target="&#50853;&#44592;27&#51109;.pptx" TargetMode="External"/><Relationship Id="rId231" Type="http://schemas.openxmlformats.org/officeDocument/2006/relationships/image" Target="../media/image105.png"/><Relationship Id="rId47" Type="http://schemas.openxmlformats.org/officeDocument/2006/relationships/image" Target="../media/image13.png"/><Relationship Id="rId68" Type="http://schemas.openxmlformats.org/officeDocument/2006/relationships/hyperlink" Target="&#50853;&#44592;21&#51109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&#52285;&#49464;&#44592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23&#51060;&#49324;&#50556;/&#51060;&#49324;&#50556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../../&#49888;&#50557;PPT/44%20&#49324;&#46020;&#54665;&#51204;/&#49324;&#46020;&#54665;&#51204;.pptx" TargetMode="External"/><Relationship Id="rId200" Type="http://schemas.openxmlformats.org/officeDocument/2006/relationships/hyperlink" Target="../../&#49888;&#50557;PPT/46%20&#44256;&#47536;&#46020;&#51204;&#49436;/&#44256;&#47536;&#46020;&#51204;&#49436;.pptx" TargetMode="External"/><Relationship Id="rId16" Type="http://schemas.openxmlformats.org/officeDocument/2006/relationships/slide" Target="slide14.xml"/><Relationship Id="rId221" Type="http://schemas.openxmlformats.org/officeDocument/2006/relationships/image" Target="../media/image100.png"/><Relationship Id="rId242" Type="http://schemas.openxmlformats.org/officeDocument/2006/relationships/image" Target="../media/image111.png"/><Relationship Id="rId37" Type="http://schemas.openxmlformats.org/officeDocument/2006/relationships/image" Target="../media/image8.png"/><Relationship Id="rId58" Type="http://schemas.openxmlformats.org/officeDocument/2006/relationships/hyperlink" Target="&#50853;&#44592;16&#51109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&#50853;&#44592;39&#51109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18&#50853;&#44592;/&#50853;&#44592;.pptx" TargetMode="External"/><Relationship Id="rId90" Type="http://schemas.openxmlformats.org/officeDocument/2006/relationships/hyperlink" Target="&#50853;&#44592;33&#51109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39&#47568;&#46972;&#44592;/&#47568;&#46972;&#44592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image" Target="../media/image3.png"/><Relationship Id="rId48" Type="http://schemas.openxmlformats.org/officeDocument/2006/relationships/hyperlink" Target="&#50853;&#44592;11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13&#50669;&#45824;&#49345;/&#50669;&#45824;&#49345;.pptx" TargetMode="External"/><Relationship Id="rId80" Type="http://schemas.openxmlformats.org/officeDocument/2006/relationships/hyperlink" Target="&#50853;&#44592;28&#51109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34&#45208;&#54996;/&#45208;&#54996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../../&#49888;&#50557;PPT/57%20&#48716;&#47112;&#47788;&#49436;/&#48716;&#47112;&#47788;&#49436;1&#51109;.pptx" TargetMode="External"/><Relationship Id="rId243" Type="http://schemas.openxmlformats.org/officeDocument/2006/relationships/image" Target="../media/image121.png"/><Relationship Id="rId17" Type="http://schemas.openxmlformats.org/officeDocument/2006/relationships/slide" Target="slide15.xml"/><Relationship Id="rId38" Type="http://schemas.openxmlformats.org/officeDocument/2006/relationships/hyperlink" Target="&#50853;&#44592;06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08&#47355;&#44592;/&#47355;&#44592;.pptx" TargetMode="External"/><Relationship Id="rId70" Type="http://schemas.openxmlformats.org/officeDocument/2006/relationships/hyperlink" Target="&#50853;&#44592;22&#51109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29&#50836;&#50648;/&#50836;&#50648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3" Type="http://schemas.openxmlformats.org/officeDocument/2006/relationships/image" Target="../media/image106.png"/><Relationship Id="rId28" Type="http://schemas.openxmlformats.org/officeDocument/2006/relationships/hyperlink" Target="&#50853;&#44592;01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03&#47112;&#50948;&#44592;/&#47112;&#50948;&#44592;.pptx" TargetMode="External"/><Relationship Id="rId60" Type="http://schemas.openxmlformats.org/officeDocument/2006/relationships/hyperlink" Target="&#50853;&#44592;17&#51109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24&#50696;&#47112;&#48120;&#50556;/&#50696;&#47112;&#48120;&#50556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../../&#49888;&#50557;PPT/45%20&#47196;&#47560;&#49436;/&#47196;&#47560;&#49436;.pptx" TargetMode="External"/><Relationship Id="rId202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image" Target="../media/image101.png"/><Relationship Id="rId18" Type="http://schemas.openxmlformats.org/officeDocument/2006/relationships/slide" Target="slide16.xml"/><Relationship Id="rId39" Type="http://schemas.openxmlformats.org/officeDocument/2006/relationships/image" Target="../media/image9.png"/><Relationship Id="rId50" Type="http://schemas.openxmlformats.org/officeDocument/2006/relationships/hyperlink" Target="&#50853;&#44592;12&#51109;.pptx" TargetMode="External"/><Relationship Id="rId104" Type="http://schemas.openxmlformats.org/officeDocument/2006/relationships/hyperlink" Target="&#50853;&#44592;42&#51109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19&#49884;&#54200;/&#49884;&#54200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../../&#49888;&#50557;PPT/40%20&#47560;&#53468;&#48373;&#51020;/&#47560;&#53468;&#48373;&#51020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&#50853;&#44592;34&#51109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40" Type="http://schemas.openxmlformats.org/officeDocument/2006/relationships/hyperlink" Target="&#50853;&#44592;07&#51109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14&#50669;&#45824;&#54616;/&#50669;&#45824;&#54616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35&#54616;&#48149;&#44397;/&#54616;&#48149;&#44397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50853;&#44592;29&#51109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7.xml"/><Relationship Id="rId224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hyperlink" Target="&#50853;&#44592;02&#51109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09&#49324;&#47924;&#50648;&#49345;/&#49324;&#47924;&#50648;&#49345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30&#50500;&#47784;&#49828;/&#50500;&#47784;&#49828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50853;&#44592;23&#51109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5" Type="http://schemas.openxmlformats.org/officeDocument/2006/relationships/image" Target="../media/image107.png"/><Relationship Id="rId116" Type="http://schemas.openxmlformats.org/officeDocument/2006/relationships/hyperlink" Target="../04&#48124;&#49688;&#44592;/&#48124;&#49688;&#44592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25&#50696;&#47112;&#48120;&#50556;&#50528;&#44032;/&#50696;&#47112;&#48120;&#50556;&#50528;&#44032;.pptx" TargetMode="External"/><Relationship Id="rId20" Type="http://schemas.openxmlformats.org/officeDocument/2006/relationships/slide" Target="slide18.xml"/><Relationship Id="rId41" Type="http://schemas.openxmlformats.org/officeDocument/2006/relationships/image" Target="../media/image10.png"/><Relationship Id="rId62" Type="http://schemas.openxmlformats.org/officeDocument/2006/relationships/hyperlink" Target="&#50853;&#44592;18&#51109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../../&#49888;&#50557;PPT/41%20&#47560;&#44032;&#48373;&#51020;/&#47560;&#44032;&#48373;&#51020;.pptx" TargetMode="External"/><Relationship Id="rId204" Type="http://schemas.openxmlformats.org/officeDocument/2006/relationships/hyperlink" Target="../../&#49888;&#50557;PPT/48%20&#44040;&#46972;&#46356;&#50500;&#49436;/&#44040;&#46972;&#46356;&#50500;&#49436;.pptx" TargetMode="External"/><Relationship Id="rId225" Type="http://schemas.openxmlformats.org/officeDocument/2006/relationships/image" Target="../media/image102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9.xml"/><Relationship Id="rId42" Type="http://schemas.openxmlformats.org/officeDocument/2006/relationships/hyperlink" Target="&#50853;&#44592;08&#51109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&#50853;&#44592;30&#51109;.pptx" TargetMode="External"/><Relationship Id="rId138" Type="http://schemas.openxmlformats.org/officeDocument/2006/relationships/hyperlink" Target="../15&#50640;&#49828;&#46972;/&#50640;&#49828;&#46972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image" Target="../media/image43.png"/><Relationship Id="rId11" Type="http://schemas.openxmlformats.org/officeDocument/2006/relationships/slide" Target="slide9.xml"/><Relationship Id="rId32" Type="http://schemas.openxmlformats.org/officeDocument/2006/relationships/hyperlink" Target="&#50853;&#44592;03&#51109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&#50853;&#44592;24&#51109;.pptx" TargetMode="External"/><Relationship Id="rId128" Type="http://schemas.openxmlformats.org/officeDocument/2006/relationships/hyperlink" Target="../10&#49324;&#47924;&#50648;&#54616;/&#49324;&#47924;&#50648;&#54616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../26&#50640;&#49828;&#44180;/&#50640;&#49828;&#44180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../../&#49888;&#50557;PPT/54%20&#46356;&#47784;&#45936;&#51204;&#49436;/&#46356;&#47784;&#45936;&#51204;&#49436;.pptx" TargetMode="External"/><Relationship Id="rId237" Type="http://schemas.openxmlformats.org/officeDocument/2006/relationships/image" Target="../media/image108.png"/><Relationship Id="rId22" Type="http://schemas.openxmlformats.org/officeDocument/2006/relationships/slide" Target="slide20.xml"/><Relationship Id="rId43" Type="http://schemas.openxmlformats.org/officeDocument/2006/relationships/image" Target="../media/image11.png"/><Relationship Id="rId64" Type="http://schemas.openxmlformats.org/officeDocument/2006/relationships/hyperlink" Target="&#50853;&#44592;19&#51109;.pptx" TargetMode="External"/><Relationship Id="rId118" Type="http://schemas.openxmlformats.org/officeDocument/2006/relationships/hyperlink" Target="../05&#49888;&#47749;&#44592;/&#49888;&#47749;&#44592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21&#51204;&#46020;&#49436;/&#51204;&#46020;&#49436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../../&#49888;&#50557;PPT/42%20&#45572;&#44032;&#48373;&#51020;/&#45572;&#44032;&#48373;&#51020;.pptx" TargetMode="External"/><Relationship Id="rId206" Type="http://schemas.openxmlformats.org/officeDocument/2006/relationships/hyperlink" Target="../../&#49888;&#50557;PPT/49%20&#50640;&#48288;&#49548;&#49436;/&#50640;&#48288;&#49548;&#49436;.pptx" TargetMode="External"/><Relationship Id="rId227" Type="http://schemas.openxmlformats.org/officeDocument/2006/relationships/image" Target="../media/image103.png"/><Relationship Id="rId12" Type="http://schemas.openxmlformats.org/officeDocument/2006/relationships/slide" Target="slide10.xml"/><Relationship Id="rId33" Type="http://schemas.openxmlformats.org/officeDocument/2006/relationships/image" Target="../media/image6.png"/><Relationship Id="rId108" Type="http://schemas.openxmlformats.org/officeDocument/2006/relationships/hyperlink" Target="&#50853;&#44592;40&#51109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&#50853;&#44592;14&#51109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&#50853;&#44592;36&#51109;.pptx" TargetMode="External"/><Relationship Id="rId140" Type="http://schemas.openxmlformats.org/officeDocument/2006/relationships/hyperlink" Target="../16&#45712;&#54756;&#48120;&#50556;/&#45712;&#54756;&#48120;&#50556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37&#54617;&#44060;/&#54617;&#44060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../../&#49888;&#50557;PPT/65%20&#50976;&#45796;&#49436;/&#50976;&#45796;&#49436;1&#51109;.pptx" TargetMode="External"/><Relationship Id="rId23" Type="http://schemas.openxmlformats.org/officeDocument/2006/relationships/slide" Target="slide8.xml"/><Relationship Id="rId119" Type="http://schemas.openxmlformats.org/officeDocument/2006/relationships/image" Target="../media/image49.png"/><Relationship Id="rId44" Type="http://schemas.openxmlformats.org/officeDocument/2006/relationships/hyperlink" Target="&#50853;&#44592;09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&#50853;&#44592;31&#51109;.pptx" TargetMode="External"/><Relationship Id="rId130" Type="http://schemas.openxmlformats.org/officeDocument/2006/relationships/hyperlink" Target="../12&#50676;&#50773;&#44592;&#54616;/&#50676;&#50773;&#44592;&#5461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32&#50836;&#45208;/&#50836;&#45208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11.xml"/><Relationship Id="rId109" Type="http://schemas.openxmlformats.org/officeDocument/2006/relationships/image" Target="../media/image44.png"/><Relationship Id="rId34" Type="http://schemas.openxmlformats.org/officeDocument/2006/relationships/hyperlink" Target="&#50853;&#44592;04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&#50853;&#44592;25&#51109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06&#50668;&#54840;&#49688;&#50500;/&#50668;&#54840;&#49688;&#50500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4.xml"/><Relationship Id="rId162" Type="http://schemas.openxmlformats.org/officeDocument/2006/relationships/hyperlink" Target="../27&#45796;&#45768;&#50648;/&#45796;&#45768;&#50648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../../&#49888;&#50557;PPT/55%20&#46356;&#47784;&#45936;&#54980;&#49436;/&#46356;&#47784;&#45936;&#54980;&#49436;.pptx" TargetMode="External"/><Relationship Id="rId239" Type="http://schemas.openxmlformats.org/officeDocument/2006/relationships/image" Target="../media/image109.png"/><Relationship Id="rId24" Type="http://schemas.openxmlformats.org/officeDocument/2006/relationships/hyperlink" Target="../../&#44396;-&#49888;&#50557;%20&#49457;&#44221;&#47785;&#47197;.pptx" TargetMode="External"/><Relationship Id="rId45" Type="http://schemas.openxmlformats.org/officeDocument/2006/relationships/image" Target="../media/image12.png"/><Relationship Id="rId66" Type="http://schemas.openxmlformats.org/officeDocument/2006/relationships/hyperlink" Target="&#50853;&#44592;20&#51109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02&#52636;&#50528;&#44413;&#44592;/&#52636;&#50528;&#44413;&#44592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22&#50500;&#44032;/&#50500;&#44032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../../&#49888;&#50557;PPT/43%20&#50836;&#54620;&#48373;&#51020;/&#50836;&#54620;&#48373;&#51020;.pptx" TargetMode="External"/><Relationship Id="rId208" Type="http://schemas.openxmlformats.org/officeDocument/2006/relationships/hyperlink" Target="../../&#49888;&#50557;PPT/50%20&#48716;&#47549;&#48372;&#49436;/&#48716;&#47549;&#48372;&#49436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12.xml"/><Relationship Id="rId35" Type="http://schemas.openxmlformats.org/officeDocument/2006/relationships/image" Target="../media/image7.png"/><Relationship Id="rId56" Type="http://schemas.openxmlformats.org/officeDocument/2006/relationships/hyperlink" Target="&#50853;&#44592;15&#51109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&#50853;&#44592;38&#51109;.pptx" TargetMode="External"/><Relationship Id="rId8" Type="http://schemas.openxmlformats.org/officeDocument/2006/relationships/slide" Target="slide5.xml"/><Relationship Id="rId98" Type="http://schemas.openxmlformats.org/officeDocument/2006/relationships/hyperlink" Target="&#50853;&#44592;37&#51109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17&#50640;&#49828;&#45908;/&#50640;&#49828;&#45908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38&#49828;&#44032;&#47028;/&#49828;&#44032;&#47028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image" Target="../media/image2.png"/><Relationship Id="rId46" Type="http://schemas.openxmlformats.org/officeDocument/2006/relationships/hyperlink" Target="&#50853;&#44592;10&#51109;.pptx" TargetMode="External"/><Relationship Id="rId67" Type="http://schemas.openxmlformats.org/officeDocument/2006/relationships/image" Target="../media/image23.png"/><Relationship Id="rId88" Type="http://schemas.openxmlformats.org/officeDocument/2006/relationships/hyperlink" Target="&#50853;&#44592;32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11&#50676;&#50773;&#44592;&#49345;/&#50676;&#50773;&#44592;&#49345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33&#48120;&#44032;/&#48120;&#44032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../../&#49888;&#50557;PPT/56%20&#46356;&#46020;&#49436;/&#46356;&#46020;&#49436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3.xml"/><Relationship Id="rId36" Type="http://schemas.openxmlformats.org/officeDocument/2006/relationships/hyperlink" Target="&#50853;&#44592;05&#51109;.pptx" TargetMode="External"/><Relationship Id="rId57" Type="http://schemas.openxmlformats.org/officeDocument/2006/relationships/image" Target="../media/image18.png"/><Relationship Id="rId106" Type="http://schemas.openxmlformats.org/officeDocument/2006/relationships/hyperlink" Target="&#50853;&#44592;41&#51109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7.xml"/><Relationship Id="rId31" Type="http://schemas.openxmlformats.org/officeDocument/2006/relationships/image" Target="../media/image5.png"/><Relationship Id="rId52" Type="http://schemas.openxmlformats.org/officeDocument/2006/relationships/hyperlink" Target="&#50853;&#44592;13&#51109;.pptx" TargetMode="External"/><Relationship Id="rId73" Type="http://schemas.openxmlformats.org/officeDocument/2006/relationships/image" Target="../media/image26.png"/><Relationship Id="rId78" Type="http://schemas.openxmlformats.org/officeDocument/2006/relationships/hyperlink" Target="&#50853;&#44592;26&#51109;.pptx" TargetMode="External"/><Relationship Id="rId94" Type="http://schemas.openxmlformats.org/officeDocument/2006/relationships/hyperlink" Target="&#50853;&#44592;35&#51109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07&#49324;&#49324;&#44592;/&#49324;&#49324;&#44592;.pptx" TargetMode="External"/><Relationship Id="rId143" Type="http://schemas.openxmlformats.org/officeDocument/2006/relationships/image" Target="../media/image61.png"/><Relationship Id="rId148" Type="http://schemas.openxmlformats.org/officeDocument/2006/relationships/hyperlink" Target="../20&#51104;&#50616;/&#51104;&#50616;.pptx" TargetMode="External"/><Relationship Id="rId164" Type="http://schemas.openxmlformats.org/officeDocument/2006/relationships/hyperlink" Target="../28&#54840;&#49464;&#50500;/&#54840;&#49464;&#50500;.pptx" TargetMode="External"/><Relationship Id="rId169" Type="http://schemas.openxmlformats.org/officeDocument/2006/relationships/image" Target="../media/image74.png"/><Relationship Id="rId185" Type="http://schemas.openxmlformats.org/officeDocument/2006/relationships/image" Target="../media/image82.png"/><Relationship Id="rId4" Type="http://schemas.openxmlformats.org/officeDocument/2006/relationships/slide" Target="slide2.xml"/><Relationship Id="rId9" Type="http://schemas.openxmlformats.org/officeDocument/2006/relationships/slide" Target="slide6.xml"/><Relationship Id="rId180" Type="http://schemas.openxmlformats.org/officeDocument/2006/relationships/hyperlink" Target="../36&#49828;&#48148;&#45264;/&#49828;&#48148;&#45264;.pptx" TargetMode="External"/><Relationship Id="rId210" Type="http://schemas.openxmlformats.org/officeDocument/2006/relationships/hyperlink" Target="../../&#49888;&#50557;PPT/51%20&#44264;&#47196;&#49352;&#49436;/&#44264;&#47196;&#49352;&#49436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hyperlink" Target="&#50853;&#44592;27&#51109;.pptx" TargetMode="External"/><Relationship Id="rId231" Type="http://schemas.openxmlformats.org/officeDocument/2006/relationships/image" Target="../media/image105.png"/><Relationship Id="rId47" Type="http://schemas.openxmlformats.org/officeDocument/2006/relationships/image" Target="../media/image13.png"/><Relationship Id="rId68" Type="http://schemas.openxmlformats.org/officeDocument/2006/relationships/hyperlink" Target="&#50853;&#44592;21&#51109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&#52285;&#49464;&#44592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23&#51060;&#49324;&#50556;/&#51060;&#49324;&#50556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../../&#49888;&#50557;PPT/44%20&#49324;&#46020;&#54665;&#51204;/&#49324;&#46020;&#54665;&#51204;.pptx" TargetMode="External"/><Relationship Id="rId200" Type="http://schemas.openxmlformats.org/officeDocument/2006/relationships/hyperlink" Target="../../&#49888;&#50557;PPT/46%20&#44256;&#47536;&#46020;&#51204;&#49436;/&#44256;&#47536;&#46020;&#51204;&#49436;.pptx" TargetMode="External"/><Relationship Id="rId16" Type="http://schemas.openxmlformats.org/officeDocument/2006/relationships/slide" Target="slide14.xml"/><Relationship Id="rId221" Type="http://schemas.openxmlformats.org/officeDocument/2006/relationships/image" Target="../media/image100.png"/><Relationship Id="rId242" Type="http://schemas.openxmlformats.org/officeDocument/2006/relationships/image" Target="../media/image111.png"/><Relationship Id="rId37" Type="http://schemas.openxmlformats.org/officeDocument/2006/relationships/image" Target="../media/image8.png"/><Relationship Id="rId58" Type="http://schemas.openxmlformats.org/officeDocument/2006/relationships/hyperlink" Target="&#50853;&#44592;16&#51109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&#50853;&#44592;39&#51109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18&#50853;&#44592;/&#50853;&#44592;.pptx" TargetMode="External"/><Relationship Id="rId90" Type="http://schemas.openxmlformats.org/officeDocument/2006/relationships/hyperlink" Target="&#50853;&#44592;33&#51109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39&#47568;&#46972;&#44592;/&#47568;&#46972;&#44592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image" Target="../media/image3.png"/><Relationship Id="rId48" Type="http://schemas.openxmlformats.org/officeDocument/2006/relationships/hyperlink" Target="&#50853;&#44592;11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13&#50669;&#45824;&#49345;/&#50669;&#45824;&#49345;.pptx" TargetMode="External"/><Relationship Id="rId80" Type="http://schemas.openxmlformats.org/officeDocument/2006/relationships/hyperlink" Target="&#50853;&#44592;28&#51109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34&#45208;&#54996;/&#45208;&#54996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../../&#49888;&#50557;PPT/57%20&#48716;&#47112;&#47788;&#49436;/&#48716;&#47112;&#47788;&#49436;1&#51109;.pptx" TargetMode="External"/><Relationship Id="rId243" Type="http://schemas.openxmlformats.org/officeDocument/2006/relationships/image" Target="../media/image122.png"/><Relationship Id="rId17" Type="http://schemas.openxmlformats.org/officeDocument/2006/relationships/slide" Target="slide15.xml"/><Relationship Id="rId38" Type="http://schemas.openxmlformats.org/officeDocument/2006/relationships/hyperlink" Target="&#50853;&#44592;06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08&#47355;&#44592;/&#47355;&#44592;.pptx" TargetMode="External"/><Relationship Id="rId70" Type="http://schemas.openxmlformats.org/officeDocument/2006/relationships/hyperlink" Target="&#50853;&#44592;22&#51109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29&#50836;&#50648;/&#50836;&#50648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3" Type="http://schemas.openxmlformats.org/officeDocument/2006/relationships/image" Target="../media/image106.png"/><Relationship Id="rId28" Type="http://schemas.openxmlformats.org/officeDocument/2006/relationships/hyperlink" Target="&#50853;&#44592;01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03&#47112;&#50948;&#44592;/&#47112;&#50948;&#44592;.pptx" TargetMode="External"/><Relationship Id="rId60" Type="http://schemas.openxmlformats.org/officeDocument/2006/relationships/hyperlink" Target="&#50853;&#44592;17&#51109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24&#50696;&#47112;&#48120;&#50556;/&#50696;&#47112;&#48120;&#50556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../../&#49888;&#50557;PPT/45%20&#47196;&#47560;&#49436;/&#47196;&#47560;&#49436;.pptx" TargetMode="External"/><Relationship Id="rId202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image" Target="../media/image101.png"/><Relationship Id="rId18" Type="http://schemas.openxmlformats.org/officeDocument/2006/relationships/slide" Target="slide16.xml"/><Relationship Id="rId39" Type="http://schemas.openxmlformats.org/officeDocument/2006/relationships/image" Target="../media/image9.png"/><Relationship Id="rId50" Type="http://schemas.openxmlformats.org/officeDocument/2006/relationships/hyperlink" Target="&#50853;&#44592;12&#51109;.pptx" TargetMode="External"/><Relationship Id="rId104" Type="http://schemas.openxmlformats.org/officeDocument/2006/relationships/hyperlink" Target="&#50853;&#44592;42&#51109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19&#49884;&#54200;/&#49884;&#54200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../../&#49888;&#50557;PPT/40%20&#47560;&#53468;&#48373;&#51020;/&#47560;&#53468;&#48373;&#51020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&#50853;&#44592;34&#51109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40" Type="http://schemas.openxmlformats.org/officeDocument/2006/relationships/hyperlink" Target="&#50853;&#44592;07&#51109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14&#50669;&#45824;&#54616;/&#50669;&#45824;&#54616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35&#54616;&#48149;&#44397;/&#54616;&#48149;&#44397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50853;&#44592;29&#51109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7.xml"/><Relationship Id="rId224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hyperlink" Target="&#50853;&#44592;02&#51109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09&#49324;&#47924;&#50648;&#49345;/&#49324;&#47924;&#50648;&#49345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30&#50500;&#47784;&#49828;/&#50500;&#47784;&#49828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50853;&#44592;23&#51109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5" Type="http://schemas.openxmlformats.org/officeDocument/2006/relationships/image" Target="../media/image107.png"/><Relationship Id="rId116" Type="http://schemas.openxmlformats.org/officeDocument/2006/relationships/hyperlink" Target="../04&#48124;&#49688;&#44592;/&#48124;&#49688;&#44592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25&#50696;&#47112;&#48120;&#50556;&#50528;&#44032;/&#50696;&#47112;&#48120;&#50556;&#50528;&#44032;.pptx" TargetMode="External"/><Relationship Id="rId20" Type="http://schemas.openxmlformats.org/officeDocument/2006/relationships/slide" Target="slide18.xml"/><Relationship Id="rId41" Type="http://schemas.openxmlformats.org/officeDocument/2006/relationships/image" Target="../media/image10.png"/><Relationship Id="rId62" Type="http://schemas.openxmlformats.org/officeDocument/2006/relationships/hyperlink" Target="&#50853;&#44592;18&#51109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../../&#49888;&#50557;PPT/41%20&#47560;&#44032;&#48373;&#51020;/&#47560;&#44032;&#48373;&#51020;.pptx" TargetMode="External"/><Relationship Id="rId204" Type="http://schemas.openxmlformats.org/officeDocument/2006/relationships/hyperlink" Target="../../&#49888;&#50557;PPT/48%20&#44040;&#46972;&#46356;&#50500;&#49436;/&#44040;&#46972;&#46356;&#50500;&#49436;.pptx" TargetMode="External"/><Relationship Id="rId225" Type="http://schemas.openxmlformats.org/officeDocument/2006/relationships/image" Target="../media/image102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9.xml"/><Relationship Id="rId42" Type="http://schemas.openxmlformats.org/officeDocument/2006/relationships/hyperlink" Target="&#50853;&#44592;08&#51109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&#50853;&#44592;30&#51109;.pptx" TargetMode="External"/><Relationship Id="rId138" Type="http://schemas.openxmlformats.org/officeDocument/2006/relationships/hyperlink" Target="../15&#50640;&#49828;&#46972;/&#50640;&#49828;&#46972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image" Target="../media/image43.png"/><Relationship Id="rId11" Type="http://schemas.openxmlformats.org/officeDocument/2006/relationships/slide" Target="slide9.xml"/><Relationship Id="rId32" Type="http://schemas.openxmlformats.org/officeDocument/2006/relationships/hyperlink" Target="&#50853;&#44592;03&#51109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&#50853;&#44592;24&#51109;.pptx" TargetMode="External"/><Relationship Id="rId128" Type="http://schemas.openxmlformats.org/officeDocument/2006/relationships/hyperlink" Target="../10&#49324;&#47924;&#50648;&#54616;/&#49324;&#47924;&#50648;&#54616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../26&#50640;&#49828;&#44180;/&#50640;&#49828;&#44180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../../&#49888;&#50557;PPT/54%20&#46356;&#47784;&#45936;&#51204;&#49436;/&#46356;&#47784;&#45936;&#51204;&#49436;.pptx" TargetMode="External"/><Relationship Id="rId237" Type="http://schemas.openxmlformats.org/officeDocument/2006/relationships/image" Target="../media/image108.png"/><Relationship Id="rId22" Type="http://schemas.openxmlformats.org/officeDocument/2006/relationships/slide" Target="slide20.xml"/><Relationship Id="rId43" Type="http://schemas.openxmlformats.org/officeDocument/2006/relationships/image" Target="../media/image11.png"/><Relationship Id="rId64" Type="http://schemas.openxmlformats.org/officeDocument/2006/relationships/hyperlink" Target="&#50853;&#44592;19&#51109;.pptx" TargetMode="External"/><Relationship Id="rId118" Type="http://schemas.openxmlformats.org/officeDocument/2006/relationships/hyperlink" Target="../05&#49888;&#47749;&#44592;/&#49888;&#47749;&#44592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21&#51204;&#46020;&#49436;/&#51204;&#46020;&#49436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../../&#49888;&#50557;PPT/42%20&#45572;&#44032;&#48373;&#51020;/&#45572;&#44032;&#48373;&#51020;.pptx" TargetMode="External"/><Relationship Id="rId206" Type="http://schemas.openxmlformats.org/officeDocument/2006/relationships/hyperlink" Target="../../&#49888;&#50557;PPT/49%20&#50640;&#48288;&#49548;&#49436;/&#50640;&#48288;&#49548;&#49436;.pptx" TargetMode="External"/><Relationship Id="rId227" Type="http://schemas.openxmlformats.org/officeDocument/2006/relationships/image" Target="../media/image103.png"/><Relationship Id="rId12" Type="http://schemas.openxmlformats.org/officeDocument/2006/relationships/slide" Target="slide10.xml"/><Relationship Id="rId33" Type="http://schemas.openxmlformats.org/officeDocument/2006/relationships/image" Target="../media/image6.png"/><Relationship Id="rId108" Type="http://schemas.openxmlformats.org/officeDocument/2006/relationships/hyperlink" Target="&#50853;&#44592;40&#51109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&#50853;&#44592;14&#51109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&#50853;&#44592;36&#51109;.pptx" TargetMode="External"/><Relationship Id="rId140" Type="http://schemas.openxmlformats.org/officeDocument/2006/relationships/hyperlink" Target="../16&#45712;&#54756;&#48120;&#50556;/&#45712;&#54756;&#48120;&#50556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37&#54617;&#44060;/&#54617;&#44060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../../&#49888;&#50557;PPT/65%20&#50976;&#45796;&#49436;/&#50976;&#45796;&#49436;1&#51109;.pptx" TargetMode="External"/><Relationship Id="rId23" Type="http://schemas.openxmlformats.org/officeDocument/2006/relationships/slide" Target="slide8.xml"/><Relationship Id="rId119" Type="http://schemas.openxmlformats.org/officeDocument/2006/relationships/image" Target="../media/image49.png"/><Relationship Id="rId44" Type="http://schemas.openxmlformats.org/officeDocument/2006/relationships/hyperlink" Target="&#50853;&#44592;09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&#50853;&#44592;31&#51109;.pptx" TargetMode="External"/><Relationship Id="rId130" Type="http://schemas.openxmlformats.org/officeDocument/2006/relationships/hyperlink" Target="../12&#50676;&#50773;&#44592;&#54616;/&#50676;&#50773;&#44592;&#5461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32&#50836;&#45208;/&#50836;&#45208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11.xml"/><Relationship Id="rId109" Type="http://schemas.openxmlformats.org/officeDocument/2006/relationships/image" Target="../media/image44.png"/><Relationship Id="rId34" Type="http://schemas.openxmlformats.org/officeDocument/2006/relationships/hyperlink" Target="&#50853;&#44592;04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&#50853;&#44592;25&#51109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06&#50668;&#54840;&#49688;&#50500;/&#50668;&#54840;&#49688;&#50500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4.xml"/><Relationship Id="rId162" Type="http://schemas.openxmlformats.org/officeDocument/2006/relationships/hyperlink" Target="../27&#45796;&#45768;&#50648;/&#45796;&#45768;&#50648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../../&#49888;&#50557;PPT/55%20&#46356;&#47784;&#45936;&#54980;&#49436;/&#46356;&#47784;&#45936;&#54980;&#49436;.pptx" TargetMode="External"/><Relationship Id="rId239" Type="http://schemas.openxmlformats.org/officeDocument/2006/relationships/image" Target="../media/image109.png"/><Relationship Id="rId24" Type="http://schemas.openxmlformats.org/officeDocument/2006/relationships/hyperlink" Target="../../&#44396;-&#49888;&#50557;%20&#49457;&#44221;&#47785;&#47197;.pptx" TargetMode="External"/><Relationship Id="rId45" Type="http://schemas.openxmlformats.org/officeDocument/2006/relationships/image" Target="../media/image12.png"/><Relationship Id="rId66" Type="http://schemas.openxmlformats.org/officeDocument/2006/relationships/hyperlink" Target="&#50853;&#44592;20&#51109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02&#52636;&#50528;&#44413;&#44592;/&#52636;&#50528;&#44413;&#44592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22&#50500;&#44032;/&#50500;&#44032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../../&#49888;&#50557;PPT/43%20&#50836;&#54620;&#48373;&#51020;/&#50836;&#54620;&#48373;&#51020;.pptx" TargetMode="External"/><Relationship Id="rId208" Type="http://schemas.openxmlformats.org/officeDocument/2006/relationships/hyperlink" Target="../../&#49888;&#50557;PPT/50%20&#48716;&#47549;&#48372;&#49436;/&#48716;&#47549;&#48372;&#49436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12.xml"/><Relationship Id="rId35" Type="http://schemas.openxmlformats.org/officeDocument/2006/relationships/image" Target="../media/image7.png"/><Relationship Id="rId56" Type="http://schemas.openxmlformats.org/officeDocument/2006/relationships/hyperlink" Target="&#50853;&#44592;15&#51109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&#50853;&#44592;38&#51109;.pptx" TargetMode="External"/><Relationship Id="rId8" Type="http://schemas.openxmlformats.org/officeDocument/2006/relationships/slide" Target="slide5.xml"/><Relationship Id="rId98" Type="http://schemas.openxmlformats.org/officeDocument/2006/relationships/hyperlink" Target="&#50853;&#44592;37&#51109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17&#50640;&#49828;&#45908;/&#50640;&#49828;&#45908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38&#49828;&#44032;&#47028;/&#49828;&#44032;&#47028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image" Target="../media/image2.png"/><Relationship Id="rId46" Type="http://schemas.openxmlformats.org/officeDocument/2006/relationships/hyperlink" Target="&#50853;&#44592;10&#51109;.pptx" TargetMode="External"/><Relationship Id="rId67" Type="http://schemas.openxmlformats.org/officeDocument/2006/relationships/image" Target="../media/image23.png"/><Relationship Id="rId88" Type="http://schemas.openxmlformats.org/officeDocument/2006/relationships/hyperlink" Target="&#50853;&#44592;32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11&#50676;&#50773;&#44592;&#49345;/&#50676;&#50773;&#44592;&#49345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33&#48120;&#44032;/&#48120;&#44032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../../&#49888;&#50557;PPT/56%20&#46356;&#46020;&#49436;/&#46356;&#46020;&#49436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3.xml"/><Relationship Id="rId36" Type="http://schemas.openxmlformats.org/officeDocument/2006/relationships/hyperlink" Target="&#50853;&#44592;05&#51109;.pptx" TargetMode="External"/><Relationship Id="rId57" Type="http://schemas.openxmlformats.org/officeDocument/2006/relationships/image" Target="../media/image18.png"/><Relationship Id="rId106" Type="http://schemas.openxmlformats.org/officeDocument/2006/relationships/hyperlink" Target="&#50853;&#44592;41&#51109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7.xml"/><Relationship Id="rId31" Type="http://schemas.openxmlformats.org/officeDocument/2006/relationships/image" Target="../media/image5.png"/><Relationship Id="rId52" Type="http://schemas.openxmlformats.org/officeDocument/2006/relationships/hyperlink" Target="&#50853;&#44592;13&#51109;.pptx" TargetMode="External"/><Relationship Id="rId73" Type="http://schemas.openxmlformats.org/officeDocument/2006/relationships/image" Target="../media/image26.png"/><Relationship Id="rId78" Type="http://schemas.openxmlformats.org/officeDocument/2006/relationships/hyperlink" Target="&#50853;&#44592;26&#51109;.pptx" TargetMode="External"/><Relationship Id="rId94" Type="http://schemas.openxmlformats.org/officeDocument/2006/relationships/hyperlink" Target="&#50853;&#44592;35&#51109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07&#49324;&#49324;&#44592;/&#49324;&#49324;&#44592;.pptx" TargetMode="External"/><Relationship Id="rId143" Type="http://schemas.openxmlformats.org/officeDocument/2006/relationships/image" Target="../media/image61.png"/><Relationship Id="rId148" Type="http://schemas.openxmlformats.org/officeDocument/2006/relationships/hyperlink" Target="../20&#51104;&#50616;/&#51104;&#50616;.pptx" TargetMode="External"/><Relationship Id="rId164" Type="http://schemas.openxmlformats.org/officeDocument/2006/relationships/hyperlink" Target="../28&#54840;&#49464;&#50500;/&#54840;&#49464;&#50500;.pptx" TargetMode="External"/><Relationship Id="rId169" Type="http://schemas.openxmlformats.org/officeDocument/2006/relationships/image" Target="../media/image74.png"/><Relationship Id="rId185" Type="http://schemas.openxmlformats.org/officeDocument/2006/relationships/image" Target="../media/image82.png"/><Relationship Id="rId4" Type="http://schemas.openxmlformats.org/officeDocument/2006/relationships/slide" Target="slide2.xml"/><Relationship Id="rId9" Type="http://schemas.openxmlformats.org/officeDocument/2006/relationships/slide" Target="slide6.xml"/><Relationship Id="rId180" Type="http://schemas.openxmlformats.org/officeDocument/2006/relationships/hyperlink" Target="../36&#49828;&#48148;&#45264;/&#49828;&#48148;&#45264;.pptx" TargetMode="External"/><Relationship Id="rId210" Type="http://schemas.openxmlformats.org/officeDocument/2006/relationships/hyperlink" Target="../../&#49888;&#50557;PPT/51%20&#44264;&#47196;&#49352;&#49436;/&#44264;&#47196;&#49352;&#49436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hyperlink" Target="&#50853;&#44592;27&#51109;.pptx" TargetMode="External"/><Relationship Id="rId231" Type="http://schemas.openxmlformats.org/officeDocument/2006/relationships/image" Target="../media/image105.png"/><Relationship Id="rId47" Type="http://schemas.openxmlformats.org/officeDocument/2006/relationships/image" Target="../media/image13.png"/><Relationship Id="rId68" Type="http://schemas.openxmlformats.org/officeDocument/2006/relationships/hyperlink" Target="&#50853;&#44592;21&#51109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&#52285;&#49464;&#44592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23&#51060;&#49324;&#50556;/&#51060;&#49324;&#50556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../../&#49888;&#50557;PPT/44%20&#49324;&#46020;&#54665;&#51204;/&#49324;&#46020;&#54665;&#51204;.pptx" TargetMode="External"/><Relationship Id="rId200" Type="http://schemas.openxmlformats.org/officeDocument/2006/relationships/hyperlink" Target="../../&#49888;&#50557;PPT/46%20&#44256;&#47536;&#46020;&#51204;&#49436;/&#44256;&#47536;&#46020;&#51204;&#49436;.pptx" TargetMode="External"/><Relationship Id="rId16" Type="http://schemas.openxmlformats.org/officeDocument/2006/relationships/slide" Target="slide14.xml"/><Relationship Id="rId221" Type="http://schemas.openxmlformats.org/officeDocument/2006/relationships/image" Target="../media/image100.png"/><Relationship Id="rId242" Type="http://schemas.openxmlformats.org/officeDocument/2006/relationships/image" Target="../media/image111.png"/><Relationship Id="rId37" Type="http://schemas.openxmlformats.org/officeDocument/2006/relationships/image" Target="../media/image8.png"/><Relationship Id="rId58" Type="http://schemas.openxmlformats.org/officeDocument/2006/relationships/hyperlink" Target="&#50853;&#44592;16&#51109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&#50853;&#44592;39&#51109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18&#50853;&#44592;/&#50853;&#44592;.pptx" TargetMode="External"/><Relationship Id="rId90" Type="http://schemas.openxmlformats.org/officeDocument/2006/relationships/hyperlink" Target="&#50853;&#44592;33&#51109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39&#47568;&#46972;&#44592;/&#47568;&#46972;&#44592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image" Target="../media/image3.png"/><Relationship Id="rId48" Type="http://schemas.openxmlformats.org/officeDocument/2006/relationships/hyperlink" Target="&#50853;&#44592;11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13&#50669;&#45824;&#49345;/&#50669;&#45824;&#49345;.pptx" TargetMode="External"/><Relationship Id="rId80" Type="http://schemas.openxmlformats.org/officeDocument/2006/relationships/hyperlink" Target="&#50853;&#44592;28&#51109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34&#45208;&#54996;/&#45208;&#54996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../../&#49888;&#50557;PPT/57%20&#48716;&#47112;&#47788;&#49436;/&#48716;&#47112;&#47788;&#49436;1&#51109;.pptx" TargetMode="External"/><Relationship Id="rId243" Type="http://schemas.openxmlformats.org/officeDocument/2006/relationships/image" Target="../media/image123.png"/><Relationship Id="rId17" Type="http://schemas.openxmlformats.org/officeDocument/2006/relationships/slide" Target="slide15.xml"/><Relationship Id="rId38" Type="http://schemas.openxmlformats.org/officeDocument/2006/relationships/hyperlink" Target="&#50853;&#44592;06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08&#47355;&#44592;/&#47355;&#44592;.pptx" TargetMode="External"/><Relationship Id="rId70" Type="http://schemas.openxmlformats.org/officeDocument/2006/relationships/hyperlink" Target="&#50853;&#44592;22&#51109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29&#50836;&#50648;/&#50836;&#50648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3" Type="http://schemas.openxmlformats.org/officeDocument/2006/relationships/image" Target="../media/image106.png"/><Relationship Id="rId28" Type="http://schemas.openxmlformats.org/officeDocument/2006/relationships/hyperlink" Target="&#50853;&#44592;01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03&#47112;&#50948;&#44592;/&#47112;&#50948;&#44592;.pptx" TargetMode="External"/><Relationship Id="rId60" Type="http://schemas.openxmlformats.org/officeDocument/2006/relationships/hyperlink" Target="&#50853;&#44592;17&#51109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24&#50696;&#47112;&#48120;&#50556;/&#50696;&#47112;&#48120;&#50556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../../&#49888;&#50557;PPT/45%20&#47196;&#47560;&#49436;/&#47196;&#47560;&#49436;.pptx" TargetMode="External"/><Relationship Id="rId202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image" Target="../media/image101.png"/><Relationship Id="rId18" Type="http://schemas.openxmlformats.org/officeDocument/2006/relationships/slide" Target="slide16.xml"/><Relationship Id="rId39" Type="http://schemas.openxmlformats.org/officeDocument/2006/relationships/image" Target="../media/image9.png"/><Relationship Id="rId50" Type="http://schemas.openxmlformats.org/officeDocument/2006/relationships/hyperlink" Target="&#50853;&#44592;12&#51109;.pptx" TargetMode="External"/><Relationship Id="rId104" Type="http://schemas.openxmlformats.org/officeDocument/2006/relationships/hyperlink" Target="&#50853;&#44592;42&#51109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19&#49884;&#54200;/&#49884;&#54200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../../&#49888;&#50557;PPT/40%20&#47560;&#53468;&#48373;&#51020;/&#47560;&#53468;&#48373;&#51020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&#50853;&#44592;34&#51109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40" Type="http://schemas.openxmlformats.org/officeDocument/2006/relationships/hyperlink" Target="&#50853;&#44592;07&#51109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14&#50669;&#45824;&#54616;/&#50669;&#45824;&#54616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35&#54616;&#48149;&#44397;/&#54616;&#48149;&#44397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50853;&#44592;29&#51109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7.xml"/><Relationship Id="rId224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hyperlink" Target="&#50853;&#44592;02&#51109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09&#49324;&#47924;&#50648;&#49345;/&#49324;&#47924;&#50648;&#49345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30&#50500;&#47784;&#49828;/&#50500;&#47784;&#49828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50853;&#44592;23&#51109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5" Type="http://schemas.openxmlformats.org/officeDocument/2006/relationships/image" Target="../media/image107.png"/><Relationship Id="rId116" Type="http://schemas.openxmlformats.org/officeDocument/2006/relationships/hyperlink" Target="../04&#48124;&#49688;&#44592;/&#48124;&#49688;&#44592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25&#50696;&#47112;&#48120;&#50556;&#50528;&#44032;/&#50696;&#47112;&#48120;&#50556;&#50528;&#44032;.pptx" TargetMode="External"/><Relationship Id="rId20" Type="http://schemas.openxmlformats.org/officeDocument/2006/relationships/slide" Target="slide18.xml"/><Relationship Id="rId41" Type="http://schemas.openxmlformats.org/officeDocument/2006/relationships/image" Target="../media/image10.png"/><Relationship Id="rId62" Type="http://schemas.openxmlformats.org/officeDocument/2006/relationships/hyperlink" Target="&#50853;&#44592;18&#51109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../../&#49888;&#50557;PPT/41%20&#47560;&#44032;&#48373;&#51020;/&#47560;&#44032;&#48373;&#51020;.pptx" TargetMode="External"/><Relationship Id="rId204" Type="http://schemas.openxmlformats.org/officeDocument/2006/relationships/hyperlink" Target="../../&#49888;&#50557;PPT/48%20&#44040;&#46972;&#46356;&#50500;&#49436;/&#44040;&#46972;&#46356;&#50500;&#49436;.pptx" TargetMode="External"/><Relationship Id="rId225" Type="http://schemas.openxmlformats.org/officeDocument/2006/relationships/image" Target="../media/image102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9.xml"/><Relationship Id="rId42" Type="http://schemas.openxmlformats.org/officeDocument/2006/relationships/hyperlink" Target="&#50853;&#44592;08&#51109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&#50853;&#44592;30&#51109;.pptx" TargetMode="External"/><Relationship Id="rId138" Type="http://schemas.openxmlformats.org/officeDocument/2006/relationships/hyperlink" Target="../15&#50640;&#49828;&#46972;/&#50640;&#49828;&#46972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image" Target="../media/image43.png"/><Relationship Id="rId11" Type="http://schemas.openxmlformats.org/officeDocument/2006/relationships/slide" Target="slide9.xml"/><Relationship Id="rId32" Type="http://schemas.openxmlformats.org/officeDocument/2006/relationships/hyperlink" Target="&#50853;&#44592;03&#51109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&#50853;&#44592;24&#51109;.pptx" TargetMode="External"/><Relationship Id="rId128" Type="http://schemas.openxmlformats.org/officeDocument/2006/relationships/hyperlink" Target="../10&#49324;&#47924;&#50648;&#54616;/&#49324;&#47924;&#50648;&#54616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../26&#50640;&#49828;&#44180;/&#50640;&#49828;&#44180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../../&#49888;&#50557;PPT/54%20&#46356;&#47784;&#45936;&#51204;&#49436;/&#46356;&#47784;&#45936;&#51204;&#49436;.pptx" TargetMode="External"/><Relationship Id="rId237" Type="http://schemas.openxmlformats.org/officeDocument/2006/relationships/image" Target="../media/image108.png"/><Relationship Id="rId22" Type="http://schemas.openxmlformats.org/officeDocument/2006/relationships/slide" Target="slide20.xml"/><Relationship Id="rId43" Type="http://schemas.openxmlformats.org/officeDocument/2006/relationships/image" Target="../media/image11.png"/><Relationship Id="rId64" Type="http://schemas.openxmlformats.org/officeDocument/2006/relationships/hyperlink" Target="&#50853;&#44592;19&#51109;.pptx" TargetMode="External"/><Relationship Id="rId118" Type="http://schemas.openxmlformats.org/officeDocument/2006/relationships/hyperlink" Target="../05&#49888;&#47749;&#44592;/&#49888;&#47749;&#44592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21&#51204;&#46020;&#49436;/&#51204;&#46020;&#49436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../../&#49888;&#50557;PPT/42%20&#45572;&#44032;&#48373;&#51020;/&#45572;&#44032;&#48373;&#51020;.pptx" TargetMode="External"/><Relationship Id="rId206" Type="http://schemas.openxmlformats.org/officeDocument/2006/relationships/hyperlink" Target="../../&#49888;&#50557;PPT/49%20&#50640;&#48288;&#49548;&#49436;/&#50640;&#48288;&#49548;&#49436;.pptx" TargetMode="External"/><Relationship Id="rId227" Type="http://schemas.openxmlformats.org/officeDocument/2006/relationships/image" Target="../media/image103.png"/><Relationship Id="rId12" Type="http://schemas.openxmlformats.org/officeDocument/2006/relationships/slide" Target="slide10.xml"/><Relationship Id="rId33" Type="http://schemas.openxmlformats.org/officeDocument/2006/relationships/image" Target="../media/image6.png"/><Relationship Id="rId108" Type="http://schemas.openxmlformats.org/officeDocument/2006/relationships/hyperlink" Target="&#50853;&#44592;40&#51109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&#50853;&#44592;14&#51109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&#50853;&#44592;36&#51109;.pptx" TargetMode="External"/><Relationship Id="rId140" Type="http://schemas.openxmlformats.org/officeDocument/2006/relationships/hyperlink" Target="../16&#45712;&#54756;&#48120;&#50556;/&#45712;&#54756;&#48120;&#50556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37&#54617;&#44060;/&#54617;&#44060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../../&#49888;&#50557;PPT/65%20&#50976;&#45796;&#49436;/&#50976;&#45796;&#49436;1&#51109;.pptx" TargetMode="External"/><Relationship Id="rId23" Type="http://schemas.openxmlformats.org/officeDocument/2006/relationships/slide" Target="slide8.xml"/><Relationship Id="rId119" Type="http://schemas.openxmlformats.org/officeDocument/2006/relationships/image" Target="../media/image49.png"/><Relationship Id="rId44" Type="http://schemas.openxmlformats.org/officeDocument/2006/relationships/hyperlink" Target="&#50853;&#44592;09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&#50853;&#44592;31&#51109;.pptx" TargetMode="External"/><Relationship Id="rId130" Type="http://schemas.openxmlformats.org/officeDocument/2006/relationships/hyperlink" Target="../12&#50676;&#50773;&#44592;&#54616;/&#50676;&#50773;&#44592;&#5461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32&#50836;&#45208;/&#50836;&#45208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11.xml"/><Relationship Id="rId109" Type="http://schemas.openxmlformats.org/officeDocument/2006/relationships/image" Target="../media/image44.png"/><Relationship Id="rId34" Type="http://schemas.openxmlformats.org/officeDocument/2006/relationships/hyperlink" Target="&#50853;&#44592;04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&#50853;&#44592;25&#51109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06&#50668;&#54840;&#49688;&#50500;/&#50668;&#54840;&#49688;&#50500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4.xml"/><Relationship Id="rId162" Type="http://schemas.openxmlformats.org/officeDocument/2006/relationships/hyperlink" Target="../27&#45796;&#45768;&#50648;/&#45796;&#45768;&#50648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../../&#49888;&#50557;PPT/55%20&#46356;&#47784;&#45936;&#54980;&#49436;/&#46356;&#47784;&#45936;&#54980;&#49436;.pptx" TargetMode="External"/><Relationship Id="rId239" Type="http://schemas.openxmlformats.org/officeDocument/2006/relationships/image" Target="../media/image109.png"/><Relationship Id="rId24" Type="http://schemas.openxmlformats.org/officeDocument/2006/relationships/hyperlink" Target="../../&#44396;-&#49888;&#50557;%20&#49457;&#44221;&#47785;&#47197;.pptx" TargetMode="External"/><Relationship Id="rId45" Type="http://schemas.openxmlformats.org/officeDocument/2006/relationships/image" Target="../media/image12.png"/><Relationship Id="rId66" Type="http://schemas.openxmlformats.org/officeDocument/2006/relationships/hyperlink" Target="&#50853;&#44592;20&#51109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02&#52636;&#50528;&#44413;&#44592;/&#52636;&#50528;&#44413;&#44592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22&#50500;&#44032;/&#50500;&#44032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../../&#49888;&#50557;PPT/43%20&#50836;&#54620;&#48373;&#51020;/&#50836;&#54620;&#48373;&#51020;.pptx" TargetMode="External"/><Relationship Id="rId208" Type="http://schemas.openxmlformats.org/officeDocument/2006/relationships/hyperlink" Target="../../&#49888;&#50557;PPT/50%20&#48716;&#47549;&#48372;&#49436;/&#48716;&#47549;&#48372;&#49436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12.xml"/><Relationship Id="rId35" Type="http://schemas.openxmlformats.org/officeDocument/2006/relationships/image" Target="../media/image7.png"/><Relationship Id="rId56" Type="http://schemas.openxmlformats.org/officeDocument/2006/relationships/hyperlink" Target="&#50853;&#44592;15&#51109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&#50853;&#44592;38&#51109;.pptx" TargetMode="External"/><Relationship Id="rId8" Type="http://schemas.openxmlformats.org/officeDocument/2006/relationships/slide" Target="slide5.xml"/><Relationship Id="rId98" Type="http://schemas.openxmlformats.org/officeDocument/2006/relationships/hyperlink" Target="&#50853;&#44592;37&#51109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17&#50640;&#49828;&#45908;/&#50640;&#49828;&#45908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38&#49828;&#44032;&#47028;/&#49828;&#44032;&#47028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image" Target="../media/image2.png"/><Relationship Id="rId46" Type="http://schemas.openxmlformats.org/officeDocument/2006/relationships/hyperlink" Target="&#50853;&#44592;10&#51109;.pptx" TargetMode="External"/><Relationship Id="rId67" Type="http://schemas.openxmlformats.org/officeDocument/2006/relationships/image" Target="../media/image23.png"/><Relationship Id="rId88" Type="http://schemas.openxmlformats.org/officeDocument/2006/relationships/hyperlink" Target="&#50853;&#44592;32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11&#50676;&#50773;&#44592;&#49345;/&#50676;&#50773;&#44592;&#49345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33&#48120;&#44032;/&#48120;&#44032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../../&#49888;&#50557;PPT/56%20&#46356;&#46020;&#49436;/&#46356;&#46020;&#49436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3.xml"/><Relationship Id="rId36" Type="http://schemas.openxmlformats.org/officeDocument/2006/relationships/hyperlink" Target="&#50853;&#44592;05&#51109;.pptx" TargetMode="External"/><Relationship Id="rId57" Type="http://schemas.openxmlformats.org/officeDocument/2006/relationships/image" Target="../media/image18.png"/><Relationship Id="rId106" Type="http://schemas.openxmlformats.org/officeDocument/2006/relationships/hyperlink" Target="&#50853;&#44592;41&#51109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7.xml"/><Relationship Id="rId31" Type="http://schemas.openxmlformats.org/officeDocument/2006/relationships/image" Target="../media/image5.png"/><Relationship Id="rId52" Type="http://schemas.openxmlformats.org/officeDocument/2006/relationships/hyperlink" Target="&#50853;&#44592;13&#51109;.pptx" TargetMode="External"/><Relationship Id="rId73" Type="http://schemas.openxmlformats.org/officeDocument/2006/relationships/image" Target="../media/image26.png"/><Relationship Id="rId78" Type="http://schemas.openxmlformats.org/officeDocument/2006/relationships/hyperlink" Target="&#50853;&#44592;26&#51109;.pptx" TargetMode="External"/><Relationship Id="rId94" Type="http://schemas.openxmlformats.org/officeDocument/2006/relationships/hyperlink" Target="&#50853;&#44592;35&#51109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07&#49324;&#49324;&#44592;/&#49324;&#49324;&#44592;.pptx" TargetMode="External"/><Relationship Id="rId143" Type="http://schemas.openxmlformats.org/officeDocument/2006/relationships/image" Target="../media/image61.png"/><Relationship Id="rId148" Type="http://schemas.openxmlformats.org/officeDocument/2006/relationships/hyperlink" Target="../20&#51104;&#50616;/&#51104;&#50616;.pptx" TargetMode="External"/><Relationship Id="rId164" Type="http://schemas.openxmlformats.org/officeDocument/2006/relationships/hyperlink" Target="../28&#54840;&#49464;&#50500;/&#54840;&#49464;&#50500;.pptx" TargetMode="External"/><Relationship Id="rId169" Type="http://schemas.openxmlformats.org/officeDocument/2006/relationships/image" Target="../media/image74.png"/><Relationship Id="rId185" Type="http://schemas.openxmlformats.org/officeDocument/2006/relationships/image" Target="../media/image82.png"/><Relationship Id="rId4" Type="http://schemas.openxmlformats.org/officeDocument/2006/relationships/slide" Target="slide2.xml"/><Relationship Id="rId9" Type="http://schemas.openxmlformats.org/officeDocument/2006/relationships/slide" Target="slide6.xml"/><Relationship Id="rId180" Type="http://schemas.openxmlformats.org/officeDocument/2006/relationships/hyperlink" Target="../36&#49828;&#48148;&#45264;/&#49828;&#48148;&#45264;.pptx" TargetMode="External"/><Relationship Id="rId210" Type="http://schemas.openxmlformats.org/officeDocument/2006/relationships/hyperlink" Target="../../&#49888;&#50557;PPT/51%20&#44264;&#47196;&#49352;&#49436;/&#44264;&#47196;&#49352;&#49436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hyperlink" Target="&#50853;&#44592;27&#51109;.pptx" TargetMode="External"/><Relationship Id="rId231" Type="http://schemas.openxmlformats.org/officeDocument/2006/relationships/image" Target="../media/image105.png"/><Relationship Id="rId47" Type="http://schemas.openxmlformats.org/officeDocument/2006/relationships/image" Target="../media/image13.png"/><Relationship Id="rId68" Type="http://schemas.openxmlformats.org/officeDocument/2006/relationships/hyperlink" Target="&#50853;&#44592;21&#51109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&#52285;&#49464;&#44592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23&#51060;&#49324;&#50556;/&#51060;&#49324;&#50556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../../&#49888;&#50557;PPT/44%20&#49324;&#46020;&#54665;&#51204;/&#49324;&#46020;&#54665;&#51204;.pptx" TargetMode="External"/><Relationship Id="rId200" Type="http://schemas.openxmlformats.org/officeDocument/2006/relationships/hyperlink" Target="../../&#49888;&#50557;PPT/46%20&#44256;&#47536;&#46020;&#51204;&#49436;/&#44256;&#47536;&#46020;&#51204;&#49436;.pptx" TargetMode="External"/><Relationship Id="rId16" Type="http://schemas.openxmlformats.org/officeDocument/2006/relationships/slide" Target="slide14.xml"/><Relationship Id="rId221" Type="http://schemas.openxmlformats.org/officeDocument/2006/relationships/image" Target="../media/image100.png"/><Relationship Id="rId242" Type="http://schemas.openxmlformats.org/officeDocument/2006/relationships/image" Target="../media/image111.png"/><Relationship Id="rId37" Type="http://schemas.openxmlformats.org/officeDocument/2006/relationships/image" Target="../media/image8.png"/><Relationship Id="rId58" Type="http://schemas.openxmlformats.org/officeDocument/2006/relationships/hyperlink" Target="&#50853;&#44592;16&#51109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&#50853;&#44592;39&#51109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18&#50853;&#44592;/&#50853;&#44592;.pptx" TargetMode="External"/><Relationship Id="rId90" Type="http://schemas.openxmlformats.org/officeDocument/2006/relationships/hyperlink" Target="&#50853;&#44592;33&#51109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39&#47568;&#46972;&#44592;/&#47568;&#46972;&#44592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image" Target="../media/image3.png"/><Relationship Id="rId48" Type="http://schemas.openxmlformats.org/officeDocument/2006/relationships/hyperlink" Target="&#50853;&#44592;11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13&#50669;&#45824;&#49345;/&#50669;&#45824;&#49345;.pptx" TargetMode="External"/><Relationship Id="rId80" Type="http://schemas.openxmlformats.org/officeDocument/2006/relationships/hyperlink" Target="&#50853;&#44592;28&#51109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34&#45208;&#54996;/&#45208;&#54996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../../&#49888;&#50557;PPT/57%20&#48716;&#47112;&#47788;&#49436;/&#48716;&#47112;&#47788;&#49436;1&#51109;.pptx" TargetMode="External"/><Relationship Id="rId243" Type="http://schemas.openxmlformats.org/officeDocument/2006/relationships/image" Target="../media/image124.png"/><Relationship Id="rId17" Type="http://schemas.openxmlformats.org/officeDocument/2006/relationships/slide" Target="slide15.xml"/><Relationship Id="rId38" Type="http://schemas.openxmlformats.org/officeDocument/2006/relationships/hyperlink" Target="&#50853;&#44592;06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08&#47355;&#44592;/&#47355;&#44592;.pptx" TargetMode="External"/><Relationship Id="rId70" Type="http://schemas.openxmlformats.org/officeDocument/2006/relationships/hyperlink" Target="&#50853;&#44592;22&#51109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29&#50836;&#50648;/&#50836;&#50648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3" Type="http://schemas.openxmlformats.org/officeDocument/2006/relationships/image" Target="../media/image106.png"/><Relationship Id="rId28" Type="http://schemas.openxmlformats.org/officeDocument/2006/relationships/hyperlink" Target="&#50853;&#44592;01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03&#47112;&#50948;&#44592;/&#47112;&#50948;&#44592;.pptx" TargetMode="External"/><Relationship Id="rId60" Type="http://schemas.openxmlformats.org/officeDocument/2006/relationships/hyperlink" Target="&#50853;&#44592;17&#51109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24&#50696;&#47112;&#48120;&#50556;/&#50696;&#47112;&#48120;&#50556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../../&#49888;&#50557;PPT/45%20&#47196;&#47560;&#49436;/&#47196;&#47560;&#49436;.pptx" TargetMode="External"/><Relationship Id="rId202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image" Target="../media/image101.png"/><Relationship Id="rId18" Type="http://schemas.openxmlformats.org/officeDocument/2006/relationships/slide" Target="slide16.xml"/><Relationship Id="rId39" Type="http://schemas.openxmlformats.org/officeDocument/2006/relationships/image" Target="../media/image9.png"/><Relationship Id="rId50" Type="http://schemas.openxmlformats.org/officeDocument/2006/relationships/hyperlink" Target="&#50853;&#44592;12&#51109;.pptx" TargetMode="External"/><Relationship Id="rId104" Type="http://schemas.openxmlformats.org/officeDocument/2006/relationships/hyperlink" Target="&#50853;&#44592;42&#51109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19&#49884;&#54200;/&#49884;&#54200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../../&#49888;&#50557;PPT/40%20&#47560;&#53468;&#48373;&#51020;/&#47560;&#53468;&#48373;&#51020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&#50853;&#44592;34&#51109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40" Type="http://schemas.openxmlformats.org/officeDocument/2006/relationships/hyperlink" Target="&#50853;&#44592;07&#51109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14&#50669;&#45824;&#54616;/&#50669;&#45824;&#54616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35&#54616;&#48149;&#44397;/&#54616;&#48149;&#44397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50853;&#44592;29&#51109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7.xml"/><Relationship Id="rId224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hyperlink" Target="&#50853;&#44592;02&#51109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09&#49324;&#47924;&#50648;&#49345;/&#49324;&#47924;&#50648;&#49345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30&#50500;&#47784;&#49828;/&#50500;&#47784;&#49828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50853;&#44592;23&#51109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5" Type="http://schemas.openxmlformats.org/officeDocument/2006/relationships/image" Target="../media/image107.png"/><Relationship Id="rId116" Type="http://schemas.openxmlformats.org/officeDocument/2006/relationships/hyperlink" Target="../04&#48124;&#49688;&#44592;/&#48124;&#49688;&#44592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25&#50696;&#47112;&#48120;&#50556;&#50528;&#44032;/&#50696;&#47112;&#48120;&#50556;&#50528;&#44032;.pptx" TargetMode="External"/><Relationship Id="rId20" Type="http://schemas.openxmlformats.org/officeDocument/2006/relationships/slide" Target="slide18.xml"/><Relationship Id="rId41" Type="http://schemas.openxmlformats.org/officeDocument/2006/relationships/image" Target="../media/image10.png"/><Relationship Id="rId62" Type="http://schemas.openxmlformats.org/officeDocument/2006/relationships/hyperlink" Target="&#50853;&#44592;18&#51109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../../&#49888;&#50557;PPT/41%20&#47560;&#44032;&#48373;&#51020;/&#47560;&#44032;&#48373;&#51020;.pptx" TargetMode="External"/><Relationship Id="rId204" Type="http://schemas.openxmlformats.org/officeDocument/2006/relationships/hyperlink" Target="../../&#49888;&#50557;PPT/48%20&#44040;&#46972;&#46356;&#50500;&#49436;/&#44040;&#46972;&#46356;&#50500;&#49436;.pptx" TargetMode="External"/><Relationship Id="rId225" Type="http://schemas.openxmlformats.org/officeDocument/2006/relationships/image" Target="../media/image102.png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9.xml"/><Relationship Id="rId42" Type="http://schemas.openxmlformats.org/officeDocument/2006/relationships/hyperlink" Target="&#50853;&#44592;08&#51109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&#50853;&#44592;30&#51109;.pptx" TargetMode="External"/><Relationship Id="rId138" Type="http://schemas.openxmlformats.org/officeDocument/2006/relationships/hyperlink" Target="../15&#50640;&#49828;&#46972;/&#50640;&#49828;&#46972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image" Target="../media/image43.png"/><Relationship Id="rId11" Type="http://schemas.openxmlformats.org/officeDocument/2006/relationships/slide" Target="slide9.xml"/><Relationship Id="rId32" Type="http://schemas.openxmlformats.org/officeDocument/2006/relationships/hyperlink" Target="&#50853;&#44592;03&#51109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&#50853;&#44592;24&#51109;.pptx" TargetMode="External"/><Relationship Id="rId128" Type="http://schemas.openxmlformats.org/officeDocument/2006/relationships/hyperlink" Target="../10&#49324;&#47924;&#50648;&#54616;/&#49324;&#47924;&#50648;&#54616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../26&#50640;&#49828;&#44180;/&#50640;&#49828;&#44180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../../&#49888;&#50557;PPT/54%20&#46356;&#47784;&#45936;&#51204;&#49436;/&#46356;&#47784;&#45936;&#51204;&#49436;.pptx" TargetMode="External"/><Relationship Id="rId237" Type="http://schemas.openxmlformats.org/officeDocument/2006/relationships/image" Target="../media/image108.png"/><Relationship Id="rId22" Type="http://schemas.openxmlformats.org/officeDocument/2006/relationships/slide" Target="slide20.xml"/><Relationship Id="rId43" Type="http://schemas.openxmlformats.org/officeDocument/2006/relationships/image" Target="../media/image11.png"/><Relationship Id="rId64" Type="http://schemas.openxmlformats.org/officeDocument/2006/relationships/hyperlink" Target="&#50853;&#44592;19&#51109;.pptx" TargetMode="External"/><Relationship Id="rId118" Type="http://schemas.openxmlformats.org/officeDocument/2006/relationships/hyperlink" Target="../05&#49888;&#47749;&#44592;/&#49888;&#47749;&#44592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21&#51204;&#46020;&#49436;/&#51204;&#46020;&#49436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../../&#49888;&#50557;PPT/42%20&#45572;&#44032;&#48373;&#51020;/&#45572;&#44032;&#48373;&#51020;.pptx" TargetMode="External"/><Relationship Id="rId206" Type="http://schemas.openxmlformats.org/officeDocument/2006/relationships/hyperlink" Target="../../&#49888;&#50557;PPT/49%20&#50640;&#48288;&#49548;&#49436;/&#50640;&#48288;&#49548;&#49436;.pptx" TargetMode="External"/><Relationship Id="rId227" Type="http://schemas.openxmlformats.org/officeDocument/2006/relationships/image" Target="../media/image103.png"/><Relationship Id="rId12" Type="http://schemas.openxmlformats.org/officeDocument/2006/relationships/slide" Target="slide10.xml"/><Relationship Id="rId33" Type="http://schemas.openxmlformats.org/officeDocument/2006/relationships/image" Target="../media/image6.png"/><Relationship Id="rId108" Type="http://schemas.openxmlformats.org/officeDocument/2006/relationships/hyperlink" Target="&#50853;&#44592;40&#51109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&#50853;&#44592;14&#51109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&#50853;&#44592;36&#51109;.pptx" TargetMode="External"/><Relationship Id="rId140" Type="http://schemas.openxmlformats.org/officeDocument/2006/relationships/hyperlink" Target="../16&#45712;&#54756;&#48120;&#50556;/&#45712;&#54756;&#48120;&#50556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37&#54617;&#44060;/&#54617;&#44060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../../&#49888;&#50557;PPT/65%20&#50976;&#45796;&#49436;/&#50976;&#45796;&#49436;1&#51109;.pptx" TargetMode="External"/><Relationship Id="rId23" Type="http://schemas.openxmlformats.org/officeDocument/2006/relationships/slide" Target="slide8.xml"/><Relationship Id="rId119" Type="http://schemas.openxmlformats.org/officeDocument/2006/relationships/image" Target="../media/image49.png"/><Relationship Id="rId44" Type="http://schemas.openxmlformats.org/officeDocument/2006/relationships/hyperlink" Target="&#50853;&#44592;09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&#50853;&#44592;31&#51109;.pptx" TargetMode="External"/><Relationship Id="rId130" Type="http://schemas.openxmlformats.org/officeDocument/2006/relationships/hyperlink" Target="../12&#50676;&#50773;&#44592;&#54616;/&#50676;&#50773;&#44592;&#5461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32&#50836;&#45208;/&#50836;&#45208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11.xml"/><Relationship Id="rId109" Type="http://schemas.openxmlformats.org/officeDocument/2006/relationships/image" Target="../media/image44.png"/><Relationship Id="rId34" Type="http://schemas.openxmlformats.org/officeDocument/2006/relationships/hyperlink" Target="&#50853;&#44592;04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&#50853;&#44592;25&#51109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06&#50668;&#54840;&#49688;&#50500;/&#50668;&#54840;&#49688;&#50500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4.xml"/><Relationship Id="rId162" Type="http://schemas.openxmlformats.org/officeDocument/2006/relationships/hyperlink" Target="../27&#45796;&#45768;&#50648;/&#45796;&#45768;&#50648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../../&#49888;&#50557;PPT/55%20&#46356;&#47784;&#45936;&#54980;&#49436;/&#46356;&#47784;&#45936;&#54980;&#49436;.pptx" TargetMode="External"/><Relationship Id="rId239" Type="http://schemas.openxmlformats.org/officeDocument/2006/relationships/image" Target="../media/image109.png"/><Relationship Id="rId24" Type="http://schemas.openxmlformats.org/officeDocument/2006/relationships/hyperlink" Target="../../&#44396;-&#49888;&#50557;%20&#49457;&#44221;&#47785;&#47197;.pptx" TargetMode="External"/><Relationship Id="rId45" Type="http://schemas.openxmlformats.org/officeDocument/2006/relationships/image" Target="../media/image12.png"/><Relationship Id="rId66" Type="http://schemas.openxmlformats.org/officeDocument/2006/relationships/hyperlink" Target="&#50853;&#44592;20&#51109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02&#52636;&#50528;&#44413;&#44592;/&#52636;&#50528;&#44413;&#44592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22&#50500;&#44032;/&#50500;&#44032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../../&#49888;&#50557;PPT/43%20&#50836;&#54620;&#48373;&#51020;/&#50836;&#54620;&#48373;&#51020;.pptx" TargetMode="External"/><Relationship Id="rId208" Type="http://schemas.openxmlformats.org/officeDocument/2006/relationships/hyperlink" Target="../../&#49888;&#50557;PPT/50%20&#48716;&#47549;&#48372;&#49436;/&#48716;&#47549;&#48372;&#49436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12.xml"/><Relationship Id="rId35" Type="http://schemas.openxmlformats.org/officeDocument/2006/relationships/image" Target="../media/image7.png"/><Relationship Id="rId56" Type="http://schemas.openxmlformats.org/officeDocument/2006/relationships/hyperlink" Target="&#50853;&#44592;15&#51109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&#50853;&#44592;38&#51109;.pptx" TargetMode="External"/><Relationship Id="rId8" Type="http://schemas.openxmlformats.org/officeDocument/2006/relationships/slide" Target="slide5.xml"/><Relationship Id="rId98" Type="http://schemas.openxmlformats.org/officeDocument/2006/relationships/hyperlink" Target="&#50853;&#44592;37&#51109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17&#50640;&#49828;&#45908;/&#50640;&#49828;&#45908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38&#49828;&#44032;&#47028;/&#49828;&#44032;&#47028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image" Target="../media/image2.png"/><Relationship Id="rId46" Type="http://schemas.openxmlformats.org/officeDocument/2006/relationships/hyperlink" Target="&#50853;&#44592;10&#51109;.pptx" TargetMode="External"/><Relationship Id="rId67" Type="http://schemas.openxmlformats.org/officeDocument/2006/relationships/image" Target="../media/image23.png"/><Relationship Id="rId88" Type="http://schemas.openxmlformats.org/officeDocument/2006/relationships/hyperlink" Target="&#50853;&#44592;32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11&#50676;&#50773;&#44592;&#49345;/&#50676;&#50773;&#44592;&#49345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33&#48120;&#44032;/&#48120;&#44032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../../&#49888;&#50557;PPT/56%20&#46356;&#46020;&#49436;/&#46356;&#46020;&#49436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3.xml"/><Relationship Id="rId36" Type="http://schemas.openxmlformats.org/officeDocument/2006/relationships/hyperlink" Target="&#50853;&#44592;05&#51109;.pptx" TargetMode="External"/><Relationship Id="rId57" Type="http://schemas.openxmlformats.org/officeDocument/2006/relationships/image" Target="../media/image18.png"/><Relationship Id="rId106" Type="http://schemas.openxmlformats.org/officeDocument/2006/relationships/hyperlink" Target="&#50853;&#44592;41&#51109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7.xml"/><Relationship Id="rId31" Type="http://schemas.openxmlformats.org/officeDocument/2006/relationships/image" Target="../media/image5.png"/><Relationship Id="rId52" Type="http://schemas.openxmlformats.org/officeDocument/2006/relationships/hyperlink" Target="&#50853;&#44592;13&#51109;.pptx" TargetMode="External"/><Relationship Id="rId73" Type="http://schemas.openxmlformats.org/officeDocument/2006/relationships/image" Target="../media/image26.png"/><Relationship Id="rId78" Type="http://schemas.openxmlformats.org/officeDocument/2006/relationships/hyperlink" Target="&#50853;&#44592;26&#51109;.pptx" TargetMode="External"/><Relationship Id="rId94" Type="http://schemas.openxmlformats.org/officeDocument/2006/relationships/hyperlink" Target="&#50853;&#44592;35&#51109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07&#49324;&#49324;&#44592;/&#49324;&#49324;&#44592;.pptx" TargetMode="External"/><Relationship Id="rId143" Type="http://schemas.openxmlformats.org/officeDocument/2006/relationships/image" Target="../media/image61.png"/><Relationship Id="rId148" Type="http://schemas.openxmlformats.org/officeDocument/2006/relationships/hyperlink" Target="../20&#51104;&#50616;/&#51104;&#50616;.pptx" TargetMode="External"/><Relationship Id="rId164" Type="http://schemas.openxmlformats.org/officeDocument/2006/relationships/hyperlink" Target="../28&#54840;&#49464;&#50500;/&#54840;&#49464;&#50500;.pptx" TargetMode="External"/><Relationship Id="rId169" Type="http://schemas.openxmlformats.org/officeDocument/2006/relationships/image" Target="../media/image74.png"/><Relationship Id="rId185" Type="http://schemas.openxmlformats.org/officeDocument/2006/relationships/image" Target="../media/image82.png"/><Relationship Id="rId4" Type="http://schemas.openxmlformats.org/officeDocument/2006/relationships/slide" Target="slide2.xml"/><Relationship Id="rId9" Type="http://schemas.openxmlformats.org/officeDocument/2006/relationships/slide" Target="slide6.xml"/><Relationship Id="rId180" Type="http://schemas.openxmlformats.org/officeDocument/2006/relationships/hyperlink" Target="../36&#49828;&#48148;&#45264;/&#49828;&#48148;&#45264;.pptx" TargetMode="External"/><Relationship Id="rId210" Type="http://schemas.openxmlformats.org/officeDocument/2006/relationships/hyperlink" Target="../../&#49888;&#50557;PPT/51%20&#44264;&#47196;&#49352;&#49436;/&#44264;&#47196;&#49352;&#49436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hyperlink" Target="&#50853;&#44592;27&#51109;.pptx" TargetMode="External"/><Relationship Id="rId231" Type="http://schemas.openxmlformats.org/officeDocument/2006/relationships/image" Target="../media/image105.png"/><Relationship Id="rId47" Type="http://schemas.openxmlformats.org/officeDocument/2006/relationships/image" Target="../media/image13.png"/><Relationship Id="rId68" Type="http://schemas.openxmlformats.org/officeDocument/2006/relationships/hyperlink" Target="&#50853;&#44592;21&#51109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&#52285;&#49464;&#44592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23&#51060;&#49324;&#50556;/&#51060;&#49324;&#50556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../../&#49888;&#50557;PPT/44%20&#49324;&#46020;&#54665;&#51204;/&#49324;&#46020;&#54665;&#51204;.pptx" TargetMode="External"/><Relationship Id="rId200" Type="http://schemas.openxmlformats.org/officeDocument/2006/relationships/hyperlink" Target="../../&#49888;&#50557;PPT/46%20&#44256;&#47536;&#46020;&#51204;&#49436;/&#44256;&#47536;&#46020;&#51204;&#49436;.pptx" TargetMode="External"/><Relationship Id="rId16" Type="http://schemas.openxmlformats.org/officeDocument/2006/relationships/slide" Target="slide14.xml"/><Relationship Id="rId221" Type="http://schemas.openxmlformats.org/officeDocument/2006/relationships/image" Target="../media/image100.png"/><Relationship Id="rId242" Type="http://schemas.openxmlformats.org/officeDocument/2006/relationships/image" Target="../media/image111.png"/><Relationship Id="rId37" Type="http://schemas.openxmlformats.org/officeDocument/2006/relationships/image" Target="../media/image8.png"/><Relationship Id="rId58" Type="http://schemas.openxmlformats.org/officeDocument/2006/relationships/hyperlink" Target="&#50853;&#44592;16&#51109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&#50853;&#44592;39&#51109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18&#50853;&#44592;/&#50853;&#44592;.pptx" TargetMode="External"/><Relationship Id="rId90" Type="http://schemas.openxmlformats.org/officeDocument/2006/relationships/hyperlink" Target="&#50853;&#44592;33&#51109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39&#47568;&#46972;&#44592;/&#47568;&#46972;&#44592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image" Target="../media/image3.png"/><Relationship Id="rId48" Type="http://schemas.openxmlformats.org/officeDocument/2006/relationships/hyperlink" Target="&#50853;&#44592;11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13&#50669;&#45824;&#49345;/&#50669;&#45824;&#49345;.pptx" TargetMode="External"/><Relationship Id="rId80" Type="http://schemas.openxmlformats.org/officeDocument/2006/relationships/hyperlink" Target="&#50853;&#44592;28&#51109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34&#45208;&#54996;/&#45208;&#54996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../../&#49888;&#50557;PPT/57%20&#48716;&#47112;&#47788;&#49436;/&#48716;&#47112;&#47788;&#49436;1&#51109;.pptx" TargetMode="External"/><Relationship Id="rId243" Type="http://schemas.openxmlformats.org/officeDocument/2006/relationships/image" Target="../media/image125.png"/><Relationship Id="rId17" Type="http://schemas.openxmlformats.org/officeDocument/2006/relationships/slide" Target="slide15.xml"/><Relationship Id="rId38" Type="http://schemas.openxmlformats.org/officeDocument/2006/relationships/hyperlink" Target="&#50853;&#44592;06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08&#47355;&#44592;/&#47355;&#44592;.pptx" TargetMode="External"/><Relationship Id="rId70" Type="http://schemas.openxmlformats.org/officeDocument/2006/relationships/hyperlink" Target="&#50853;&#44592;22&#51109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29&#50836;&#50648;/&#50836;&#50648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3" Type="http://schemas.openxmlformats.org/officeDocument/2006/relationships/image" Target="../media/image106.png"/><Relationship Id="rId28" Type="http://schemas.openxmlformats.org/officeDocument/2006/relationships/hyperlink" Target="&#50853;&#44592;01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03&#47112;&#50948;&#44592;/&#47112;&#50948;&#44592;.pptx" TargetMode="External"/><Relationship Id="rId60" Type="http://schemas.openxmlformats.org/officeDocument/2006/relationships/hyperlink" Target="&#50853;&#44592;17&#51109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24&#50696;&#47112;&#48120;&#50556;/&#50696;&#47112;&#48120;&#50556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../../&#49888;&#50557;PPT/45%20&#47196;&#47560;&#49436;/&#47196;&#47560;&#49436;.pptx" TargetMode="External"/><Relationship Id="rId202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image" Target="../media/image101.png"/><Relationship Id="rId18" Type="http://schemas.openxmlformats.org/officeDocument/2006/relationships/slide" Target="slide16.xml"/><Relationship Id="rId39" Type="http://schemas.openxmlformats.org/officeDocument/2006/relationships/image" Target="../media/image9.png"/><Relationship Id="rId50" Type="http://schemas.openxmlformats.org/officeDocument/2006/relationships/hyperlink" Target="&#50853;&#44592;12&#51109;.pptx" TargetMode="External"/><Relationship Id="rId104" Type="http://schemas.openxmlformats.org/officeDocument/2006/relationships/hyperlink" Target="&#50853;&#44592;42&#51109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19&#49884;&#54200;/&#49884;&#54200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../../&#49888;&#50557;PPT/40%20&#47560;&#53468;&#48373;&#51020;/&#47560;&#53468;&#48373;&#51020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&#50853;&#44592;34&#51109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40" Type="http://schemas.openxmlformats.org/officeDocument/2006/relationships/hyperlink" Target="&#50853;&#44592;07&#51109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14&#50669;&#45824;&#54616;/&#50669;&#45824;&#54616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35&#54616;&#48149;&#44397;/&#54616;&#48149;&#44397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50853;&#44592;29&#51109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7.xml"/><Relationship Id="rId224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hyperlink" Target="&#50853;&#44592;02&#51109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09&#49324;&#47924;&#50648;&#49345;/&#49324;&#47924;&#50648;&#49345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30&#50500;&#47784;&#49828;/&#50500;&#47784;&#49828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50853;&#44592;23&#51109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5" Type="http://schemas.openxmlformats.org/officeDocument/2006/relationships/image" Target="../media/image107.png"/><Relationship Id="rId116" Type="http://schemas.openxmlformats.org/officeDocument/2006/relationships/hyperlink" Target="../04&#48124;&#49688;&#44592;/&#48124;&#49688;&#44592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25&#50696;&#47112;&#48120;&#50556;&#50528;&#44032;/&#50696;&#47112;&#48120;&#50556;&#50528;&#44032;.pptx" TargetMode="External"/><Relationship Id="rId20" Type="http://schemas.openxmlformats.org/officeDocument/2006/relationships/slide" Target="slide18.xml"/><Relationship Id="rId41" Type="http://schemas.openxmlformats.org/officeDocument/2006/relationships/image" Target="../media/image10.png"/><Relationship Id="rId62" Type="http://schemas.openxmlformats.org/officeDocument/2006/relationships/hyperlink" Target="&#50853;&#44592;18&#51109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../../&#49888;&#50557;PPT/41%20&#47560;&#44032;&#48373;&#51020;/&#47560;&#44032;&#48373;&#51020;.pptx" TargetMode="External"/><Relationship Id="rId204" Type="http://schemas.openxmlformats.org/officeDocument/2006/relationships/hyperlink" Target="../../&#49888;&#50557;PPT/48%20&#44040;&#46972;&#46356;&#50500;&#49436;/&#44040;&#46972;&#46356;&#50500;&#49436;.pptx" TargetMode="External"/><Relationship Id="rId225" Type="http://schemas.openxmlformats.org/officeDocument/2006/relationships/image" Target="../media/image102.png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9.xml"/><Relationship Id="rId42" Type="http://schemas.openxmlformats.org/officeDocument/2006/relationships/hyperlink" Target="&#50853;&#44592;08&#51109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&#50853;&#44592;30&#51109;.pptx" TargetMode="External"/><Relationship Id="rId138" Type="http://schemas.openxmlformats.org/officeDocument/2006/relationships/hyperlink" Target="../15&#50640;&#49828;&#46972;/&#50640;&#49828;&#46972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image" Target="../media/image43.png"/><Relationship Id="rId11" Type="http://schemas.openxmlformats.org/officeDocument/2006/relationships/slide" Target="slide9.xml"/><Relationship Id="rId32" Type="http://schemas.openxmlformats.org/officeDocument/2006/relationships/hyperlink" Target="&#50853;&#44592;03&#51109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&#50853;&#44592;24&#51109;.pptx" TargetMode="External"/><Relationship Id="rId128" Type="http://schemas.openxmlformats.org/officeDocument/2006/relationships/hyperlink" Target="../10&#49324;&#47924;&#50648;&#54616;/&#49324;&#47924;&#50648;&#54616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../26&#50640;&#49828;&#44180;/&#50640;&#49828;&#44180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../../&#49888;&#50557;PPT/54%20&#46356;&#47784;&#45936;&#51204;&#49436;/&#46356;&#47784;&#45936;&#51204;&#49436;.pptx" TargetMode="External"/><Relationship Id="rId237" Type="http://schemas.openxmlformats.org/officeDocument/2006/relationships/image" Target="../media/image108.png"/><Relationship Id="rId22" Type="http://schemas.openxmlformats.org/officeDocument/2006/relationships/slide" Target="slide20.xml"/><Relationship Id="rId43" Type="http://schemas.openxmlformats.org/officeDocument/2006/relationships/image" Target="../media/image11.png"/><Relationship Id="rId64" Type="http://schemas.openxmlformats.org/officeDocument/2006/relationships/hyperlink" Target="&#50853;&#44592;19&#51109;.pptx" TargetMode="External"/><Relationship Id="rId118" Type="http://schemas.openxmlformats.org/officeDocument/2006/relationships/hyperlink" Target="../05&#49888;&#47749;&#44592;/&#49888;&#47749;&#44592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21&#51204;&#46020;&#49436;/&#51204;&#46020;&#49436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../../&#49888;&#50557;PPT/42%20&#45572;&#44032;&#48373;&#51020;/&#45572;&#44032;&#48373;&#51020;.pptx" TargetMode="External"/><Relationship Id="rId206" Type="http://schemas.openxmlformats.org/officeDocument/2006/relationships/hyperlink" Target="../../&#49888;&#50557;PPT/49%20&#50640;&#48288;&#49548;&#49436;/&#50640;&#48288;&#49548;&#49436;.pptx" TargetMode="External"/><Relationship Id="rId227" Type="http://schemas.openxmlformats.org/officeDocument/2006/relationships/image" Target="../media/image103.png"/><Relationship Id="rId12" Type="http://schemas.openxmlformats.org/officeDocument/2006/relationships/slide" Target="slide10.xml"/><Relationship Id="rId33" Type="http://schemas.openxmlformats.org/officeDocument/2006/relationships/image" Target="../media/image6.png"/><Relationship Id="rId108" Type="http://schemas.openxmlformats.org/officeDocument/2006/relationships/hyperlink" Target="&#50853;&#44592;40&#51109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&#50853;&#44592;14&#51109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&#50853;&#44592;36&#51109;.pptx" TargetMode="External"/><Relationship Id="rId140" Type="http://schemas.openxmlformats.org/officeDocument/2006/relationships/hyperlink" Target="../16&#45712;&#54756;&#48120;&#50556;/&#45712;&#54756;&#48120;&#50556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37&#54617;&#44060;/&#54617;&#44060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../../&#49888;&#50557;PPT/65%20&#50976;&#45796;&#49436;/&#50976;&#45796;&#49436;1&#51109;.pptx" TargetMode="External"/><Relationship Id="rId23" Type="http://schemas.openxmlformats.org/officeDocument/2006/relationships/slide" Target="slide8.xml"/><Relationship Id="rId119" Type="http://schemas.openxmlformats.org/officeDocument/2006/relationships/image" Target="../media/image49.png"/><Relationship Id="rId44" Type="http://schemas.openxmlformats.org/officeDocument/2006/relationships/hyperlink" Target="&#50853;&#44592;09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&#50853;&#44592;31&#51109;.pptx" TargetMode="External"/><Relationship Id="rId130" Type="http://schemas.openxmlformats.org/officeDocument/2006/relationships/hyperlink" Target="../12&#50676;&#50773;&#44592;&#54616;/&#50676;&#50773;&#44592;&#5461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32&#50836;&#45208;/&#50836;&#45208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11.xml"/><Relationship Id="rId109" Type="http://schemas.openxmlformats.org/officeDocument/2006/relationships/image" Target="../media/image44.png"/><Relationship Id="rId34" Type="http://schemas.openxmlformats.org/officeDocument/2006/relationships/hyperlink" Target="&#50853;&#44592;04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&#50853;&#44592;25&#51109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06&#50668;&#54840;&#49688;&#50500;/&#50668;&#54840;&#49688;&#50500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4.xml"/><Relationship Id="rId162" Type="http://schemas.openxmlformats.org/officeDocument/2006/relationships/hyperlink" Target="../27&#45796;&#45768;&#50648;/&#45796;&#45768;&#50648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../../&#49888;&#50557;PPT/55%20&#46356;&#47784;&#45936;&#54980;&#49436;/&#46356;&#47784;&#45936;&#54980;&#49436;.pptx" TargetMode="External"/><Relationship Id="rId239" Type="http://schemas.openxmlformats.org/officeDocument/2006/relationships/image" Target="../media/image109.png"/><Relationship Id="rId24" Type="http://schemas.openxmlformats.org/officeDocument/2006/relationships/hyperlink" Target="../../&#44396;-&#49888;&#50557;%20&#49457;&#44221;&#47785;&#47197;.pptx" TargetMode="External"/><Relationship Id="rId45" Type="http://schemas.openxmlformats.org/officeDocument/2006/relationships/image" Target="../media/image12.png"/><Relationship Id="rId66" Type="http://schemas.openxmlformats.org/officeDocument/2006/relationships/hyperlink" Target="&#50853;&#44592;20&#51109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02&#52636;&#50528;&#44413;&#44592;/&#52636;&#50528;&#44413;&#44592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22&#50500;&#44032;/&#50500;&#44032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../../&#49888;&#50557;PPT/43%20&#50836;&#54620;&#48373;&#51020;/&#50836;&#54620;&#48373;&#51020;.pptx" TargetMode="External"/><Relationship Id="rId208" Type="http://schemas.openxmlformats.org/officeDocument/2006/relationships/hyperlink" Target="../../&#49888;&#50557;PPT/50%20&#48716;&#47549;&#48372;&#49436;/&#48716;&#47549;&#48372;&#49436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12.xml"/><Relationship Id="rId35" Type="http://schemas.openxmlformats.org/officeDocument/2006/relationships/image" Target="../media/image7.png"/><Relationship Id="rId56" Type="http://schemas.openxmlformats.org/officeDocument/2006/relationships/hyperlink" Target="&#50853;&#44592;15&#51109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&#50853;&#44592;38&#51109;.pptx" TargetMode="External"/><Relationship Id="rId8" Type="http://schemas.openxmlformats.org/officeDocument/2006/relationships/slide" Target="slide5.xml"/><Relationship Id="rId98" Type="http://schemas.openxmlformats.org/officeDocument/2006/relationships/hyperlink" Target="&#50853;&#44592;37&#51109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17&#50640;&#49828;&#45908;/&#50640;&#49828;&#45908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38&#49828;&#44032;&#47028;/&#49828;&#44032;&#47028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image" Target="../media/image2.png"/><Relationship Id="rId46" Type="http://schemas.openxmlformats.org/officeDocument/2006/relationships/hyperlink" Target="&#50853;&#44592;10&#51109;.pptx" TargetMode="External"/><Relationship Id="rId67" Type="http://schemas.openxmlformats.org/officeDocument/2006/relationships/image" Target="../media/image23.png"/><Relationship Id="rId88" Type="http://schemas.openxmlformats.org/officeDocument/2006/relationships/hyperlink" Target="&#50853;&#44592;32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11&#50676;&#50773;&#44592;&#49345;/&#50676;&#50773;&#44592;&#49345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33&#48120;&#44032;/&#48120;&#44032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../../&#49888;&#50557;PPT/56%20&#46356;&#46020;&#49436;/&#46356;&#46020;&#49436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3.xml"/><Relationship Id="rId36" Type="http://schemas.openxmlformats.org/officeDocument/2006/relationships/hyperlink" Target="&#50853;&#44592;05&#51109;.pptx" TargetMode="External"/><Relationship Id="rId57" Type="http://schemas.openxmlformats.org/officeDocument/2006/relationships/image" Target="../media/image18.png"/><Relationship Id="rId106" Type="http://schemas.openxmlformats.org/officeDocument/2006/relationships/hyperlink" Target="&#50853;&#44592;41&#51109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7.xml"/><Relationship Id="rId31" Type="http://schemas.openxmlformats.org/officeDocument/2006/relationships/image" Target="../media/image5.png"/><Relationship Id="rId52" Type="http://schemas.openxmlformats.org/officeDocument/2006/relationships/hyperlink" Target="&#50853;&#44592;13&#51109;.pptx" TargetMode="External"/><Relationship Id="rId73" Type="http://schemas.openxmlformats.org/officeDocument/2006/relationships/image" Target="../media/image26.png"/><Relationship Id="rId78" Type="http://schemas.openxmlformats.org/officeDocument/2006/relationships/hyperlink" Target="&#50853;&#44592;26&#51109;.pptx" TargetMode="External"/><Relationship Id="rId94" Type="http://schemas.openxmlformats.org/officeDocument/2006/relationships/hyperlink" Target="&#50853;&#44592;35&#51109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07&#49324;&#49324;&#44592;/&#49324;&#49324;&#44592;.pptx" TargetMode="External"/><Relationship Id="rId143" Type="http://schemas.openxmlformats.org/officeDocument/2006/relationships/image" Target="../media/image61.png"/><Relationship Id="rId148" Type="http://schemas.openxmlformats.org/officeDocument/2006/relationships/hyperlink" Target="../20&#51104;&#50616;/&#51104;&#50616;.pptx" TargetMode="External"/><Relationship Id="rId164" Type="http://schemas.openxmlformats.org/officeDocument/2006/relationships/hyperlink" Target="../28&#54840;&#49464;&#50500;/&#54840;&#49464;&#50500;.pptx" TargetMode="External"/><Relationship Id="rId169" Type="http://schemas.openxmlformats.org/officeDocument/2006/relationships/image" Target="../media/image74.png"/><Relationship Id="rId185" Type="http://schemas.openxmlformats.org/officeDocument/2006/relationships/image" Target="../media/image82.png"/><Relationship Id="rId4" Type="http://schemas.openxmlformats.org/officeDocument/2006/relationships/slide" Target="slide2.xml"/><Relationship Id="rId9" Type="http://schemas.openxmlformats.org/officeDocument/2006/relationships/slide" Target="slide6.xml"/><Relationship Id="rId180" Type="http://schemas.openxmlformats.org/officeDocument/2006/relationships/hyperlink" Target="../36&#49828;&#48148;&#45264;/&#49828;&#48148;&#45264;.pptx" TargetMode="External"/><Relationship Id="rId210" Type="http://schemas.openxmlformats.org/officeDocument/2006/relationships/hyperlink" Target="../../&#49888;&#50557;PPT/51%20&#44264;&#47196;&#49352;&#49436;/&#44264;&#47196;&#49352;&#49436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hyperlink" Target="&#50853;&#44592;27&#51109;.pptx" TargetMode="External"/><Relationship Id="rId231" Type="http://schemas.openxmlformats.org/officeDocument/2006/relationships/image" Target="../media/image105.png"/><Relationship Id="rId47" Type="http://schemas.openxmlformats.org/officeDocument/2006/relationships/image" Target="../media/image13.png"/><Relationship Id="rId68" Type="http://schemas.openxmlformats.org/officeDocument/2006/relationships/hyperlink" Target="&#50853;&#44592;21&#51109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&#52285;&#49464;&#44592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23&#51060;&#49324;&#50556;/&#51060;&#49324;&#50556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../../&#49888;&#50557;PPT/44%20&#49324;&#46020;&#54665;&#51204;/&#49324;&#46020;&#54665;&#51204;.pptx" TargetMode="External"/><Relationship Id="rId200" Type="http://schemas.openxmlformats.org/officeDocument/2006/relationships/hyperlink" Target="../../&#49888;&#50557;PPT/46%20&#44256;&#47536;&#46020;&#51204;&#49436;/&#44256;&#47536;&#46020;&#51204;&#49436;.pptx" TargetMode="External"/><Relationship Id="rId16" Type="http://schemas.openxmlformats.org/officeDocument/2006/relationships/slide" Target="slide14.xml"/><Relationship Id="rId221" Type="http://schemas.openxmlformats.org/officeDocument/2006/relationships/image" Target="../media/image100.png"/><Relationship Id="rId242" Type="http://schemas.openxmlformats.org/officeDocument/2006/relationships/image" Target="../media/image111.png"/><Relationship Id="rId37" Type="http://schemas.openxmlformats.org/officeDocument/2006/relationships/image" Target="../media/image8.png"/><Relationship Id="rId58" Type="http://schemas.openxmlformats.org/officeDocument/2006/relationships/hyperlink" Target="&#50853;&#44592;16&#51109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&#50853;&#44592;39&#51109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18&#50853;&#44592;/&#50853;&#44592;.pptx" TargetMode="External"/><Relationship Id="rId90" Type="http://schemas.openxmlformats.org/officeDocument/2006/relationships/hyperlink" Target="&#50853;&#44592;33&#51109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39&#47568;&#46972;&#44592;/&#47568;&#46972;&#44592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image" Target="../media/image3.png"/><Relationship Id="rId48" Type="http://schemas.openxmlformats.org/officeDocument/2006/relationships/hyperlink" Target="&#50853;&#44592;11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13&#50669;&#45824;&#49345;/&#50669;&#45824;&#49345;.pptx" TargetMode="External"/><Relationship Id="rId80" Type="http://schemas.openxmlformats.org/officeDocument/2006/relationships/hyperlink" Target="&#50853;&#44592;28&#51109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34&#45208;&#54996;/&#45208;&#54996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../../&#49888;&#50557;PPT/57%20&#48716;&#47112;&#47788;&#49436;/&#48716;&#47112;&#47788;&#49436;1&#51109;.pptx" TargetMode="External"/><Relationship Id="rId243" Type="http://schemas.openxmlformats.org/officeDocument/2006/relationships/image" Target="../media/image126.png"/><Relationship Id="rId17" Type="http://schemas.openxmlformats.org/officeDocument/2006/relationships/slide" Target="slide15.xml"/><Relationship Id="rId38" Type="http://schemas.openxmlformats.org/officeDocument/2006/relationships/hyperlink" Target="&#50853;&#44592;06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08&#47355;&#44592;/&#47355;&#44592;.pptx" TargetMode="External"/><Relationship Id="rId70" Type="http://schemas.openxmlformats.org/officeDocument/2006/relationships/hyperlink" Target="&#50853;&#44592;22&#51109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29&#50836;&#50648;/&#50836;&#50648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3" Type="http://schemas.openxmlformats.org/officeDocument/2006/relationships/image" Target="../media/image106.png"/><Relationship Id="rId28" Type="http://schemas.openxmlformats.org/officeDocument/2006/relationships/hyperlink" Target="&#50853;&#44592;01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03&#47112;&#50948;&#44592;/&#47112;&#50948;&#44592;.pptx" TargetMode="External"/><Relationship Id="rId60" Type="http://schemas.openxmlformats.org/officeDocument/2006/relationships/hyperlink" Target="&#50853;&#44592;17&#51109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24&#50696;&#47112;&#48120;&#50556;/&#50696;&#47112;&#48120;&#50556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../../&#49888;&#50557;PPT/45%20&#47196;&#47560;&#49436;/&#47196;&#47560;&#49436;.pptx" TargetMode="External"/><Relationship Id="rId202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image" Target="../media/image101.png"/><Relationship Id="rId18" Type="http://schemas.openxmlformats.org/officeDocument/2006/relationships/slide" Target="slide16.xml"/><Relationship Id="rId39" Type="http://schemas.openxmlformats.org/officeDocument/2006/relationships/image" Target="../media/image9.png"/><Relationship Id="rId50" Type="http://schemas.openxmlformats.org/officeDocument/2006/relationships/hyperlink" Target="&#50853;&#44592;12&#51109;.pptx" TargetMode="External"/><Relationship Id="rId104" Type="http://schemas.openxmlformats.org/officeDocument/2006/relationships/hyperlink" Target="&#50853;&#44592;42&#51109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19&#49884;&#54200;/&#49884;&#54200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../../&#49888;&#50557;PPT/40%20&#47560;&#53468;&#48373;&#51020;/&#47560;&#53468;&#48373;&#51020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&#50853;&#44592;34&#51109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40" Type="http://schemas.openxmlformats.org/officeDocument/2006/relationships/hyperlink" Target="&#50853;&#44592;07&#51109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14&#50669;&#45824;&#54616;/&#50669;&#45824;&#54616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35&#54616;&#48149;&#44397;/&#54616;&#48149;&#44397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50853;&#44592;29&#51109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7.xml"/><Relationship Id="rId224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hyperlink" Target="&#50853;&#44592;02&#51109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09&#49324;&#47924;&#50648;&#49345;/&#49324;&#47924;&#50648;&#49345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30&#50500;&#47784;&#49828;/&#50500;&#47784;&#49828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50853;&#44592;23&#51109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5" Type="http://schemas.openxmlformats.org/officeDocument/2006/relationships/image" Target="../media/image107.png"/><Relationship Id="rId116" Type="http://schemas.openxmlformats.org/officeDocument/2006/relationships/hyperlink" Target="../04&#48124;&#49688;&#44592;/&#48124;&#49688;&#44592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25&#50696;&#47112;&#48120;&#50556;&#50528;&#44032;/&#50696;&#47112;&#48120;&#50556;&#50528;&#44032;.pptx" TargetMode="External"/><Relationship Id="rId20" Type="http://schemas.openxmlformats.org/officeDocument/2006/relationships/slide" Target="slide18.xml"/><Relationship Id="rId41" Type="http://schemas.openxmlformats.org/officeDocument/2006/relationships/image" Target="../media/image10.png"/><Relationship Id="rId62" Type="http://schemas.openxmlformats.org/officeDocument/2006/relationships/hyperlink" Target="&#50853;&#44592;18&#51109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../../&#49888;&#50557;PPT/41%20&#47560;&#44032;&#48373;&#51020;/&#47560;&#44032;&#48373;&#51020;.pptx" TargetMode="External"/><Relationship Id="rId204" Type="http://schemas.openxmlformats.org/officeDocument/2006/relationships/hyperlink" Target="../../&#49888;&#50557;PPT/48%20&#44040;&#46972;&#46356;&#50500;&#49436;/&#44040;&#46972;&#46356;&#50500;&#49436;.pptx" TargetMode="External"/><Relationship Id="rId225" Type="http://schemas.openxmlformats.org/officeDocument/2006/relationships/image" Target="../media/image102.png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9.xml"/><Relationship Id="rId42" Type="http://schemas.openxmlformats.org/officeDocument/2006/relationships/hyperlink" Target="&#50853;&#44592;08&#51109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&#50853;&#44592;30&#51109;.pptx" TargetMode="External"/><Relationship Id="rId138" Type="http://schemas.openxmlformats.org/officeDocument/2006/relationships/hyperlink" Target="../15&#50640;&#49828;&#46972;/&#50640;&#49828;&#46972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image" Target="../media/image43.png"/><Relationship Id="rId11" Type="http://schemas.openxmlformats.org/officeDocument/2006/relationships/slide" Target="slide9.xml"/><Relationship Id="rId32" Type="http://schemas.openxmlformats.org/officeDocument/2006/relationships/hyperlink" Target="&#50853;&#44592;03&#51109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&#50853;&#44592;24&#51109;.pptx" TargetMode="External"/><Relationship Id="rId128" Type="http://schemas.openxmlformats.org/officeDocument/2006/relationships/hyperlink" Target="../10&#49324;&#47924;&#50648;&#54616;/&#49324;&#47924;&#50648;&#54616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../26&#50640;&#49828;&#44180;/&#50640;&#49828;&#44180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../../&#49888;&#50557;PPT/54%20&#46356;&#47784;&#45936;&#51204;&#49436;/&#46356;&#47784;&#45936;&#51204;&#49436;.pptx" TargetMode="External"/><Relationship Id="rId237" Type="http://schemas.openxmlformats.org/officeDocument/2006/relationships/image" Target="../media/image108.png"/><Relationship Id="rId22" Type="http://schemas.openxmlformats.org/officeDocument/2006/relationships/slide" Target="slide20.xml"/><Relationship Id="rId43" Type="http://schemas.openxmlformats.org/officeDocument/2006/relationships/image" Target="../media/image11.png"/><Relationship Id="rId64" Type="http://schemas.openxmlformats.org/officeDocument/2006/relationships/hyperlink" Target="&#50853;&#44592;19&#51109;.pptx" TargetMode="External"/><Relationship Id="rId118" Type="http://schemas.openxmlformats.org/officeDocument/2006/relationships/hyperlink" Target="../05&#49888;&#47749;&#44592;/&#49888;&#47749;&#44592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21&#51204;&#46020;&#49436;/&#51204;&#46020;&#49436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../../&#49888;&#50557;PPT/42%20&#45572;&#44032;&#48373;&#51020;/&#45572;&#44032;&#48373;&#51020;.pptx" TargetMode="External"/><Relationship Id="rId206" Type="http://schemas.openxmlformats.org/officeDocument/2006/relationships/hyperlink" Target="../../&#49888;&#50557;PPT/49%20&#50640;&#48288;&#49548;&#49436;/&#50640;&#48288;&#49548;&#49436;.pptx" TargetMode="External"/><Relationship Id="rId227" Type="http://schemas.openxmlformats.org/officeDocument/2006/relationships/image" Target="../media/image103.png"/><Relationship Id="rId12" Type="http://schemas.openxmlformats.org/officeDocument/2006/relationships/slide" Target="slide10.xml"/><Relationship Id="rId33" Type="http://schemas.openxmlformats.org/officeDocument/2006/relationships/image" Target="../media/image6.png"/><Relationship Id="rId108" Type="http://schemas.openxmlformats.org/officeDocument/2006/relationships/hyperlink" Target="&#50853;&#44592;40&#51109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&#50853;&#44592;14&#51109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&#50853;&#44592;36&#51109;.pptx" TargetMode="External"/><Relationship Id="rId140" Type="http://schemas.openxmlformats.org/officeDocument/2006/relationships/hyperlink" Target="../16&#45712;&#54756;&#48120;&#50556;/&#45712;&#54756;&#48120;&#50556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37&#54617;&#44060;/&#54617;&#44060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../../&#49888;&#50557;PPT/65%20&#50976;&#45796;&#49436;/&#50976;&#45796;&#49436;1&#51109;.pptx" TargetMode="External"/><Relationship Id="rId23" Type="http://schemas.openxmlformats.org/officeDocument/2006/relationships/slide" Target="slide8.xml"/><Relationship Id="rId119" Type="http://schemas.openxmlformats.org/officeDocument/2006/relationships/image" Target="../media/image49.png"/><Relationship Id="rId44" Type="http://schemas.openxmlformats.org/officeDocument/2006/relationships/hyperlink" Target="&#50853;&#44592;09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&#50853;&#44592;31&#51109;.pptx" TargetMode="External"/><Relationship Id="rId130" Type="http://schemas.openxmlformats.org/officeDocument/2006/relationships/hyperlink" Target="../12&#50676;&#50773;&#44592;&#54616;/&#50676;&#50773;&#44592;&#5461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32&#50836;&#45208;/&#50836;&#45208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11.xml"/><Relationship Id="rId109" Type="http://schemas.openxmlformats.org/officeDocument/2006/relationships/image" Target="../media/image44.png"/><Relationship Id="rId34" Type="http://schemas.openxmlformats.org/officeDocument/2006/relationships/hyperlink" Target="&#50853;&#44592;04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&#50853;&#44592;25&#51109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06&#50668;&#54840;&#49688;&#50500;/&#50668;&#54840;&#49688;&#50500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4.xml"/><Relationship Id="rId162" Type="http://schemas.openxmlformats.org/officeDocument/2006/relationships/hyperlink" Target="../27&#45796;&#45768;&#50648;/&#45796;&#45768;&#50648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../../&#49888;&#50557;PPT/55%20&#46356;&#47784;&#45936;&#54980;&#49436;/&#46356;&#47784;&#45936;&#54980;&#49436;.pptx" TargetMode="External"/><Relationship Id="rId239" Type="http://schemas.openxmlformats.org/officeDocument/2006/relationships/image" Target="../media/image109.png"/><Relationship Id="rId24" Type="http://schemas.openxmlformats.org/officeDocument/2006/relationships/hyperlink" Target="../../&#44396;-&#49888;&#50557;%20&#49457;&#44221;&#47785;&#47197;.pptx" TargetMode="External"/><Relationship Id="rId45" Type="http://schemas.openxmlformats.org/officeDocument/2006/relationships/image" Target="../media/image12.png"/><Relationship Id="rId66" Type="http://schemas.openxmlformats.org/officeDocument/2006/relationships/hyperlink" Target="&#50853;&#44592;20&#51109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02&#52636;&#50528;&#44413;&#44592;/&#52636;&#50528;&#44413;&#44592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22&#50500;&#44032;/&#50500;&#44032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../../&#49888;&#50557;PPT/43%20&#50836;&#54620;&#48373;&#51020;/&#50836;&#54620;&#48373;&#51020;.pptx" TargetMode="External"/><Relationship Id="rId208" Type="http://schemas.openxmlformats.org/officeDocument/2006/relationships/hyperlink" Target="../../&#49888;&#50557;PPT/50%20&#48716;&#47549;&#48372;&#49436;/&#48716;&#47549;&#48372;&#49436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12.xml"/><Relationship Id="rId35" Type="http://schemas.openxmlformats.org/officeDocument/2006/relationships/image" Target="../media/image7.png"/><Relationship Id="rId56" Type="http://schemas.openxmlformats.org/officeDocument/2006/relationships/hyperlink" Target="&#50853;&#44592;15&#51109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&#50853;&#44592;38&#51109;.pptx" TargetMode="External"/><Relationship Id="rId8" Type="http://schemas.openxmlformats.org/officeDocument/2006/relationships/slide" Target="slide5.xml"/><Relationship Id="rId98" Type="http://schemas.openxmlformats.org/officeDocument/2006/relationships/hyperlink" Target="&#50853;&#44592;37&#51109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17&#50640;&#49828;&#45908;/&#50640;&#49828;&#45908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38&#49828;&#44032;&#47028;/&#49828;&#44032;&#47028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image" Target="../media/image2.png"/><Relationship Id="rId46" Type="http://schemas.openxmlformats.org/officeDocument/2006/relationships/hyperlink" Target="&#50853;&#44592;10&#51109;.pptx" TargetMode="External"/><Relationship Id="rId67" Type="http://schemas.openxmlformats.org/officeDocument/2006/relationships/image" Target="../media/image23.png"/><Relationship Id="rId88" Type="http://schemas.openxmlformats.org/officeDocument/2006/relationships/hyperlink" Target="&#50853;&#44592;32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11&#50676;&#50773;&#44592;&#49345;/&#50676;&#50773;&#44592;&#49345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33&#48120;&#44032;/&#48120;&#44032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../../&#49888;&#50557;PPT/56%20&#46356;&#46020;&#49436;/&#46356;&#46020;&#49436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3.xml"/><Relationship Id="rId36" Type="http://schemas.openxmlformats.org/officeDocument/2006/relationships/hyperlink" Target="&#50853;&#44592;05&#51109;.pptx" TargetMode="External"/><Relationship Id="rId57" Type="http://schemas.openxmlformats.org/officeDocument/2006/relationships/image" Target="../media/image18.png"/><Relationship Id="rId106" Type="http://schemas.openxmlformats.org/officeDocument/2006/relationships/hyperlink" Target="&#50853;&#44592;41&#51109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7.xml"/><Relationship Id="rId31" Type="http://schemas.openxmlformats.org/officeDocument/2006/relationships/image" Target="../media/image5.png"/><Relationship Id="rId52" Type="http://schemas.openxmlformats.org/officeDocument/2006/relationships/hyperlink" Target="&#50853;&#44592;13&#51109;.pptx" TargetMode="External"/><Relationship Id="rId73" Type="http://schemas.openxmlformats.org/officeDocument/2006/relationships/image" Target="../media/image26.png"/><Relationship Id="rId78" Type="http://schemas.openxmlformats.org/officeDocument/2006/relationships/hyperlink" Target="&#50853;&#44592;26&#51109;.pptx" TargetMode="External"/><Relationship Id="rId94" Type="http://schemas.openxmlformats.org/officeDocument/2006/relationships/hyperlink" Target="&#50853;&#44592;35&#51109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07&#49324;&#49324;&#44592;/&#49324;&#49324;&#44592;.pptx" TargetMode="External"/><Relationship Id="rId143" Type="http://schemas.openxmlformats.org/officeDocument/2006/relationships/image" Target="../media/image61.png"/><Relationship Id="rId148" Type="http://schemas.openxmlformats.org/officeDocument/2006/relationships/hyperlink" Target="../20&#51104;&#50616;/&#51104;&#50616;.pptx" TargetMode="External"/><Relationship Id="rId164" Type="http://schemas.openxmlformats.org/officeDocument/2006/relationships/hyperlink" Target="../28&#54840;&#49464;&#50500;/&#54840;&#49464;&#50500;.pptx" TargetMode="External"/><Relationship Id="rId169" Type="http://schemas.openxmlformats.org/officeDocument/2006/relationships/image" Target="../media/image74.png"/><Relationship Id="rId185" Type="http://schemas.openxmlformats.org/officeDocument/2006/relationships/image" Target="../media/image82.png"/><Relationship Id="rId4" Type="http://schemas.openxmlformats.org/officeDocument/2006/relationships/slide" Target="slide2.xml"/><Relationship Id="rId9" Type="http://schemas.openxmlformats.org/officeDocument/2006/relationships/slide" Target="slide6.xml"/><Relationship Id="rId180" Type="http://schemas.openxmlformats.org/officeDocument/2006/relationships/hyperlink" Target="../36&#49828;&#48148;&#45264;/&#49828;&#48148;&#45264;.pptx" TargetMode="External"/><Relationship Id="rId210" Type="http://schemas.openxmlformats.org/officeDocument/2006/relationships/hyperlink" Target="../../&#49888;&#50557;PPT/51%20&#44264;&#47196;&#49352;&#49436;/&#44264;&#47196;&#49352;&#49436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hyperlink" Target="&#50853;&#44592;27&#51109;.pptx" TargetMode="External"/><Relationship Id="rId231" Type="http://schemas.openxmlformats.org/officeDocument/2006/relationships/image" Target="../media/image105.png"/><Relationship Id="rId47" Type="http://schemas.openxmlformats.org/officeDocument/2006/relationships/image" Target="../media/image13.png"/><Relationship Id="rId68" Type="http://schemas.openxmlformats.org/officeDocument/2006/relationships/hyperlink" Target="&#50853;&#44592;21&#51109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&#52285;&#49464;&#44592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23&#51060;&#49324;&#50556;/&#51060;&#49324;&#50556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../../&#49888;&#50557;PPT/44%20&#49324;&#46020;&#54665;&#51204;/&#49324;&#46020;&#54665;&#51204;.pptx" TargetMode="External"/><Relationship Id="rId200" Type="http://schemas.openxmlformats.org/officeDocument/2006/relationships/hyperlink" Target="../../&#49888;&#50557;PPT/46%20&#44256;&#47536;&#46020;&#51204;&#49436;/&#44256;&#47536;&#46020;&#51204;&#49436;.pptx" TargetMode="External"/><Relationship Id="rId16" Type="http://schemas.openxmlformats.org/officeDocument/2006/relationships/slide" Target="slide14.xml"/><Relationship Id="rId221" Type="http://schemas.openxmlformats.org/officeDocument/2006/relationships/image" Target="../media/image100.png"/><Relationship Id="rId242" Type="http://schemas.openxmlformats.org/officeDocument/2006/relationships/image" Target="../media/image111.png"/><Relationship Id="rId37" Type="http://schemas.openxmlformats.org/officeDocument/2006/relationships/image" Target="../media/image8.png"/><Relationship Id="rId58" Type="http://schemas.openxmlformats.org/officeDocument/2006/relationships/hyperlink" Target="&#50853;&#44592;16&#51109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&#50853;&#44592;39&#51109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18&#50853;&#44592;/&#50853;&#44592;.pptx" TargetMode="External"/><Relationship Id="rId90" Type="http://schemas.openxmlformats.org/officeDocument/2006/relationships/hyperlink" Target="&#50853;&#44592;33&#51109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39&#47568;&#46972;&#44592;/&#47568;&#46972;&#44592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image" Target="../media/image3.png"/><Relationship Id="rId48" Type="http://schemas.openxmlformats.org/officeDocument/2006/relationships/hyperlink" Target="&#50853;&#44592;11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13&#50669;&#45824;&#49345;/&#50669;&#45824;&#49345;.pptx" TargetMode="External"/><Relationship Id="rId80" Type="http://schemas.openxmlformats.org/officeDocument/2006/relationships/hyperlink" Target="&#50853;&#44592;28&#51109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34&#45208;&#54996;/&#45208;&#54996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../../&#49888;&#50557;PPT/57%20&#48716;&#47112;&#47788;&#49436;/&#48716;&#47112;&#47788;&#49436;1&#51109;.pptx" TargetMode="External"/><Relationship Id="rId243" Type="http://schemas.openxmlformats.org/officeDocument/2006/relationships/image" Target="../media/image127.png"/><Relationship Id="rId17" Type="http://schemas.openxmlformats.org/officeDocument/2006/relationships/slide" Target="slide15.xml"/><Relationship Id="rId38" Type="http://schemas.openxmlformats.org/officeDocument/2006/relationships/hyperlink" Target="&#50853;&#44592;06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08&#47355;&#44592;/&#47355;&#44592;.pptx" TargetMode="External"/><Relationship Id="rId70" Type="http://schemas.openxmlformats.org/officeDocument/2006/relationships/hyperlink" Target="&#50853;&#44592;22&#51109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29&#50836;&#50648;/&#50836;&#50648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3" Type="http://schemas.openxmlformats.org/officeDocument/2006/relationships/image" Target="../media/image106.png"/><Relationship Id="rId28" Type="http://schemas.openxmlformats.org/officeDocument/2006/relationships/hyperlink" Target="&#50853;&#44592;01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03&#47112;&#50948;&#44592;/&#47112;&#50948;&#44592;.pptx" TargetMode="External"/><Relationship Id="rId60" Type="http://schemas.openxmlformats.org/officeDocument/2006/relationships/hyperlink" Target="&#50853;&#44592;17&#51109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24&#50696;&#47112;&#48120;&#50556;/&#50696;&#47112;&#48120;&#50556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../../&#49888;&#50557;PPT/45%20&#47196;&#47560;&#49436;/&#47196;&#47560;&#49436;.pptx" TargetMode="External"/><Relationship Id="rId202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image" Target="../media/image101.png"/><Relationship Id="rId18" Type="http://schemas.openxmlformats.org/officeDocument/2006/relationships/slide" Target="slide16.xml"/><Relationship Id="rId39" Type="http://schemas.openxmlformats.org/officeDocument/2006/relationships/image" Target="../media/image9.png"/><Relationship Id="rId50" Type="http://schemas.openxmlformats.org/officeDocument/2006/relationships/hyperlink" Target="&#50853;&#44592;12&#51109;.pptx" TargetMode="External"/><Relationship Id="rId104" Type="http://schemas.openxmlformats.org/officeDocument/2006/relationships/hyperlink" Target="&#50853;&#44592;42&#51109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19&#49884;&#54200;/&#49884;&#54200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../../&#49888;&#50557;PPT/40%20&#47560;&#53468;&#48373;&#51020;/&#47560;&#53468;&#48373;&#51020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&#50853;&#44592;34&#51109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40" Type="http://schemas.openxmlformats.org/officeDocument/2006/relationships/hyperlink" Target="&#50853;&#44592;07&#51109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14&#50669;&#45824;&#54616;/&#50669;&#45824;&#54616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35&#54616;&#48149;&#44397;/&#54616;&#48149;&#44397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50853;&#44592;29&#51109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7.xml"/><Relationship Id="rId224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hyperlink" Target="&#50853;&#44592;02&#51109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09&#49324;&#47924;&#50648;&#49345;/&#49324;&#47924;&#50648;&#49345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30&#50500;&#47784;&#49828;/&#50500;&#47784;&#49828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50853;&#44592;23&#51109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5" Type="http://schemas.openxmlformats.org/officeDocument/2006/relationships/image" Target="../media/image107.png"/><Relationship Id="rId116" Type="http://schemas.openxmlformats.org/officeDocument/2006/relationships/hyperlink" Target="../04&#48124;&#49688;&#44592;/&#48124;&#49688;&#44592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25&#50696;&#47112;&#48120;&#50556;&#50528;&#44032;/&#50696;&#47112;&#48120;&#50556;&#50528;&#44032;.pptx" TargetMode="External"/><Relationship Id="rId20" Type="http://schemas.openxmlformats.org/officeDocument/2006/relationships/slide" Target="slide18.xml"/><Relationship Id="rId41" Type="http://schemas.openxmlformats.org/officeDocument/2006/relationships/image" Target="../media/image10.png"/><Relationship Id="rId62" Type="http://schemas.openxmlformats.org/officeDocument/2006/relationships/hyperlink" Target="&#50853;&#44592;18&#51109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../../&#49888;&#50557;PPT/41%20&#47560;&#44032;&#48373;&#51020;/&#47560;&#44032;&#48373;&#51020;.pptx" TargetMode="External"/><Relationship Id="rId204" Type="http://schemas.openxmlformats.org/officeDocument/2006/relationships/hyperlink" Target="../../&#49888;&#50557;PPT/48%20&#44040;&#46972;&#46356;&#50500;&#49436;/&#44040;&#46972;&#46356;&#50500;&#49436;.pptx" TargetMode="External"/><Relationship Id="rId225" Type="http://schemas.openxmlformats.org/officeDocument/2006/relationships/image" Target="../media/image102.png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9.xml"/><Relationship Id="rId42" Type="http://schemas.openxmlformats.org/officeDocument/2006/relationships/hyperlink" Target="&#50853;&#44592;08&#51109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&#50853;&#44592;30&#51109;.pptx" TargetMode="External"/><Relationship Id="rId138" Type="http://schemas.openxmlformats.org/officeDocument/2006/relationships/hyperlink" Target="../15&#50640;&#49828;&#46972;/&#50640;&#49828;&#46972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image" Target="../media/image43.png"/><Relationship Id="rId11" Type="http://schemas.openxmlformats.org/officeDocument/2006/relationships/slide" Target="slide9.xml"/><Relationship Id="rId32" Type="http://schemas.openxmlformats.org/officeDocument/2006/relationships/hyperlink" Target="&#50853;&#44592;03&#51109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&#50853;&#44592;24&#51109;.pptx" TargetMode="External"/><Relationship Id="rId128" Type="http://schemas.openxmlformats.org/officeDocument/2006/relationships/hyperlink" Target="../10&#49324;&#47924;&#50648;&#54616;/&#49324;&#47924;&#50648;&#54616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../26&#50640;&#49828;&#44180;/&#50640;&#49828;&#44180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../../&#49888;&#50557;PPT/54%20&#46356;&#47784;&#45936;&#51204;&#49436;/&#46356;&#47784;&#45936;&#51204;&#49436;.pptx" TargetMode="External"/><Relationship Id="rId237" Type="http://schemas.openxmlformats.org/officeDocument/2006/relationships/image" Target="../media/image108.png"/><Relationship Id="rId22" Type="http://schemas.openxmlformats.org/officeDocument/2006/relationships/slide" Target="slide20.xml"/><Relationship Id="rId43" Type="http://schemas.openxmlformats.org/officeDocument/2006/relationships/image" Target="../media/image11.png"/><Relationship Id="rId64" Type="http://schemas.openxmlformats.org/officeDocument/2006/relationships/hyperlink" Target="&#50853;&#44592;19&#51109;.pptx" TargetMode="External"/><Relationship Id="rId118" Type="http://schemas.openxmlformats.org/officeDocument/2006/relationships/hyperlink" Target="../05&#49888;&#47749;&#44592;/&#49888;&#47749;&#44592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21&#51204;&#46020;&#49436;/&#51204;&#46020;&#49436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../../&#49888;&#50557;PPT/42%20&#45572;&#44032;&#48373;&#51020;/&#45572;&#44032;&#48373;&#51020;.pptx" TargetMode="External"/><Relationship Id="rId206" Type="http://schemas.openxmlformats.org/officeDocument/2006/relationships/hyperlink" Target="../../&#49888;&#50557;PPT/49%20&#50640;&#48288;&#49548;&#49436;/&#50640;&#48288;&#49548;&#49436;.pptx" TargetMode="External"/><Relationship Id="rId227" Type="http://schemas.openxmlformats.org/officeDocument/2006/relationships/image" Target="../media/image103.png"/><Relationship Id="rId12" Type="http://schemas.openxmlformats.org/officeDocument/2006/relationships/slide" Target="slide10.xml"/><Relationship Id="rId33" Type="http://schemas.openxmlformats.org/officeDocument/2006/relationships/image" Target="../media/image6.png"/><Relationship Id="rId108" Type="http://schemas.openxmlformats.org/officeDocument/2006/relationships/hyperlink" Target="&#50853;&#44592;40&#51109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&#50853;&#44592;14&#51109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&#50853;&#44592;36&#51109;.pptx" TargetMode="External"/><Relationship Id="rId140" Type="http://schemas.openxmlformats.org/officeDocument/2006/relationships/hyperlink" Target="../16&#45712;&#54756;&#48120;&#50556;/&#45712;&#54756;&#48120;&#50556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37&#54617;&#44060;/&#54617;&#44060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../../&#49888;&#50557;PPT/65%20&#50976;&#45796;&#49436;/&#50976;&#45796;&#49436;1&#51109;.pptx" TargetMode="External"/><Relationship Id="rId23" Type="http://schemas.openxmlformats.org/officeDocument/2006/relationships/slide" Target="slide8.xml"/><Relationship Id="rId119" Type="http://schemas.openxmlformats.org/officeDocument/2006/relationships/image" Target="../media/image49.png"/><Relationship Id="rId44" Type="http://schemas.openxmlformats.org/officeDocument/2006/relationships/hyperlink" Target="&#50853;&#44592;09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&#50853;&#44592;31&#51109;.pptx" TargetMode="External"/><Relationship Id="rId130" Type="http://schemas.openxmlformats.org/officeDocument/2006/relationships/hyperlink" Target="../12&#50676;&#50773;&#44592;&#54616;/&#50676;&#50773;&#44592;&#5461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32&#50836;&#45208;/&#50836;&#45208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11.xml"/><Relationship Id="rId109" Type="http://schemas.openxmlformats.org/officeDocument/2006/relationships/image" Target="../media/image44.png"/><Relationship Id="rId34" Type="http://schemas.openxmlformats.org/officeDocument/2006/relationships/hyperlink" Target="&#50853;&#44592;04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&#50853;&#44592;25&#51109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06&#50668;&#54840;&#49688;&#50500;/&#50668;&#54840;&#49688;&#50500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4.xml"/><Relationship Id="rId162" Type="http://schemas.openxmlformats.org/officeDocument/2006/relationships/hyperlink" Target="../27&#45796;&#45768;&#50648;/&#45796;&#45768;&#50648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../../&#49888;&#50557;PPT/55%20&#46356;&#47784;&#45936;&#54980;&#49436;/&#46356;&#47784;&#45936;&#54980;&#49436;.pptx" TargetMode="External"/><Relationship Id="rId239" Type="http://schemas.openxmlformats.org/officeDocument/2006/relationships/image" Target="../media/image109.png"/><Relationship Id="rId24" Type="http://schemas.openxmlformats.org/officeDocument/2006/relationships/hyperlink" Target="../../&#44396;-&#49888;&#50557;%20&#49457;&#44221;&#47785;&#47197;.pptx" TargetMode="External"/><Relationship Id="rId45" Type="http://schemas.openxmlformats.org/officeDocument/2006/relationships/image" Target="../media/image12.png"/><Relationship Id="rId66" Type="http://schemas.openxmlformats.org/officeDocument/2006/relationships/hyperlink" Target="&#50853;&#44592;20&#51109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02&#52636;&#50528;&#44413;&#44592;/&#52636;&#50528;&#44413;&#44592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22&#50500;&#44032;/&#50500;&#44032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../../&#49888;&#50557;PPT/43%20&#50836;&#54620;&#48373;&#51020;/&#50836;&#54620;&#48373;&#51020;.pptx" TargetMode="External"/><Relationship Id="rId208" Type="http://schemas.openxmlformats.org/officeDocument/2006/relationships/hyperlink" Target="../../&#49888;&#50557;PPT/50%20&#48716;&#47549;&#48372;&#49436;/&#48716;&#47549;&#48372;&#49436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12.xml"/><Relationship Id="rId35" Type="http://schemas.openxmlformats.org/officeDocument/2006/relationships/image" Target="../media/image7.png"/><Relationship Id="rId56" Type="http://schemas.openxmlformats.org/officeDocument/2006/relationships/hyperlink" Target="&#50853;&#44592;15&#51109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&#50853;&#44592;38&#51109;.pptx" TargetMode="External"/><Relationship Id="rId8" Type="http://schemas.openxmlformats.org/officeDocument/2006/relationships/slide" Target="slide5.xml"/><Relationship Id="rId98" Type="http://schemas.openxmlformats.org/officeDocument/2006/relationships/hyperlink" Target="&#50853;&#44592;37&#51109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17&#50640;&#49828;&#45908;/&#50640;&#49828;&#45908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38&#49828;&#44032;&#47028;/&#49828;&#44032;&#47028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image" Target="../media/image2.png"/><Relationship Id="rId46" Type="http://schemas.openxmlformats.org/officeDocument/2006/relationships/hyperlink" Target="&#50853;&#44592;10&#51109;.pptx" TargetMode="External"/><Relationship Id="rId67" Type="http://schemas.openxmlformats.org/officeDocument/2006/relationships/image" Target="../media/image23.png"/><Relationship Id="rId88" Type="http://schemas.openxmlformats.org/officeDocument/2006/relationships/hyperlink" Target="&#50853;&#44592;32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11&#50676;&#50773;&#44592;&#49345;/&#50676;&#50773;&#44592;&#49345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33&#48120;&#44032;/&#48120;&#44032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../../&#49888;&#50557;PPT/56%20&#46356;&#46020;&#49436;/&#46356;&#46020;&#49436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3.xml"/><Relationship Id="rId36" Type="http://schemas.openxmlformats.org/officeDocument/2006/relationships/hyperlink" Target="&#50853;&#44592;05&#51109;.pptx" TargetMode="External"/><Relationship Id="rId57" Type="http://schemas.openxmlformats.org/officeDocument/2006/relationships/image" Target="../media/image18.png"/><Relationship Id="rId106" Type="http://schemas.openxmlformats.org/officeDocument/2006/relationships/hyperlink" Target="&#50853;&#44592;41&#51109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7.xml"/><Relationship Id="rId31" Type="http://schemas.openxmlformats.org/officeDocument/2006/relationships/image" Target="../media/image5.png"/><Relationship Id="rId52" Type="http://schemas.openxmlformats.org/officeDocument/2006/relationships/hyperlink" Target="&#50853;&#44592;13&#51109;.pptx" TargetMode="External"/><Relationship Id="rId73" Type="http://schemas.openxmlformats.org/officeDocument/2006/relationships/image" Target="../media/image26.png"/><Relationship Id="rId78" Type="http://schemas.openxmlformats.org/officeDocument/2006/relationships/hyperlink" Target="&#50853;&#44592;26&#51109;.pptx" TargetMode="External"/><Relationship Id="rId94" Type="http://schemas.openxmlformats.org/officeDocument/2006/relationships/hyperlink" Target="&#50853;&#44592;35&#51109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07&#49324;&#49324;&#44592;/&#49324;&#49324;&#44592;.pptx" TargetMode="External"/><Relationship Id="rId143" Type="http://schemas.openxmlformats.org/officeDocument/2006/relationships/image" Target="../media/image61.png"/><Relationship Id="rId148" Type="http://schemas.openxmlformats.org/officeDocument/2006/relationships/hyperlink" Target="../20&#51104;&#50616;/&#51104;&#50616;.pptx" TargetMode="External"/><Relationship Id="rId164" Type="http://schemas.openxmlformats.org/officeDocument/2006/relationships/hyperlink" Target="../28&#54840;&#49464;&#50500;/&#54840;&#49464;&#50500;.pptx" TargetMode="External"/><Relationship Id="rId169" Type="http://schemas.openxmlformats.org/officeDocument/2006/relationships/image" Target="../media/image74.png"/><Relationship Id="rId185" Type="http://schemas.openxmlformats.org/officeDocument/2006/relationships/image" Target="../media/image82.png"/><Relationship Id="rId4" Type="http://schemas.openxmlformats.org/officeDocument/2006/relationships/slide" Target="slide2.xml"/><Relationship Id="rId9" Type="http://schemas.openxmlformats.org/officeDocument/2006/relationships/slide" Target="slide6.xml"/><Relationship Id="rId180" Type="http://schemas.openxmlformats.org/officeDocument/2006/relationships/hyperlink" Target="../36&#49828;&#48148;&#45264;/&#49828;&#48148;&#45264;.pptx" TargetMode="External"/><Relationship Id="rId210" Type="http://schemas.openxmlformats.org/officeDocument/2006/relationships/hyperlink" Target="../../&#49888;&#50557;PPT/51%20&#44264;&#47196;&#49352;&#49436;/&#44264;&#47196;&#49352;&#49436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hyperlink" Target="&#50853;&#44592;27&#51109;.pptx" TargetMode="External"/><Relationship Id="rId231" Type="http://schemas.openxmlformats.org/officeDocument/2006/relationships/image" Target="../media/image105.png"/><Relationship Id="rId47" Type="http://schemas.openxmlformats.org/officeDocument/2006/relationships/image" Target="../media/image13.png"/><Relationship Id="rId68" Type="http://schemas.openxmlformats.org/officeDocument/2006/relationships/hyperlink" Target="&#50853;&#44592;21&#51109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&#52285;&#49464;&#44592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23&#51060;&#49324;&#50556;/&#51060;&#49324;&#50556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../../&#49888;&#50557;PPT/44%20&#49324;&#46020;&#54665;&#51204;/&#49324;&#46020;&#54665;&#51204;.pptx" TargetMode="External"/><Relationship Id="rId200" Type="http://schemas.openxmlformats.org/officeDocument/2006/relationships/hyperlink" Target="../../&#49888;&#50557;PPT/46%20&#44256;&#47536;&#46020;&#51204;&#49436;/&#44256;&#47536;&#46020;&#51204;&#49436;.pptx" TargetMode="External"/><Relationship Id="rId16" Type="http://schemas.openxmlformats.org/officeDocument/2006/relationships/slide" Target="slide14.xml"/><Relationship Id="rId221" Type="http://schemas.openxmlformats.org/officeDocument/2006/relationships/image" Target="../media/image100.png"/><Relationship Id="rId242" Type="http://schemas.openxmlformats.org/officeDocument/2006/relationships/image" Target="../media/image111.png"/><Relationship Id="rId37" Type="http://schemas.openxmlformats.org/officeDocument/2006/relationships/image" Target="../media/image8.png"/><Relationship Id="rId58" Type="http://schemas.openxmlformats.org/officeDocument/2006/relationships/hyperlink" Target="&#50853;&#44592;16&#51109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&#50853;&#44592;39&#51109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18&#50853;&#44592;/&#50853;&#44592;.pptx" TargetMode="External"/><Relationship Id="rId90" Type="http://schemas.openxmlformats.org/officeDocument/2006/relationships/hyperlink" Target="&#50853;&#44592;33&#51109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39&#47568;&#46972;&#44592;/&#47568;&#46972;&#44592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image" Target="../media/image3.png"/><Relationship Id="rId48" Type="http://schemas.openxmlformats.org/officeDocument/2006/relationships/hyperlink" Target="&#50853;&#44592;11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13&#50669;&#45824;&#49345;/&#50669;&#45824;&#49345;.pptx" TargetMode="External"/><Relationship Id="rId80" Type="http://schemas.openxmlformats.org/officeDocument/2006/relationships/hyperlink" Target="&#50853;&#44592;28&#51109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34&#45208;&#54996;/&#45208;&#54996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../../&#49888;&#50557;PPT/57%20&#48716;&#47112;&#47788;&#49436;/&#48716;&#47112;&#47788;&#49436;1&#51109;.pptx" TargetMode="External"/><Relationship Id="rId243" Type="http://schemas.openxmlformats.org/officeDocument/2006/relationships/image" Target="../media/image128.png"/><Relationship Id="rId17" Type="http://schemas.openxmlformats.org/officeDocument/2006/relationships/slide" Target="slide15.xml"/><Relationship Id="rId38" Type="http://schemas.openxmlformats.org/officeDocument/2006/relationships/hyperlink" Target="&#50853;&#44592;06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08&#47355;&#44592;/&#47355;&#44592;.pptx" TargetMode="External"/><Relationship Id="rId70" Type="http://schemas.openxmlformats.org/officeDocument/2006/relationships/hyperlink" Target="&#50853;&#44592;22&#51109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29&#50836;&#50648;/&#50836;&#50648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3" Type="http://schemas.openxmlformats.org/officeDocument/2006/relationships/image" Target="../media/image106.png"/><Relationship Id="rId28" Type="http://schemas.openxmlformats.org/officeDocument/2006/relationships/hyperlink" Target="&#50853;&#44592;01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03&#47112;&#50948;&#44592;/&#47112;&#50948;&#44592;.pptx" TargetMode="External"/><Relationship Id="rId60" Type="http://schemas.openxmlformats.org/officeDocument/2006/relationships/hyperlink" Target="&#50853;&#44592;17&#51109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24&#50696;&#47112;&#48120;&#50556;/&#50696;&#47112;&#48120;&#50556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../../&#49888;&#50557;PPT/45%20&#47196;&#47560;&#49436;/&#47196;&#47560;&#49436;.pptx" TargetMode="External"/><Relationship Id="rId202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image" Target="../media/image101.png"/><Relationship Id="rId18" Type="http://schemas.openxmlformats.org/officeDocument/2006/relationships/slide" Target="slide16.xml"/><Relationship Id="rId39" Type="http://schemas.openxmlformats.org/officeDocument/2006/relationships/image" Target="../media/image9.png"/><Relationship Id="rId50" Type="http://schemas.openxmlformats.org/officeDocument/2006/relationships/hyperlink" Target="&#50853;&#44592;12&#51109;.pptx" TargetMode="External"/><Relationship Id="rId104" Type="http://schemas.openxmlformats.org/officeDocument/2006/relationships/hyperlink" Target="&#50853;&#44592;42&#51109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19&#49884;&#54200;/&#49884;&#54200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../../&#49888;&#50557;PPT/40%20&#47560;&#53468;&#48373;&#51020;/&#47560;&#53468;&#48373;&#51020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&#50853;&#44592;34&#51109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40" Type="http://schemas.openxmlformats.org/officeDocument/2006/relationships/hyperlink" Target="&#50853;&#44592;07&#51109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14&#50669;&#45824;&#54616;/&#50669;&#45824;&#54616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35&#54616;&#48149;&#44397;/&#54616;&#48149;&#44397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50853;&#44592;29&#51109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7.xml"/><Relationship Id="rId224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hyperlink" Target="&#50853;&#44592;02&#51109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09&#49324;&#47924;&#50648;&#49345;/&#49324;&#47924;&#50648;&#49345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30&#50500;&#47784;&#49828;/&#50500;&#47784;&#49828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50853;&#44592;23&#51109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5" Type="http://schemas.openxmlformats.org/officeDocument/2006/relationships/image" Target="../media/image107.png"/><Relationship Id="rId116" Type="http://schemas.openxmlformats.org/officeDocument/2006/relationships/hyperlink" Target="../04&#48124;&#49688;&#44592;/&#48124;&#49688;&#44592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25&#50696;&#47112;&#48120;&#50556;&#50528;&#44032;/&#50696;&#47112;&#48120;&#50556;&#50528;&#44032;.pptx" TargetMode="External"/><Relationship Id="rId20" Type="http://schemas.openxmlformats.org/officeDocument/2006/relationships/slide" Target="slide18.xml"/><Relationship Id="rId41" Type="http://schemas.openxmlformats.org/officeDocument/2006/relationships/image" Target="../media/image10.png"/><Relationship Id="rId62" Type="http://schemas.openxmlformats.org/officeDocument/2006/relationships/hyperlink" Target="&#50853;&#44592;18&#51109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../../&#49888;&#50557;PPT/41%20&#47560;&#44032;&#48373;&#51020;/&#47560;&#44032;&#48373;&#51020;.pptx" TargetMode="External"/><Relationship Id="rId204" Type="http://schemas.openxmlformats.org/officeDocument/2006/relationships/hyperlink" Target="../../&#49888;&#50557;PPT/48%20&#44040;&#46972;&#46356;&#50500;&#49436;/&#44040;&#46972;&#46356;&#50500;&#49436;.pptx" TargetMode="External"/><Relationship Id="rId225" Type="http://schemas.openxmlformats.org/officeDocument/2006/relationships/image" Target="../media/image102.png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9.xml"/><Relationship Id="rId42" Type="http://schemas.openxmlformats.org/officeDocument/2006/relationships/hyperlink" Target="&#50853;&#44592;08&#51109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&#50853;&#44592;30&#51109;.pptx" TargetMode="External"/><Relationship Id="rId138" Type="http://schemas.openxmlformats.org/officeDocument/2006/relationships/hyperlink" Target="../15&#50640;&#49828;&#46972;/&#50640;&#49828;&#46972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image" Target="../media/image43.png"/><Relationship Id="rId11" Type="http://schemas.openxmlformats.org/officeDocument/2006/relationships/slide" Target="slide9.xml"/><Relationship Id="rId32" Type="http://schemas.openxmlformats.org/officeDocument/2006/relationships/hyperlink" Target="&#50853;&#44592;03&#51109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&#50853;&#44592;24&#51109;.pptx" TargetMode="External"/><Relationship Id="rId128" Type="http://schemas.openxmlformats.org/officeDocument/2006/relationships/hyperlink" Target="../10&#49324;&#47924;&#50648;&#54616;/&#49324;&#47924;&#50648;&#54616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../26&#50640;&#49828;&#44180;/&#50640;&#49828;&#44180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../../&#49888;&#50557;PPT/54%20&#46356;&#47784;&#45936;&#51204;&#49436;/&#46356;&#47784;&#45936;&#51204;&#49436;.pptx" TargetMode="External"/><Relationship Id="rId237" Type="http://schemas.openxmlformats.org/officeDocument/2006/relationships/image" Target="../media/image108.png"/><Relationship Id="rId22" Type="http://schemas.openxmlformats.org/officeDocument/2006/relationships/slide" Target="slide20.xml"/><Relationship Id="rId43" Type="http://schemas.openxmlformats.org/officeDocument/2006/relationships/image" Target="../media/image11.png"/><Relationship Id="rId64" Type="http://schemas.openxmlformats.org/officeDocument/2006/relationships/hyperlink" Target="&#50853;&#44592;19&#51109;.pptx" TargetMode="External"/><Relationship Id="rId118" Type="http://schemas.openxmlformats.org/officeDocument/2006/relationships/hyperlink" Target="../05&#49888;&#47749;&#44592;/&#49888;&#47749;&#44592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21&#51204;&#46020;&#49436;/&#51204;&#46020;&#49436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../../&#49888;&#50557;PPT/42%20&#45572;&#44032;&#48373;&#51020;/&#45572;&#44032;&#48373;&#51020;.pptx" TargetMode="External"/><Relationship Id="rId206" Type="http://schemas.openxmlformats.org/officeDocument/2006/relationships/hyperlink" Target="../../&#49888;&#50557;PPT/49%20&#50640;&#48288;&#49548;&#49436;/&#50640;&#48288;&#49548;&#49436;.pptx" TargetMode="External"/><Relationship Id="rId227" Type="http://schemas.openxmlformats.org/officeDocument/2006/relationships/image" Target="../media/image103.png"/><Relationship Id="rId12" Type="http://schemas.openxmlformats.org/officeDocument/2006/relationships/slide" Target="slide10.xml"/><Relationship Id="rId33" Type="http://schemas.openxmlformats.org/officeDocument/2006/relationships/image" Target="../media/image6.png"/><Relationship Id="rId108" Type="http://schemas.openxmlformats.org/officeDocument/2006/relationships/hyperlink" Target="&#50853;&#44592;40&#51109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&#50853;&#44592;14&#51109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&#50853;&#44592;36&#51109;.pptx" TargetMode="External"/><Relationship Id="rId140" Type="http://schemas.openxmlformats.org/officeDocument/2006/relationships/hyperlink" Target="../16&#45712;&#54756;&#48120;&#50556;/&#45712;&#54756;&#48120;&#50556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37&#54617;&#44060;/&#54617;&#44060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../../&#49888;&#50557;PPT/65%20&#50976;&#45796;&#49436;/&#50976;&#45796;&#49436;1&#51109;.pptx" TargetMode="External"/><Relationship Id="rId23" Type="http://schemas.openxmlformats.org/officeDocument/2006/relationships/slide" Target="slide8.xml"/><Relationship Id="rId119" Type="http://schemas.openxmlformats.org/officeDocument/2006/relationships/image" Target="../media/image49.png"/><Relationship Id="rId44" Type="http://schemas.openxmlformats.org/officeDocument/2006/relationships/hyperlink" Target="&#50853;&#44592;09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&#50853;&#44592;31&#51109;.pptx" TargetMode="External"/><Relationship Id="rId130" Type="http://schemas.openxmlformats.org/officeDocument/2006/relationships/hyperlink" Target="../12&#50676;&#50773;&#44592;&#54616;/&#50676;&#50773;&#44592;&#5461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32&#50836;&#45208;/&#50836;&#45208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11.xml"/><Relationship Id="rId109" Type="http://schemas.openxmlformats.org/officeDocument/2006/relationships/image" Target="../media/image44.png"/><Relationship Id="rId34" Type="http://schemas.openxmlformats.org/officeDocument/2006/relationships/hyperlink" Target="&#50853;&#44592;04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&#50853;&#44592;25&#51109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06&#50668;&#54840;&#49688;&#50500;/&#50668;&#54840;&#49688;&#50500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4.xml"/><Relationship Id="rId162" Type="http://schemas.openxmlformats.org/officeDocument/2006/relationships/hyperlink" Target="../27&#45796;&#45768;&#50648;/&#45796;&#45768;&#50648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../../&#49888;&#50557;PPT/55%20&#46356;&#47784;&#45936;&#54980;&#49436;/&#46356;&#47784;&#45936;&#54980;&#49436;.pptx" TargetMode="External"/><Relationship Id="rId239" Type="http://schemas.openxmlformats.org/officeDocument/2006/relationships/image" Target="../media/image109.png"/><Relationship Id="rId24" Type="http://schemas.openxmlformats.org/officeDocument/2006/relationships/hyperlink" Target="../../&#44396;-&#49888;&#50557;%20&#49457;&#44221;&#47785;&#47197;.pptx" TargetMode="External"/><Relationship Id="rId45" Type="http://schemas.openxmlformats.org/officeDocument/2006/relationships/image" Target="../media/image12.png"/><Relationship Id="rId66" Type="http://schemas.openxmlformats.org/officeDocument/2006/relationships/hyperlink" Target="&#50853;&#44592;20&#51109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02&#52636;&#50528;&#44413;&#44592;/&#52636;&#50528;&#44413;&#44592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22&#50500;&#44032;/&#50500;&#44032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../../&#49888;&#50557;PPT/43%20&#50836;&#54620;&#48373;&#51020;/&#50836;&#54620;&#48373;&#51020;.pptx" TargetMode="External"/><Relationship Id="rId208" Type="http://schemas.openxmlformats.org/officeDocument/2006/relationships/hyperlink" Target="../../&#49888;&#50557;PPT/50%20&#48716;&#47549;&#48372;&#49436;/&#48716;&#47549;&#48372;&#49436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12.xml"/><Relationship Id="rId35" Type="http://schemas.openxmlformats.org/officeDocument/2006/relationships/image" Target="../media/image7.png"/><Relationship Id="rId56" Type="http://schemas.openxmlformats.org/officeDocument/2006/relationships/hyperlink" Target="&#50853;&#44592;15&#51109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&#50853;&#44592;38&#51109;.pptx" TargetMode="External"/><Relationship Id="rId8" Type="http://schemas.openxmlformats.org/officeDocument/2006/relationships/slide" Target="slide5.xml"/><Relationship Id="rId98" Type="http://schemas.openxmlformats.org/officeDocument/2006/relationships/hyperlink" Target="&#50853;&#44592;37&#51109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17&#50640;&#49828;&#45908;/&#50640;&#49828;&#45908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38&#49828;&#44032;&#47028;/&#49828;&#44032;&#47028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image" Target="../media/image2.png"/><Relationship Id="rId46" Type="http://schemas.openxmlformats.org/officeDocument/2006/relationships/hyperlink" Target="&#50853;&#44592;10&#51109;.pptx" TargetMode="External"/><Relationship Id="rId67" Type="http://schemas.openxmlformats.org/officeDocument/2006/relationships/image" Target="../media/image23.png"/><Relationship Id="rId88" Type="http://schemas.openxmlformats.org/officeDocument/2006/relationships/hyperlink" Target="&#50853;&#44592;32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11&#50676;&#50773;&#44592;&#49345;/&#50676;&#50773;&#44592;&#49345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33&#48120;&#44032;/&#48120;&#44032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../../&#49888;&#50557;PPT/56%20&#46356;&#46020;&#49436;/&#46356;&#46020;&#49436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3.xml"/><Relationship Id="rId36" Type="http://schemas.openxmlformats.org/officeDocument/2006/relationships/hyperlink" Target="&#50853;&#44592;05&#51109;.pptx" TargetMode="External"/><Relationship Id="rId57" Type="http://schemas.openxmlformats.org/officeDocument/2006/relationships/image" Target="../media/image18.png"/><Relationship Id="rId106" Type="http://schemas.openxmlformats.org/officeDocument/2006/relationships/hyperlink" Target="&#50853;&#44592;41&#51109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7.xml"/><Relationship Id="rId31" Type="http://schemas.openxmlformats.org/officeDocument/2006/relationships/image" Target="../media/image5.png"/><Relationship Id="rId52" Type="http://schemas.openxmlformats.org/officeDocument/2006/relationships/hyperlink" Target="&#50853;&#44592;13&#51109;.pptx" TargetMode="External"/><Relationship Id="rId73" Type="http://schemas.openxmlformats.org/officeDocument/2006/relationships/image" Target="../media/image26.png"/><Relationship Id="rId78" Type="http://schemas.openxmlformats.org/officeDocument/2006/relationships/hyperlink" Target="&#50853;&#44592;26&#51109;.pptx" TargetMode="External"/><Relationship Id="rId94" Type="http://schemas.openxmlformats.org/officeDocument/2006/relationships/hyperlink" Target="&#50853;&#44592;35&#51109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07&#49324;&#49324;&#44592;/&#49324;&#49324;&#44592;.pptx" TargetMode="External"/><Relationship Id="rId143" Type="http://schemas.openxmlformats.org/officeDocument/2006/relationships/image" Target="../media/image61.png"/><Relationship Id="rId148" Type="http://schemas.openxmlformats.org/officeDocument/2006/relationships/hyperlink" Target="../20&#51104;&#50616;/&#51104;&#50616;.pptx" TargetMode="External"/><Relationship Id="rId164" Type="http://schemas.openxmlformats.org/officeDocument/2006/relationships/hyperlink" Target="../28&#54840;&#49464;&#50500;/&#54840;&#49464;&#50500;.pptx" TargetMode="External"/><Relationship Id="rId169" Type="http://schemas.openxmlformats.org/officeDocument/2006/relationships/image" Target="../media/image74.png"/><Relationship Id="rId185" Type="http://schemas.openxmlformats.org/officeDocument/2006/relationships/image" Target="../media/image82.png"/><Relationship Id="rId4" Type="http://schemas.openxmlformats.org/officeDocument/2006/relationships/slide" Target="slide2.xml"/><Relationship Id="rId9" Type="http://schemas.openxmlformats.org/officeDocument/2006/relationships/slide" Target="slide6.xml"/><Relationship Id="rId180" Type="http://schemas.openxmlformats.org/officeDocument/2006/relationships/hyperlink" Target="../36&#49828;&#48148;&#45264;/&#49828;&#48148;&#45264;.pptx" TargetMode="External"/><Relationship Id="rId210" Type="http://schemas.openxmlformats.org/officeDocument/2006/relationships/hyperlink" Target="../../&#49888;&#50557;PPT/51%20&#44264;&#47196;&#49352;&#49436;/&#44264;&#47196;&#49352;&#49436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hyperlink" Target="&#50853;&#44592;27&#51109;.pptx" TargetMode="External"/><Relationship Id="rId231" Type="http://schemas.openxmlformats.org/officeDocument/2006/relationships/image" Target="../media/image105.png"/><Relationship Id="rId47" Type="http://schemas.openxmlformats.org/officeDocument/2006/relationships/image" Target="../media/image13.png"/><Relationship Id="rId68" Type="http://schemas.openxmlformats.org/officeDocument/2006/relationships/hyperlink" Target="&#50853;&#44592;21&#51109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&#52285;&#49464;&#44592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23&#51060;&#49324;&#50556;/&#51060;&#49324;&#50556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../../&#49888;&#50557;PPT/44%20&#49324;&#46020;&#54665;&#51204;/&#49324;&#46020;&#54665;&#51204;.pptx" TargetMode="External"/><Relationship Id="rId200" Type="http://schemas.openxmlformats.org/officeDocument/2006/relationships/hyperlink" Target="../../&#49888;&#50557;PPT/46%20&#44256;&#47536;&#46020;&#51204;&#49436;/&#44256;&#47536;&#46020;&#51204;&#49436;.pptx" TargetMode="External"/><Relationship Id="rId16" Type="http://schemas.openxmlformats.org/officeDocument/2006/relationships/slide" Target="slide14.xml"/><Relationship Id="rId221" Type="http://schemas.openxmlformats.org/officeDocument/2006/relationships/image" Target="../media/image100.png"/><Relationship Id="rId242" Type="http://schemas.openxmlformats.org/officeDocument/2006/relationships/image" Target="../media/image111.png"/><Relationship Id="rId37" Type="http://schemas.openxmlformats.org/officeDocument/2006/relationships/image" Target="../media/image8.png"/><Relationship Id="rId58" Type="http://schemas.openxmlformats.org/officeDocument/2006/relationships/hyperlink" Target="&#50853;&#44592;16&#51109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&#50853;&#44592;39&#51109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18&#50853;&#44592;/&#50853;&#44592;.pptx" TargetMode="External"/><Relationship Id="rId90" Type="http://schemas.openxmlformats.org/officeDocument/2006/relationships/hyperlink" Target="&#50853;&#44592;33&#51109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39&#47568;&#46972;&#44592;/&#47568;&#46972;&#44592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image" Target="../media/image3.png"/><Relationship Id="rId48" Type="http://schemas.openxmlformats.org/officeDocument/2006/relationships/hyperlink" Target="&#50853;&#44592;11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13&#50669;&#45824;&#49345;/&#50669;&#45824;&#49345;.pptx" TargetMode="External"/><Relationship Id="rId80" Type="http://schemas.openxmlformats.org/officeDocument/2006/relationships/hyperlink" Target="&#50853;&#44592;28&#51109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34&#45208;&#54996;/&#45208;&#54996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../../&#49888;&#50557;PPT/57%20&#48716;&#47112;&#47788;&#49436;/&#48716;&#47112;&#47788;&#49436;1&#51109;.pptx" TargetMode="External"/><Relationship Id="rId243" Type="http://schemas.openxmlformats.org/officeDocument/2006/relationships/image" Target="../media/image129.png"/><Relationship Id="rId17" Type="http://schemas.openxmlformats.org/officeDocument/2006/relationships/slide" Target="slide15.xml"/><Relationship Id="rId38" Type="http://schemas.openxmlformats.org/officeDocument/2006/relationships/hyperlink" Target="&#50853;&#44592;06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08&#47355;&#44592;/&#47355;&#44592;.pptx" TargetMode="External"/><Relationship Id="rId70" Type="http://schemas.openxmlformats.org/officeDocument/2006/relationships/hyperlink" Target="&#50853;&#44592;22&#51109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29&#50836;&#50648;/&#50836;&#50648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3" Type="http://schemas.openxmlformats.org/officeDocument/2006/relationships/image" Target="../media/image106.png"/><Relationship Id="rId28" Type="http://schemas.openxmlformats.org/officeDocument/2006/relationships/hyperlink" Target="&#50853;&#44592;01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03&#47112;&#50948;&#44592;/&#47112;&#50948;&#44592;.pptx" TargetMode="External"/><Relationship Id="rId60" Type="http://schemas.openxmlformats.org/officeDocument/2006/relationships/hyperlink" Target="&#50853;&#44592;17&#51109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24&#50696;&#47112;&#48120;&#50556;/&#50696;&#47112;&#48120;&#50556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../../&#49888;&#50557;PPT/45%20&#47196;&#47560;&#49436;/&#47196;&#47560;&#49436;.pptx" TargetMode="External"/><Relationship Id="rId202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image" Target="../media/image101.png"/><Relationship Id="rId18" Type="http://schemas.openxmlformats.org/officeDocument/2006/relationships/slide" Target="slide16.xml"/><Relationship Id="rId39" Type="http://schemas.openxmlformats.org/officeDocument/2006/relationships/image" Target="../media/image9.png"/><Relationship Id="rId50" Type="http://schemas.openxmlformats.org/officeDocument/2006/relationships/hyperlink" Target="&#50853;&#44592;12&#51109;.pptx" TargetMode="External"/><Relationship Id="rId104" Type="http://schemas.openxmlformats.org/officeDocument/2006/relationships/hyperlink" Target="&#50853;&#44592;42&#51109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19&#49884;&#54200;/&#49884;&#54200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../../&#49888;&#50557;PPT/40%20&#47560;&#53468;&#48373;&#51020;/&#47560;&#53468;&#48373;&#51020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&#50853;&#44592;34&#51109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40" Type="http://schemas.openxmlformats.org/officeDocument/2006/relationships/hyperlink" Target="&#50853;&#44592;07&#51109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14&#50669;&#45824;&#54616;/&#50669;&#45824;&#54616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35&#54616;&#48149;&#44397;/&#54616;&#48149;&#44397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50853;&#44592;29&#51109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7.xml"/><Relationship Id="rId224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hyperlink" Target="&#50853;&#44592;02&#51109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09&#49324;&#47924;&#50648;&#49345;/&#49324;&#47924;&#50648;&#49345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30&#50500;&#47784;&#49828;/&#50500;&#47784;&#49828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50853;&#44592;23&#51109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5" Type="http://schemas.openxmlformats.org/officeDocument/2006/relationships/image" Target="../media/image107.png"/><Relationship Id="rId116" Type="http://schemas.openxmlformats.org/officeDocument/2006/relationships/hyperlink" Target="../04&#48124;&#49688;&#44592;/&#48124;&#49688;&#44592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25&#50696;&#47112;&#48120;&#50556;&#50528;&#44032;/&#50696;&#47112;&#48120;&#50556;&#50528;&#44032;.pptx" TargetMode="External"/><Relationship Id="rId20" Type="http://schemas.openxmlformats.org/officeDocument/2006/relationships/slide" Target="slide18.xml"/><Relationship Id="rId41" Type="http://schemas.openxmlformats.org/officeDocument/2006/relationships/image" Target="../media/image10.png"/><Relationship Id="rId62" Type="http://schemas.openxmlformats.org/officeDocument/2006/relationships/hyperlink" Target="&#50853;&#44592;18&#51109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../../&#49888;&#50557;PPT/41%20&#47560;&#44032;&#48373;&#51020;/&#47560;&#44032;&#48373;&#51020;.pptx" TargetMode="External"/><Relationship Id="rId204" Type="http://schemas.openxmlformats.org/officeDocument/2006/relationships/hyperlink" Target="../../&#49888;&#50557;PPT/48%20&#44040;&#46972;&#46356;&#50500;&#49436;/&#44040;&#46972;&#46356;&#50500;&#49436;.pptx" TargetMode="External"/><Relationship Id="rId225" Type="http://schemas.openxmlformats.org/officeDocument/2006/relationships/image" Target="../media/image102.png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9.xml"/><Relationship Id="rId42" Type="http://schemas.openxmlformats.org/officeDocument/2006/relationships/hyperlink" Target="&#50853;&#44592;08&#51109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&#50853;&#44592;30&#51109;.pptx" TargetMode="External"/><Relationship Id="rId138" Type="http://schemas.openxmlformats.org/officeDocument/2006/relationships/hyperlink" Target="../15&#50640;&#49828;&#46972;/&#50640;&#49828;&#46972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image" Target="../media/image43.png"/><Relationship Id="rId11" Type="http://schemas.openxmlformats.org/officeDocument/2006/relationships/slide" Target="slide9.xml"/><Relationship Id="rId32" Type="http://schemas.openxmlformats.org/officeDocument/2006/relationships/hyperlink" Target="&#50853;&#44592;03&#51109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&#50853;&#44592;24&#51109;.pptx" TargetMode="External"/><Relationship Id="rId128" Type="http://schemas.openxmlformats.org/officeDocument/2006/relationships/hyperlink" Target="../10&#49324;&#47924;&#50648;&#54616;/&#49324;&#47924;&#50648;&#54616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../26&#50640;&#49828;&#44180;/&#50640;&#49828;&#44180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../../&#49888;&#50557;PPT/54%20&#46356;&#47784;&#45936;&#51204;&#49436;/&#46356;&#47784;&#45936;&#51204;&#49436;.pptx" TargetMode="External"/><Relationship Id="rId237" Type="http://schemas.openxmlformats.org/officeDocument/2006/relationships/image" Target="../media/image108.png"/><Relationship Id="rId22" Type="http://schemas.openxmlformats.org/officeDocument/2006/relationships/slide" Target="slide20.xml"/><Relationship Id="rId43" Type="http://schemas.openxmlformats.org/officeDocument/2006/relationships/image" Target="../media/image11.png"/><Relationship Id="rId64" Type="http://schemas.openxmlformats.org/officeDocument/2006/relationships/hyperlink" Target="&#50853;&#44592;19&#51109;.pptx" TargetMode="External"/><Relationship Id="rId118" Type="http://schemas.openxmlformats.org/officeDocument/2006/relationships/hyperlink" Target="../05&#49888;&#47749;&#44592;/&#49888;&#47749;&#44592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21&#51204;&#46020;&#49436;/&#51204;&#46020;&#49436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../../&#49888;&#50557;PPT/42%20&#45572;&#44032;&#48373;&#51020;/&#45572;&#44032;&#48373;&#51020;.pptx" TargetMode="External"/><Relationship Id="rId206" Type="http://schemas.openxmlformats.org/officeDocument/2006/relationships/hyperlink" Target="../../&#49888;&#50557;PPT/49%20&#50640;&#48288;&#49548;&#49436;/&#50640;&#48288;&#49548;&#49436;.pptx" TargetMode="External"/><Relationship Id="rId227" Type="http://schemas.openxmlformats.org/officeDocument/2006/relationships/image" Target="../media/image103.png"/><Relationship Id="rId12" Type="http://schemas.openxmlformats.org/officeDocument/2006/relationships/slide" Target="slide10.xml"/><Relationship Id="rId33" Type="http://schemas.openxmlformats.org/officeDocument/2006/relationships/image" Target="../media/image6.png"/><Relationship Id="rId108" Type="http://schemas.openxmlformats.org/officeDocument/2006/relationships/hyperlink" Target="&#50853;&#44592;40&#51109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&#50853;&#44592;14&#51109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&#50853;&#44592;36&#51109;.pptx" TargetMode="External"/><Relationship Id="rId140" Type="http://schemas.openxmlformats.org/officeDocument/2006/relationships/hyperlink" Target="../16&#45712;&#54756;&#48120;&#50556;/&#45712;&#54756;&#48120;&#50556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37&#54617;&#44060;/&#54617;&#44060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../../&#49888;&#50557;PPT/65%20&#50976;&#45796;&#49436;/&#50976;&#45796;&#49436;1&#51109;.pptx" TargetMode="External"/><Relationship Id="rId23" Type="http://schemas.openxmlformats.org/officeDocument/2006/relationships/slide" Target="slide8.xml"/><Relationship Id="rId119" Type="http://schemas.openxmlformats.org/officeDocument/2006/relationships/image" Target="../media/image49.png"/><Relationship Id="rId44" Type="http://schemas.openxmlformats.org/officeDocument/2006/relationships/hyperlink" Target="&#50853;&#44592;09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&#50853;&#44592;31&#51109;.pptx" TargetMode="External"/><Relationship Id="rId130" Type="http://schemas.openxmlformats.org/officeDocument/2006/relationships/hyperlink" Target="../12&#50676;&#50773;&#44592;&#54616;/&#50676;&#50773;&#44592;&#5461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32&#50836;&#45208;/&#50836;&#45208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11.xml"/><Relationship Id="rId109" Type="http://schemas.openxmlformats.org/officeDocument/2006/relationships/image" Target="../media/image44.png"/><Relationship Id="rId34" Type="http://schemas.openxmlformats.org/officeDocument/2006/relationships/hyperlink" Target="&#50853;&#44592;04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&#50853;&#44592;25&#51109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06&#50668;&#54840;&#49688;&#50500;/&#50668;&#54840;&#49688;&#50500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4.xml"/><Relationship Id="rId162" Type="http://schemas.openxmlformats.org/officeDocument/2006/relationships/hyperlink" Target="../27&#45796;&#45768;&#50648;/&#45796;&#45768;&#50648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../../&#49888;&#50557;PPT/55%20&#46356;&#47784;&#45936;&#54980;&#49436;/&#46356;&#47784;&#45936;&#54980;&#49436;.pptx" TargetMode="External"/><Relationship Id="rId239" Type="http://schemas.openxmlformats.org/officeDocument/2006/relationships/image" Target="../media/image109.png"/><Relationship Id="rId24" Type="http://schemas.openxmlformats.org/officeDocument/2006/relationships/hyperlink" Target="../../&#44396;-&#49888;&#50557;%20&#49457;&#44221;&#47785;&#47197;.pptx" TargetMode="External"/><Relationship Id="rId45" Type="http://schemas.openxmlformats.org/officeDocument/2006/relationships/image" Target="../media/image12.png"/><Relationship Id="rId66" Type="http://schemas.openxmlformats.org/officeDocument/2006/relationships/hyperlink" Target="&#50853;&#44592;20&#51109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02&#52636;&#50528;&#44413;&#44592;/&#52636;&#50528;&#44413;&#44592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22&#50500;&#44032;/&#50500;&#44032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../../&#49888;&#50557;PPT/43%20&#50836;&#54620;&#48373;&#51020;/&#50836;&#54620;&#48373;&#51020;.pptx" TargetMode="External"/><Relationship Id="rId208" Type="http://schemas.openxmlformats.org/officeDocument/2006/relationships/hyperlink" Target="../../&#49888;&#50557;PPT/50%20&#48716;&#47549;&#48372;&#49436;/&#48716;&#47549;&#48372;&#49436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12.xml"/><Relationship Id="rId35" Type="http://schemas.openxmlformats.org/officeDocument/2006/relationships/image" Target="../media/image7.png"/><Relationship Id="rId56" Type="http://schemas.openxmlformats.org/officeDocument/2006/relationships/hyperlink" Target="&#50853;&#44592;15&#51109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&#50853;&#44592;38&#51109;.pptx" TargetMode="External"/><Relationship Id="rId8" Type="http://schemas.openxmlformats.org/officeDocument/2006/relationships/slide" Target="slide5.xml"/><Relationship Id="rId98" Type="http://schemas.openxmlformats.org/officeDocument/2006/relationships/hyperlink" Target="&#50853;&#44592;37&#51109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17&#50640;&#49828;&#45908;/&#50640;&#49828;&#45908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38&#49828;&#44032;&#47028;/&#49828;&#44032;&#47028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image" Target="../media/image2.png"/><Relationship Id="rId46" Type="http://schemas.openxmlformats.org/officeDocument/2006/relationships/hyperlink" Target="&#50853;&#44592;10&#51109;.pptx" TargetMode="External"/><Relationship Id="rId67" Type="http://schemas.openxmlformats.org/officeDocument/2006/relationships/image" Target="../media/image23.png"/><Relationship Id="rId88" Type="http://schemas.openxmlformats.org/officeDocument/2006/relationships/hyperlink" Target="&#50853;&#44592;32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11&#50676;&#50773;&#44592;&#49345;/&#50676;&#50773;&#44592;&#49345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33&#48120;&#44032;/&#48120;&#44032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../../&#49888;&#50557;PPT/56%20&#46356;&#46020;&#49436;/&#46356;&#46020;&#49436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3.xml"/><Relationship Id="rId36" Type="http://schemas.openxmlformats.org/officeDocument/2006/relationships/hyperlink" Target="&#50853;&#44592;05&#51109;.pptx" TargetMode="External"/><Relationship Id="rId57" Type="http://schemas.openxmlformats.org/officeDocument/2006/relationships/image" Target="../media/image18.png"/><Relationship Id="rId106" Type="http://schemas.openxmlformats.org/officeDocument/2006/relationships/hyperlink" Target="&#50853;&#44592;41&#51109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7.xml"/><Relationship Id="rId31" Type="http://schemas.openxmlformats.org/officeDocument/2006/relationships/image" Target="../media/image5.png"/><Relationship Id="rId52" Type="http://schemas.openxmlformats.org/officeDocument/2006/relationships/hyperlink" Target="&#50853;&#44592;13&#51109;.pptx" TargetMode="External"/><Relationship Id="rId73" Type="http://schemas.openxmlformats.org/officeDocument/2006/relationships/image" Target="../media/image26.png"/><Relationship Id="rId78" Type="http://schemas.openxmlformats.org/officeDocument/2006/relationships/hyperlink" Target="&#50853;&#44592;26&#51109;.pptx" TargetMode="External"/><Relationship Id="rId94" Type="http://schemas.openxmlformats.org/officeDocument/2006/relationships/hyperlink" Target="&#50853;&#44592;35&#51109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07&#49324;&#49324;&#44592;/&#49324;&#49324;&#44592;.pptx" TargetMode="External"/><Relationship Id="rId143" Type="http://schemas.openxmlformats.org/officeDocument/2006/relationships/image" Target="../media/image61.png"/><Relationship Id="rId148" Type="http://schemas.openxmlformats.org/officeDocument/2006/relationships/hyperlink" Target="../20&#51104;&#50616;/&#51104;&#50616;.pptx" TargetMode="External"/><Relationship Id="rId164" Type="http://schemas.openxmlformats.org/officeDocument/2006/relationships/hyperlink" Target="../28&#54840;&#49464;&#50500;/&#54840;&#49464;&#50500;.pptx" TargetMode="External"/><Relationship Id="rId169" Type="http://schemas.openxmlformats.org/officeDocument/2006/relationships/image" Target="../media/image74.png"/><Relationship Id="rId185" Type="http://schemas.openxmlformats.org/officeDocument/2006/relationships/image" Target="../media/image82.png"/><Relationship Id="rId4" Type="http://schemas.openxmlformats.org/officeDocument/2006/relationships/slide" Target="slide2.xml"/><Relationship Id="rId9" Type="http://schemas.openxmlformats.org/officeDocument/2006/relationships/slide" Target="slide6.xml"/><Relationship Id="rId180" Type="http://schemas.openxmlformats.org/officeDocument/2006/relationships/hyperlink" Target="../36&#49828;&#48148;&#45264;/&#49828;&#48148;&#45264;.pptx" TargetMode="External"/><Relationship Id="rId210" Type="http://schemas.openxmlformats.org/officeDocument/2006/relationships/hyperlink" Target="../../&#49888;&#50557;PPT/51%20&#44264;&#47196;&#49352;&#49436;/&#44264;&#47196;&#49352;&#49436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hyperlink" Target="&#50853;&#44592;27&#51109;.pptx" TargetMode="External"/><Relationship Id="rId231" Type="http://schemas.openxmlformats.org/officeDocument/2006/relationships/image" Target="../media/image105.png"/><Relationship Id="rId47" Type="http://schemas.openxmlformats.org/officeDocument/2006/relationships/image" Target="../media/image13.png"/><Relationship Id="rId68" Type="http://schemas.openxmlformats.org/officeDocument/2006/relationships/hyperlink" Target="&#50853;&#44592;21&#51109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&#52285;&#49464;&#44592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23&#51060;&#49324;&#50556;/&#51060;&#49324;&#50556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../../&#49888;&#50557;PPT/44%20&#49324;&#46020;&#54665;&#51204;/&#49324;&#46020;&#54665;&#51204;.pptx" TargetMode="External"/><Relationship Id="rId200" Type="http://schemas.openxmlformats.org/officeDocument/2006/relationships/hyperlink" Target="../../&#49888;&#50557;PPT/46%20&#44256;&#47536;&#46020;&#51204;&#49436;/&#44256;&#47536;&#46020;&#51204;&#49436;.pptx" TargetMode="External"/><Relationship Id="rId16" Type="http://schemas.openxmlformats.org/officeDocument/2006/relationships/slide" Target="slide14.xml"/><Relationship Id="rId221" Type="http://schemas.openxmlformats.org/officeDocument/2006/relationships/image" Target="../media/image100.png"/><Relationship Id="rId242" Type="http://schemas.openxmlformats.org/officeDocument/2006/relationships/image" Target="../media/image111.png"/><Relationship Id="rId37" Type="http://schemas.openxmlformats.org/officeDocument/2006/relationships/image" Target="../media/image8.png"/><Relationship Id="rId58" Type="http://schemas.openxmlformats.org/officeDocument/2006/relationships/hyperlink" Target="&#50853;&#44592;16&#51109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&#50853;&#44592;39&#51109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18&#50853;&#44592;/&#50853;&#44592;.pptx" TargetMode="External"/><Relationship Id="rId90" Type="http://schemas.openxmlformats.org/officeDocument/2006/relationships/hyperlink" Target="&#50853;&#44592;33&#51109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39&#47568;&#46972;&#44592;/&#47568;&#46972;&#44592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image" Target="../media/image3.png"/><Relationship Id="rId48" Type="http://schemas.openxmlformats.org/officeDocument/2006/relationships/hyperlink" Target="&#50853;&#44592;11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13&#50669;&#45824;&#49345;/&#50669;&#45824;&#49345;.pptx" TargetMode="External"/><Relationship Id="rId80" Type="http://schemas.openxmlformats.org/officeDocument/2006/relationships/hyperlink" Target="&#50853;&#44592;28&#51109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34&#45208;&#54996;/&#45208;&#54996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../../&#49888;&#50557;PPT/57%20&#48716;&#47112;&#47788;&#49436;/&#48716;&#47112;&#47788;&#49436;1&#51109;.pptx" TargetMode="External"/><Relationship Id="rId243" Type="http://schemas.openxmlformats.org/officeDocument/2006/relationships/image" Target="../media/image130.png"/><Relationship Id="rId17" Type="http://schemas.openxmlformats.org/officeDocument/2006/relationships/slide" Target="slide15.xml"/><Relationship Id="rId38" Type="http://schemas.openxmlformats.org/officeDocument/2006/relationships/hyperlink" Target="&#50853;&#44592;06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08&#47355;&#44592;/&#47355;&#44592;.pptx" TargetMode="External"/><Relationship Id="rId70" Type="http://schemas.openxmlformats.org/officeDocument/2006/relationships/hyperlink" Target="&#50853;&#44592;22&#51109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29&#50836;&#50648;/&#50836;&#50648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3" Type="http://schemas.openxmlformats.org/officeDocument/2006/relationships/image" Target="../media/image106.png"/><Relationship Id="rId28" Type="http://schemas.openxmlformats.org/officeDocument/2006/relationships/hyperlink" Target="&#50853;&#44592;01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03&#47112;&#50948;&#44592;/&#47112;&#50948;&#44592;.pptx" TargetMode="External"/><Relationship Id="rId60" Type="http://schemas.openxmlformats.org/officeDocument/2006/relationships/hyperlink" Target="&#50853;&#44592;17&#51109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24&#50696;&#47112;&#48120;&#50556;/&#50696;&#47112;&#48120;&#50556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../../&#49888;&#50557;PPT/45%20&#47196;&#47560;&#49436;/&#47196;&#47560;&#49436;.pptx" TargetMode="External"/><Relationship Id="rId202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image" Target="../media/image101.png"/><Relationship Id="rId18" Type="http://schemas.openxmlformats.org/officeDocument/2006/relationships/slide" Target="slide16.xml"/><Relationship Id="rId39" Type="http://schemas.openxmlformats.org/officeDocument/2006/relationships/image" Target="../media/image9.png"/><Relationship Id="rId50" Type="http://schemas.openxmlformats.org/officeDocument/2006/relationships/hyperlink" Target="&#50853;&#44592;12&#51109;.pptx" TargetMode="External"/><Relationship Id="rId104" Type="http://schemas.openxmlformats.org/officeDocument/2006/relationships/hyperlink" Target="&#50853;&#44592;42&#51109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19&#49884;&#54200;/&#49884;&#54200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../../&#49888;&#50557;PPT/40%20&#47560;&#53468;&#48373;&#51020;/&#47560;&#53468;&#48373;&#51020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&#50853;&#44592;34&#51109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40" Type="http://schemas.openxmlformats.org/officeDocument/2006/relationships/hyperlink" Target="&#50853;&#44592;07&#51109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14&#50669;&#45824;&#54616;/&#50669;&#45824;&#54616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35&#54616;&#48149;&#44397;/&#54616;&#48149;&#44397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50853;&#44592;29&#51109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7.xml"/><Relationship Id="rId224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hyperlink" Target="&#50853;&#44592;02&#51109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09&#49324;&#47924;&#50648;&#49345;/&#49324;&#47924;&#50648;&#49345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30&#50500;&#47784;&#49828;/&#50500;&#47784;&#49828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50853;&#44592;23&#51109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5" Type="http://schemas.openxmlformats.org/officeDocument/2006/relationships/image" Target="../media/image107.png"/><Relationship Id="rId116" Type="http://schemas.openxmlformats.org/officeDocument/2006/relationships/hyperlink" Target="../04&#48124;&#49688;&#44592;/&#48124;&#49688;&#44592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25&#50696;&#47112;&#48120;&#50556;&#50528;&#44032;/&#50696;&#47112;&#48120;&#50556;&#50528;&#44032;.pptx" TargetMode="External"/><Relationship Id="rId20" Type="http://schemas.openxmlformats.org/officeDocument/2006/relationships/slide" Target="slide18.xml"/><Relationship Id="rId41" Type="http://schemas.openxmlformats.org/officeDocument/2006/relationships/image" Target="../media/image10.png"/><Relationship Id="rId62" Type="http://schemas.openxmlformats.org/officeDocument/2006/relationships/hyperlink" Target="&#50853;&#44592;18&#51109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../../&#49888;&#50557;PPT/41%20&#47560;&#44032;&#48373;&#51020;/&#47560;&#44032;&#48373;&#51020;.pptx" TargetMode="External"/><Relationship Id="rId204" Type="http://schemas.openxmlformats.org/officeDocument/2006/relationships/hyperlink" Target="../../&#49888;&#50557;PPT/48%20&#44040;&#46972;&#46356;&#50500;&#49436;/&#44040;&#46972;&#46356;&#50500;&#49436;.pptx" TargetMode="External"/><Relationship Id="rId225" Type="http://schemas.openxmlformats.org/officeDocument/2006/relationships/image" Target="../media/image102.png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9.xml"/><Relationship Id="rId42" Type="http://schemas.openxmlformats.org/officeDocument/2006/relationships/hyperlink" Target="&#50853;&#44592;08&#51109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&#50853;&#44592;30&#51109;.pptx" TargetMode="External"/><Relationship Id="rId138" Type="http://schemas.openxmlformats.org/officeDocument/2006/relationships/hyperlink" Target="../15&#50640;&#49828;&#46972;/&#50640;&#49828;&#46972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image" Target="../media/image43.png"/><Relationship Id="rId11" Type="http://schemas.openxmlformats.org/officeDocument/2006/relationships/slide" Target="slide9.xml"/><Relationship Id="rId32" Type="http://schemas.openxmlformats.org/officeDocument/2006/relationships/hyperlink" Target="&#50853;&#44592;03&#51109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&#50853;&#44592;24&#51109;.pptx" TargetMode="External"/><Relationship Id="rId128" Type="http://schemas.openxmlformats.org/officeDocument/2006/relationships/hyperlink" Target="../10&#49324;&#47924;&#50648;&#54616;/&#49324;&#47924;&#50648;&#54616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../26&#50640;&#49828;&#44180;/&#50640;&#49828;&#44180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../../&#49888;&#50557;PPT/54%20&#46356;&#47784;&#45936;&#51204;&#49436;/&#46356;&#47784;&#45936;&#51204;&#49436;.pptx" TargetMode="External"/><Relationship Id="rId237" Type="http://schemas.openxmlformats.org/officeDocument/2006/relationships/image" Target="../media/image108.png"/><Relationship Id="rId22" Type="http://schemas.openxmlformats.org/officeDocument/2006/relationships/slide" Target="slide20.xml"/><Relationship Id="rId43" Type="http://schemas.openxmlformats.org/officeDocument/2006/relationships/image" Target="../media/image11.png"/><Relationship Id="rId64" Type="http://schemas.openxmlformats.org/officeDocument/2006/relationships/hyperlink" Target="&#50853;&#44592;19&#51109;.pptx" TargetMode="External"/><Relationship Id="rId118" Type="http://schemas.openxmlformats.org/officeDocument/2006/relationships/hyperlink" Target="../05&#49888;&#47749;&#44592;/&#49888;&#47749;&#44592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21&#51204;&#46020;&#49436;/&#51204;&#46020;&#49436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../../&#49888;&#50557;PPT/42%20&#45572;&#44032;&#48373;&#51020;/&#45572;&#44032;&#48373;&#51020;.pptx" TargetMode="External"/><Relationship Id="rId206" Type="http://schemas.openxmlformats.org/officeDocument/2006/relationships/hyperlink" Target="../../&#49888;&#50557;PPT/49%20&#50640;&#48288;&#49548;&#49436;/&#50640;&#48288;&#49548;&#49436;.pptx" TargetMode="External"/><Relationship Id="rId227" Type="http://schemas.openxmlformats.org/officeDocument/2006/relationships/image" Target="../media/image103.png"/><Relationship Id="rId12" Type="http://schemas.openxmlformats.org/officeDocument/2006/relationships/slide" Target="slide10.xml"/><Relationship Id="rId33" Type="http://schemas.openxmlformats.org/officeDocument/2006/relationships/image" Target="../media/image6.png"/><Relationship Id="rId108" Type="http://schemas.openxmlformats.org/officeDocument/2006/relationships/hyperlink" Target="&#50853;&#44592;40&#51109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&#50853;&#44592;14&#51109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&#50853;&#44592;36&#51109;.pptx" TargetMode="External"/><Relationship Id="rId140" Type="http://schemas.openxmlformats.org/officeDocument/2006/relationships/hyperlink" Target="../16&#45712;&#54756;&#48120;&#50556;/&#45712;&#54756;&#48120;&#50556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37&#54617;&#44060;/&#54617;&#44060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../../&#49888;&#50557;PPT/65%20&#50976;&#45796;&#49436;/&#50976;&#45796;&#49436;1&#51109;.pptx" TargetMode="External"/><Relationship Id="rId23" Type="http://schemas.openxmlformats.org/officeDocument/2006/relationships/slide" Target="slide8.xml"/><Relationship Id="rId119" Type="http://schemas.openxmlformats.org/officeDocument/2006/relationships/image" Target="../media/image49.png"/><Relationship Id="rId44" Type="http://schemas.openxmlformats.org/officeDocument/2006/relationships/hyperlink" Target="&#50853;&#44592;09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&#50853;&#44592;31&#51109;.pptx" TargetMode="External"/><Relationship Id="rId130" Type="http://schemas.openxmlformats.org/officeDocument/2006/relationships/hyperlink" Target="../12&#50676;&#50773;&#44592;&#54616;/&#50676;&#50773;&#44592;&#5461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32&#50836;&#45208;/&#50836;&#45208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11.xml"/><Relationship Id="rId109" Type="http://schemas.openxmlformats.org/officeDocument/2006/relationships/image" Target="../media/image44.png"/><Relationship Id="rId34" Type="http://schemas.openxmlformats.org/officeDocument/2006/relationships/hyperlink" Target="&#50853;&#44592;04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&#50853;&#44592;25&#51109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06&#50668;&#54840;&#49688;&#50500;/&#50668;&#54840;&#49688;&#50500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4.xml"/><Relationship Id="rId162" Type="http://schemas.openxmlformats.org/officeDocument/2006/relationships/hyperlink" Target="../27&#45796;&#45768;&#50648;/&#45796;&#45768;&#50648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../../&#49888;&#50557;PPT/55%20&#46356;&#47784;&#45936;&#54980;&#49436;/&#46356;&#47784;&#45936;&#54980;&#49436;.pptx" TargetMode="External"/><Relationship Id="rId239" Type="http://schemas.openxmlformats.org/officeDocument/2006/relationships/image" Target="../media/image109.png"/><Relationship Id="rId24" Type="http://schemas.openxmlformats.org/officeDocument/2006/relationships/hyperlink" Target="../../&#44396;-&#49888;&#50557;%20&#49457;&#44221;&#47785;&#47197;.pptx" TargetMode="External"/><Relationship Id="rId45" Type="http://schemas.openxmlformats.org/officeDocument/2006/relationships/image" Target="../media/image12.png"/><Relationship Id="rId66" Type="http://schemas.openxmlformats.org/officeDocument/2006/relationships/hyperlink" Target="&#50853;&#44592;20&#51109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02&#52636;&#50528;&#44413;&#44592;/&#52636;&#50528;&#44413;&#44592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22&#50500;&#44032;/&#50500;&#44032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../../&#49888;&#50557;PPT/43%20&#50836;&#54620;&#48373;&#51020;/&#50836;&#54620;&#48373;&#51020;.pptx" TargetMode="External"/><Relationship Id="rId208" Type="http://schemas.openxmlformats.org/officeDocument/2006/relationships/hyperlink" Target="../../&#49888;&#50557;PPT/50%20&#48716;&#47549;&#48372;&#49436;/&#48716;&#47549;&#48372;&#49436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12.xml"/><Relationship Id="rId35" Type="http://schemas.openxmlformats.org/officeDocument/2006/relationships/image" Target="../media/image7.png"/><Relationship Id="rId56" Type="http://schemas.openxmlformats.org/officeDocument/2006/relationships/hyperlink" Target="&#50853;&#44592;15&#51109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&#50853;&#44592;38&#51109;.pptx" TargetMode="External"/><Relationship Id="rId8" Type="http://schemas.openxmlformats.org/officeDocument/2006/relationships/slide" Target="slide5.xml"/><Relationship Id="rId98" Type="http://schemas.openxmlformats.org/officeDocument/2006/relationships/hyperlink" Target="&#50853;&#44592;37&#51109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17&#50640;&#49828;&#45908;/&#50640;&#49828;&#45908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38&#49828;&#44032;&#47028;/&#49828;&#44032;&#47028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image" Target="../media/image2.png"/><Relationship Id="rId46" Type="http://schemas.openxmlformats.org/officeDocument/2006/relationships/hyperlink" Target="&#50853;&#44592;10&#51109;.pptx" TargetMode="External"/><Relationship Id="rId67" Type="http://schemas.openxmlformats.org/officeDocument/2006/relationships/image" Target="../media/image23.png"/><Relationship Id="rId88" Type="http://schemas.openxmlformats.org/officeDocument/2006/relationships/hyperlink" Target="&#50853;&#44592;32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11&#50676;&#50773;&#44592;&#49345;/&#50676;&#50773;&#44592;&#49345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33&#48120;&#44032;/&#48120;&#44032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../../&#49888;&#50557;PPT/56%20&#46356;&#46020;&#49436;/&#46356;&#46020;&#49436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3.xml"/><Relationship Id="rId36" Type="http://schemas.openxmlformats.org/officeDocument/2006/relationships/hyperlink" Target="&#50853;&#44592;05&#51109;.pptx" TargetMode="External"/><Relationship Id="rId57" Type="http://schemas.openxmlformats.org/officeDocument/2006/relationships/image" Target="../media/image18.png"/><Relationship Id="rId106" Type="http://schemas.openxmlformats.org/officeDocument/2006/relationships/hyperlink" Target="&#50853;&#44592;41&#51109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7.xml"/><Relationship Id="rId31" Type="http://schemas.openxmlformats.org/officeDocument/2006/relationships/image" Target="../media/image5.png"/><Relationship Id="rId52" Type="http://schemas.openxmlformats.org/officeDocument/2006/relationships/hyperlink" Target="&#50853;&#44592;13&#51109;.pptx" TargetMode="External"/><Relationship Id="rId73" Type="http://schemas.openxmlformats.org/officeDocument/2006/relationships/image" Target="../media/image26.png"/><Relationship Id="rId78" Type="http://schemas.openxmlformats.org/officeDocument/2006/relationships/hyperlink" Target="&#50853;&#44592;26&#51109;.pptx" TargetMode="External"/><Relationship Id="rId94" Type="http://schemas.openxmlformats.org/officeDocument/2006/relationships/hyperlink" Target="&#50853;&#44592;35&#51109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07&#49324;&#49324;&#44592;/&#49324;&#49324;&#44592;.pptx" TargetMode="External"/><Relationship Id="rId143" Type="http://schemas.openxmlformats.org/officeDocument/2006/relationships/image" Target="../media/image61.png"/><Relationship Id="rId148" Type="http://schemas.openxmlformats.org/officeDocument/2006/relationships/hyperlink" Target="../20&#51104;&#50616;/&#51104;&#50616;.pptx" TargetMode="External"/><Relationship Id="rId164" Type="http://schemas.openxmlformats.org/officeDocument/2006/relationships/hyperlink" Target="../28&#54840;&#49464;&#50500;/&#54840;&#49464;&#50500;.pptx" TargetMode="External"/><Relationship Id="rId169" Type="http://schemas.openxmlformats.org/officeDocument/2006/relationships/image" Target="../media/image74.png"/><Relationship Id="rId185" Type="http://schemas.openxmlformats.org/officeDocument/2006/relationships/image" Target="../media/image82.png"/><Relationship Id="rId4" Type="http://schemas.openxmlformats.org/officeDocument/2006/relationships/slide" Target="slide2.xml"/><Relationship Id="rId9" Type="http://schemas.openxmlformats.org/officeDocument/2006/relationships/slide" Target="slide6.xml"/><Relationship Id="rId180" Type="http://schemas.openxmlformats.org/officeDocument/2006/relationships/hyperlink" Target="../36&#49828;&#48148;&#45264;/&#49828;&#48148;&#45264;.pptx" TargetMode="External"/><Relationship Id="rId210" Type="http://schemas.openxmlformats.org/officeDocument/2006/relationships/hyperlink" Target="../../&#49888;&#50557;PPT/51%20&#44264;&#47196;&#49352;&#49436;/&#44264;&#47196;&#49352;&#49436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hyperlink" Target="&#50853;&#44592;27&#51109;.pptx" TargetMode="External"/><Relationship Id="rId231" Type="http://schemas.openxmlformats.org/officeDocument/2006/relationships/image" Target="../media/image105.png"/><Relationship Id="rId47" Type="http://schemas.openxmlformats.org/officeDocument/2006/relationships/image" Target="../media/image13.png"/><Relationship Id="rId68" Type="http://schemas.openxmlformats.org/officeDocument/2006/relationships/hyperlink" Target="&#50853;&#44592;21&#51109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&#52285;&#49464;&#44592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23&#51060;&#49324;&#50556;/&#51060;&#49324;&#50556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../../&#49888;&#50557;PPT/44%20&#49324;&#46020;&#54665;&#51204;/&#49324;&#46020;&#54665;&#51204;.pptx" TargetMode="External"/><Relationship Id="rId200" Type="http://schemas.openxmlformats.org/officeDocument/2006/relationships/hyperlink" Target="../../&#49888;&#50557;PPT/46%20&#44256;&#47536;&#46020;&#51204;&#49436;/&#44256;&#47536;&#46020;&#51204;&#49436;.pptx" TargetMode="External"/><Relationship Id="rId16" Type="http://schemas.openxmlformats.org/officeDocument/2006/relationships/slide" Target="slide14.xml"/><Relationship Id="rId221" Type="http://schemas.openxmlformats.org/officeDocument/2006/relationships/image" Target="../media/image100.png"/><Relationship Id="rId242" Type="http://schemas.openxmlformats.org/officeDocument/2006/relationships/image" Target="../media/image111.png"/><Relationship Id="rId37" Type="http://schemas.openxmlformats.org/officeDocument/2006/relationships/image" Target="../media/image8.png"/><Relationship Id="rId58" Type="http://schemas.openxmlformats.org/officeDocument/2006/relationships/hyperlink" Target="&#50853;&#44592;16&#51109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&#50853;&#44592;39&#51109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18&#50853;&#44592;/&#50853;&#44592;.pptx" TargetMode="External"/><Relationship Id="rId90" Type="http://schemas.openxmlformats.org/officeDocument/2006/relationships/hyperlink" Target="&#50853;&#44592;33&#51109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39&#47568;&#46972;&#44592;/&#47568;&#46972;&#44592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image" Target="../media/image3.png"/><Relationship Id="rId48" Type="http://schemas.openxmlformats.org/officeDocument/2006/relationships/hyperlink" Target="&#50853;&#44592;11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13&#50669;&#45824;&#49345;/&#50669;&#45824;&#49345;.pptx" TargetMode="External"/><Relationship Id="rId80" Type="http://schemas.openxmlformats.org/officeDocument/2006/relationships/hyperlink" Target="&#50853;&#44592;28&#51109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34&#45208;&#54996;/&#45208;&#54996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../../&#49888;&#50557;PPT/57%20&#48716;&#47112;&#47788;&#49436;/&#48716;&#47112;&#47788;&#49436;1&#51109;.pptx" TargetMode="External"/><Relationship Id="rId243" Type="http://schemas.openxmlformats.org/officeDocument/2006/relationships/image" Target="../media/image131.png"/><Relationship Id="rId17" Type="http://schemas.openxmlformats.org/officeDocument/2006/relationships/slide" Target="slide15.xml"/><Relationship Id="rId38" Type="http://schemas.openxmlformats.org/officeDocument/2006/relationships/hyperlink" Target="&#50853;&#44592;06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08&#47355;&#44592;/&#47355;&#44592;.pptx" TargetMode="External"/><Relationship Id="rId70" Type="http://schemas.openxmlformats.org/officeDocument/2006/relationships/hyperlink" Target="&#50853;&#44592;22&#51109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29&#50836;&#50648;/&#50836;&#50648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3" Type="http://schemas.openxmlformats.org/officeDocument/2006/relationships/image" Target="../media/image106.png"/><Relationship Id="rId28" Type="http://schemas.openxmlformats.org/officeDocument/2006/relationships/hyperlink" Target="&#50853;&#44592;01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03&#47112;&#50948;&#44592;/&#47112;&#50948;&#44592;.pptx" TargetMode="External"/><Relationship Id="rId60" Type="http://schemas.openxmlformats.org/officeDocument/2006/relationships/hyperlink" Target="&#50853;&#44592;17&#51109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24&#50696;&#47112;&#48120;&#50556;/&#50696;&#47112;&#48120;&#50556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../../&#49888;&#50557;PPT/45%20&#47196;&#47560;&#49436;/&#47196;&#47560;&#49436;.pptx" TargetMode="External"/><Relationship Id="rId202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image" Target="../media/image101.png"/><Relationship Id="rId18" Type="http://schemas.openxmlformats.org/officeDocument/2006/relationships/slide" Target="slide16.xml"/><Relationship Id="rId39" Type="http://schemas.openxmlformats.org/officeDocument/2006/relationships/image" Target="../media/image9.png"/><Relationship Id="rId50" Type="http://schemas.openxmlformats.org/officeDocument/2006/relationships/hyperlink" Target="&#50853;&#44592;12&#51109;.pptx" TargetMode="External"/><Relationship Id="rId104" Type="http://schemas.openxmlformats.org/officeDocument/2006/relationships/hyperlink" Target="&#50853;&#44592;42&#51109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19&#49884;&#54200;/&#49884;&#54200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../../&#49888;&#50557;PPT/40%20&#47560;&#53468;&#48373;&#51020;/&#47560;&#53468;&#48373;&#51020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&#50853;&#44592;34&#51109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40" Type="http://schemas.openxmlformats.org/officeDocument/2006/relationships/hyperlink" Target="&#50853;&#44592;07&#51109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14&#50669;&#45824;&#54616;/&#50669;&#45824;&#54616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35&#54616;&#48149;&#44397;/&#54616;&#48149;&#44397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50853;&#44592;29&#51109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7.xml"/><Relationship Id="rId224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hyperlink" Target="&#50853;&#44592;02&#51109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09&#49324;&#47924;&#50648;&#49345;/&#49324;&#47924;&#50648;&#49345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30&#50500;&#47784;&#49828;/&#50500;&#47784;&#49828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50853;&#44592;23&#51109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5" Type="http://schemas.openxmlformats.org/officeDocument/2006/relationships/image" Target="../media/image107.png"/><Relationship Id="rId116" Type="http://schemas.openxmlformats.org/officeDocument/2006/relationships/hyperlink" Target="../04&#48124;&#49688;&#44592;/&#48124;&#49688;&#44592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25&#50696;&#47112;&#48120;&#50556;&#50528;&#44032;/&#50696;&#47112;&#48120;&#50556;&#50528;&#44032;.pptx" TargetMode="External"/><Relationship Id="rId20" Type="http://schemas.openxmlformats.org/officeDocument/2006/relationships/slide" Target="slide18.xml"/><Relationship Id="rId41" Type="http://schemas.openxmlformats.org/officeDocument/2006/relationships/image" Target="../media/image10.png"/><Relationship Id="rId62" Type="http://schemas.openxmlformats.org/officeDocument/2006/relationships/hyperlink" Target="&#50853;&#44592;18&#51109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../../&#49888;&#50557;PPT/41%20&#47560;&#44032;&#48373;&#51020;/&#47560;&#44032;&#48373;&#51020;.pptx" TargetMode="External"/><Relationship Id="rId204" Type="http://schemas.openxmlformats.org/officeDocument/2006/relationships/hyperlink" Target="../../&#49888;&#50557;PPT/48%20&#44040;&#46972;&#46356;&#50500;&#49436;/&#44040;&#46972;&#46356;&#50500;&#49436;.pptx" TargetMode="External"/><Relationship Id="rId225" Type="http://schemas.openxmlformats.org/officeDocument/2006/relationships/image" Target="../media/image102.png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9.xml"/><Relationship Id="rId42" Type="http://schemas.openxmlformats.org/officeDocument/2006/relationships/hyperlink" Target="&#50853;&#44592;08&#51109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&#50853;&#44592;30&#51109;.pptx" TargetMode="External"/><Relationship Id="rId138" Type="http://schemas.openxmlformats.org/officeDocument/2006/relationships/hyperlink" Target="../15&#50640;&#49828;&#46972;/&#50640;&#49828;&#46972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image" Target="../media/image43.png"/><Relationship Id="rId11" Type="http://schemas.openxmlformats.org/officeDocument/2006/relationships/slide" Target="slide9.xml"/><Relationship Id="rId32" Type="http://schemas.openxmlformats.org/officeDocument/2006/relationships/hyperlink" Target="&#50853;&#44592;03&#51109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&#50853;&#44592;24&#51109;.pptx" TargetMode="External"/><Relationship Id="rId128" Type="http://schemas.openxmlformats.org/officeDocument/2006/relationships/hyperlink" Target="../10&#49324;&#47924;&#50648;&#54616;/&#49324;&#47924;&#50648;&#54616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../26&#50640;&#49828;&#44180;/&#50640;&#49828;&#44180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../../&#49888;&#50557;PPT/54%20&#46356;&#47784;&#45936;&#51204;&#49436;/&#46356;&#47784;&#45936;&#51204;&#49436;.pptx" TargetMode="External"/><Relationship Id="rId237" Type="http://schemas.openxmlformats.org/officeDocument/2006/relationships/image" Target="../media/image108.png"/><Relationship Id="rId22" Type="http://schemas.openxmlformats.org/officeDocument/2006/relationships/slide" Target="slide20.xml"/><Relationship Id="rId43" Type="http://schemas.openxmlformats.org/officeDocument/2006/relationships/image" Target="../media/image11.png"/><Relationship Id="rId64" Type="http://schemas.openxmlformats.org/officeDocument/2006/relationships/hyperlink" Target="&#50853;&#44592;19&#51109;.pptx" TargetMode="External"/><Relationship Id="rId118" Type="http://schemas.openxmlformats.org/officeDocument/2006/relationships/hyperlink" Target="../05&#49888;&#47749;&#44592;/&#49888;&#47749;&#44592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21&#51204;&#46020;&#49436;/&#51204;&#46020;&#49436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../../&#49888;&#50557;PPT/42%20&#45572;&#44032;&#48373;&#51020;/&#45572;&#44032;&#48373;&#51020;.pptx" TargetMode="External"/><Relationship Id="rId206" Type="http://schemas.openxmlformats.org/officeDocument/2006/relationships/hyperlink" Target="../../&#49888;&#50557;PPT/49%20&#50640;&#48288;&#49548;&#49436;/&#50640;&#48288;&#49548;&#49436;.pptx" TargetMode="External"/><Relationship Id="rId227" Type="http://schemas.openxmlformats.org/officeDocument/2006/relationships/image" Target="../media/image103.png"/><Relationship Id="rId12" Type="http://schemas.openxmlformats.org/officeDocument/2006/relationships/slide" Target="slide10.xml"/><Relationship Id="rId33" Type="http://schemas.openxmlformats.org/officeDocument/2006/relationships/image" Target="../media/image6.png"/><Relationship Id="rId108" Type="http://schemas.openxmlformats.org/officeDocument/2006/relationships/hyperlink" Target="&#50853;&#44592;40&#51109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&#50853;&#44592;14&#51109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&#50853;&#44592;36&#51109;.pptx" TargetMode="External"/><Relationship Id="rId140" Type="http://schemas.openxmlformats.org/officeDocument/2006/relationships/hyperlink" Target="../16&#45712;&#54756;&#48120;&#50556;/&#45712;&#54756;&#48120;&#50556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37&#54617;&#44060;/&#54617;&#44060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../../&#49888;&#50557;PPT/65%20&#50976;&#45796;&#49436;/&#50976;&#45796;&#49436;1&#51109;.pptx" TargetMode="External"/><Relationship Id="rId23" Type="http://schemas.openxmlformats.org/officeDocument/2006/relationships/slide" Target="slide8.xml"/><Relationship Id="rId119" Type="http://schemas.openxmlformats.org/officeDocument/2006/relationships/image" Target="../media/image49.png"/><Relationship Id="rId44" Type="http://schemas.openxmlformats.org/officeDocument/2006/relationships/hyperlink" Target="&#50853;&#44592;09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&#50853;&#44592;31&#51109;.pptx" TargetMode="External"/><Relationship Id="rId130" Type="http://schemas.openxmlformats.org/officeDocument/2006/relationships/hyperlink" Target="../12&#50676;&#50773;&#44592;&#54616;/&#50676;&#50773;&#44592;&#5461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32&#50836;&#45208;/&#50836;&#45208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11.xml"/><Relationship Id="rId109" Type="http://schemas.openxmlformats.org/officeDocument/2006/relationships/image" Target="../media/image44.png"/><Relationship Id="rId34" Type="http://schemas.openxmlformats.org/officeDocument/2006/relationships/hyperlink" Target="&#50853;&#44592;04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&#50853;&#44592;25&#51109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06&#50668;&#54840;&#49688;&#50500;/&#50668;&#54840;&#49688;&#50500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4.xml"/><Relationship Id="rId162" Type="http://schemas.openxmlformats.org/officeDocument/2006/relationships/hyperlink" Target="../27&#45796;&#45768;&#50648;/&#45796;&#45768;&#50648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../../&#49888;&#50557;PPT/55%20&#46356;&#47784;&#45936;&#54980;&#49436;/&#46356;&#47784;&#45936;&#54980;&#49436;.pptx" TargetMode="External"/><Relationship Id="rId239" Type="http://schemas.openxmlformats.org/officeDocument/2006/relationships/image" Target="../media/image109.png"/><Relationship Id="rId24" Type="http://schemas.openxmlformats.org/officeDocument/2006/relationships/hyperlink" Target="../../&#44396;-&#49888;&#50557;%20&#49457;&#44221;&#47785;&#47197;.pptx" TargetMode="External"/><Relationship Id="rId45" Type="http://schemas.openxmlformats.org/officeDocument/2006/relationships/image" Target="../media/image12.png"/><Relationship Id="rId66" Type="http://schemas.openxmlformats.org/officeDocument/2006/relationships/hyperlink" Target="&#50853;&#44592;20&#51109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02&#52636;&#50528;&#44413;&#44592;/&#52636;&#50528;&#44413;&#44592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22&#50500;&#44032;/&#50500;&#44032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../../&#49888;&#50557;PPT/43%20&#50836;&#54620;&#48373;&#51020;/&#50836;&#54620;&#48373;&#51020;.pptx" TargetMode="External"/><Relationship Id="rId208" Type="http://schemas.openxmlformats.org/officeDocument/2006/relationships/hyperlink" Target="../../&#49888;&#50557;PPT/50%20&#48716;&#47549;&#48372;&#49436;/&#48716;&#47549;&#48372;&#49436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12.xml"/><Relationship Id="rId35" Type="http://schemas.openxmlformats.org/officeDocument/2006/relationships/image" Target="../media/image7.png"/><Relationship Id="rId56" Type="http://schemas.openxmlformats.org/officeDocument/2006/relationships/hyperlink" Target="&#50853;&#44592;15&#51109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&#50853;&#44592;38&#51109;.pptx" TargetMode="External"/><Relationship Id="rId8" Type="http://schemas.openxmlformats.org/officeDocument/2006/relationships/slide" Target="slide5.xml"/><Relationship Id="rId98" Type="http://schemas.openxmlformats.org/officeDocument/2006/relationships/hyperlink" Target="&#50853;&#44592;37&#51109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17&#50640;&#49828;&#45908;/&#50640;&#49828;&#45908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38&#49828;&#44032;&#47028;/&#49828;&#44032;&#47028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image" Target="../media/image2.png"/><Relationship Id="rId46" Type="http://schemas.openxmlformats.org/officeDocument/2006/relationships/hyperlink" Target="&#50853;&#44592;10&#51109;.pptx" TargetMode="External"/><Relationship Id="rId67" Type="http://schemas.openxmlformats.org/officeDocument/2006/relationships/image" Target="../media/image23.png"/><Relationship Id="rId88" Type="http://schemas.openxmlformats.org/officeDocument/2006/relationships/hyperlink" Target="&#50853;&#44592;32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11&#50676;&#50773;&#44592;&#49345;/&#50676;&#50773;&#44592;&#49345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33&#48120;&#44032;/&#48120;&#44032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../../&#49888;&#50557;PPT/56%20&#46356;&#46020;&#49436;/&#46356;&#46020;&#49436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3.xml"/><Relationship Id="rId36" Type="http://schemas.openxmlformats.org/officeDocument/2006/relationships/hyperlink" Target="&#50853;&#44592;05&#51109;.pptx" TargetMode="External"/><Relationship Id="rId57" Type="http://schemas.openxmlformats.org/officeDocument/2006/relationships/image" Target="../media/image18.png"/><Relationship Id="rId106" Type="http://schemas.openxmlformats.org/officeDocument/2006/relationships/hyperlink" Target="&#50853;&#44592;41&#51109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7.xml"/><Relationship Id="rId31" Type="http://schemas.openxmlformats.org/officeDocument/2006/relationships/image" Target="../media/image5.png"/><Relationship Id="rId52" Type="http://schemas.openxmlformats.org/officeDocument/2006/relationships/hyperlink" Target="&#50853;&#44592;13&#51109;.pptx" TargetMode="External"/><Relationship Id="rId73" Type="http://schemas.openxmlformats.org/officeDocument/2006/relationships/image" Target="../media/image26.png"/><Relationship Id="rId78" Type="http://schemas.openxmlformats.org/officeDocument/2006/relationships/hyperlink" Target="&#50853;&#44592;26&#51109;.pptx" TargetMode="External"/><Relationship Id="rId94" Type="http://schemas.openxmlformats.org/officeDocument/2006/relationships/hyperlink" Target="&#50853;&#44592;35&#51109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07&#49324;&#49324;&#44592;/&#49324;&#49324;&#44592;.pptx" TargetMode="External"/><Relationship Id="rId143" Type="http://schemas.openxmlformats.org/officeDocument/2006/relationships/image" Target="../media/image61.png"/><Relationship Id="rId148" Type="http://schemas.openxmlformats.org/officeDocument/2006/relationships/hyperlink" Target="../20&#51104;&#50616;/&#51104;&#50616;.pptx" TargetMode="External"/><Relationship Id="rId164" Type="http://schemas.openxmlformats.org/officeDocument/2006/relationships/hyperlink" Target="../28&#54840;&#49464;&#50500;/&#54840;&#49464;&#50500;.pptx" TargetMode="External"/><Relationship Id="rId169" Type="http://schemas.openxmlformats.org/officeDocument/2006/relationships/image" Target="../media/image74.png"/><Relationship Id="rId185" Type="http://schemas.openxmlformats.org/officeDocument/2006/relationships/image" Target="../media/image82.png"/><Relationship Id="rId4" Type="http://schemas.openxmlformats.org/officeDocument/2006/relationships/slide" Target="slide2.xml"/><Relationship Id="rId9" Type="http://schemas.openxmlformats.org/officeDocument/2006/relationships/slide" Target="slide6.xml"/><Relationship Id="rId180" Type="http://schemas.openxmlformats.org/officeDocument/2006/relationships/hyperlink" Target="../36&#49828;&#48148;&#45264;/&#49828;&#48148;&#45264;.pptx" TargetMode="External"/><Relationship Id="rId210" Type="http://schemas.openxmlformats.org/officeDocument/2006/relationships/hyperlink" Target="../../&#49888;&#50557;PPT/51%20&#44264;&#47196;&#49352;&#49436;/&#44264;&#47196;&#49352;&#49436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hyperlink" Target="&#50853;&#44592;27&#51109;.pptx" TargetMode="External"/><Relationship Id="rId231" Type="http://schemas.openxmlformats.org/officeDocument/2006/relationships/image" Target="../media/image105.png"/><Relationship Id="rId47" Type="http://schemas.openxmlformats.org/officeDocument/2006/relationships/image" Target="../media/image13.png"/><Relationship Id="rId68" Type="http://schemas.openxmlformats.org/officeDocument/2006/relationships/hyperlink" Target="&#50853;&#44592;21&#51109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&#52285;&#49464;&#44592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23&#51060;&#49324;&#50556;/&#51060;&#49324;&#50556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../../&#49888;&#50557;PPT/44%20&#49324;&#46020;&#54665;&#51204;/&#49324;&#46020;&#54665;&#51204;.pptx" TargetMode="External"/><Relationship Id="rId200" Type="http://schemas.openxmlformats.org/officeDocument/2006/relationships/hyperlink" Target="../../&#49888;&#50557;PPT/46%20&#44256;&#47536;&#46020;&#51204;&#49436;/&#44256;&#47536;&#46020;&#51204;&#49436;.pptx" TargetMode="External"/><Relationship Id="rId16" Type="http://schemas.openxmlformats.org/officeDocument/2006/relationships/slide" Target="slide14.xml"/><Relationship Id="rId221" Type="http://schemas.openxmlformats.org/officeDocument/2006/relationships/image" Target="../media/image100.png"/><Relationship Id="rId242" Type="http://schemas.openxmlformats.org/officeDocument/2006/relationships/image" Target="../media/image111.png"/><Relationship Id="rId37" Type="http://schemas.openxmlformats.org/officeDocument/2006/relationships/image" Target="../media/image8.png"/><Relationship Id="rId58" Type="http://schemas.openxmlformats.org/officeDocument/2006/relationships/hyperlink" Target="&#50853;&#44592;16&#51109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&#50853;&#44592;39&#51109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18&#50853;&#44592;/&#50853;&#44592;.pptx" TargetMode="External"/><Relationship Id="rId90" Type="http://schemas.openxmlformats.org/officeDocument/2006/relationships/hyperlink" Target="&#50853;&#44592;33&#51109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39&#47568;&#46972;&#44592;/&#47568;&#46972;&#44592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image" Target="../media/image3.png"/><Relationship Id="rId48" Type="http://schemas.openxmlformats.org/officeDocument/2006/relationships/hyperlink" Target="&#50853;&#44592;11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13&#50669;&#45824;&#49345;/&#50669;&#45824;&#49345;.pptx" TargetMode="External"/><Relationship Id="rId80" Type="http://schemas.openxmlformats.org/officeDocument/2006/relationships/hyperlink" Target="&#50853;&#44592;28&#51109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34&#45208;&#54996;/&#45208;&#54996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../../&#49888;&#50557;PPT/57%20&#48716;&#47112;&#47788;&#49436;/&#48716;&#47112;&#47788;&#49436;1&#51109;.pptx" TargetMode="External"/><Relationship Id="rId243" Type="http://schemas.openxmlformats.org/officeDocument/2006/relationships/image" Target="../media/image132.png"/><Relationship Id="rId17" Type="http://schemas.openxmlformats.org/officeDocument/2006/relationships/slide" Target="slide15.xml"/><Relationship Id="rId38" Type="http://schemas.openxmlformats.org/officeDocument/2006/relationships/hyperlink" Target="&#50853;&#44592;06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08&#47355;&#44592;/&#47355;&#44592;.pptx" TargetMode="External"/><Relationship Id="rId70" Type="http://schemas.openxmlformats.org/officeDocument/2006/relationships/hyperlink" Target="&#50853;&#44592;22&#51109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29&#50836;&#50648;/&#50836;&#50648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3" Type="http://schemas.openxmlformats.org/officeDocument/2006/relationships/image" Target="../media/image106.png"/><Relationship Id="rId28" Type="http://schemas.openxmlformats.org/officeDocument/2006/relationships/hyperlink" Target="&#50853;&#44592;01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03&#47112;&#50948;&#44592;/&#47112;&#50948;&#44592;.pptx" TargetMode="External"/><Relationship Id="rId60" Type="http://schemas.openxmlformats.org/officeDocument/2006/relationships/hyperlink" Target="&#50853;&#44592;17&#51109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24&#50696;&#47112;&#48120;&#50556;/&#50696;&#47112;&#48120;&#50556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../../&#49888;&#50557;PPT/45%20&#47196;&#47560;&#49436;/&#47196;&#47560;&#49436;.pptx" TargetMode="External"/><Relationship Id="rId202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image" Target="../media/image101.png"/><Relationship Id="rId18" Type="http://schemas.openxmlformats.org/officeDocument/2006/relationships/slide" Target="slide16.xml"/><Relationship Id="rId39" Type="http://schemas.openxmlformats.org/officeDocument/2006/relationships/image" Target="../media/image9.png"/><Relationship Id="rId50" Type="http://schemas.openxmlformats.org/officeDocument/2006/relationships/hyperlink" Target="&#50853;&#44592;12&#51109;.pptx" TargetMode="External"/><Relationship Id="rId104" Type="http://schemas.openxmlformats.org/officeDocument/2006/relationships/hyperlink" Target="&#50853;&#44592;42&#51109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19&#49884;&#54200;/&#49884;&#54200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../../&#49888;&#50557;PPT/40%20&#47560;&#53468;&#48373;&#51020;/&#47560;&#53468;&#48373;&#51020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&#50853;&#44592;34&#51109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40" Type="http://schemas.openxmlformats.org/officeDocument/2006/relationships/hyperlink" Target="&#50853;&#44592;07&#51109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14&#50669;&#45824;&#54616;/&#50669;&#45824;&#54616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35&#54616;&#48149;&#44397;/&#54616;&#48149;&#44397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50853;&#44592;29&#51109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7.xml"/><Relationship Id="rId224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hyperlink" Target="&#50853;&#44592;02&#51109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09&#49324;&#47924;&#50648;&#49345;/&#49324;&#47924;&#50648;&#49345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30&#50500;&#47784;&#49828;/&#50500;&#47784;&#49828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50853;&#44592;23&#51109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5" Type="http://schemas.openxmlformats.org/officeDocument/2006/relationships/image" Target="../media/image107.png"/><Relationship Id="rId116" Type="http://schemas.openxmlformats.org/officeDocument/2006/relationships/hyperlink" Target="../04&#48124;&#49688;&#44592;/&#48124;&#49688;&#44592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25&#50696;&#47112;&#48120;&#50556;&#50528;&#44032;/&#50696;&#47112;&#48120;&#50556;&#50528;&#44032;.pptx" TargetMode="External"/><Relationship Id="rId20" Type="http://schemas.openxmlformats.org/officeDocument/2006/relationships/slide" Target="slide18.xml"/><Relationship Id="rId41" Type="http://schemas.openxmlformats.org/officeDocument/2006/relationships/image" Target="../media/image10.png"/><Relationship Id="rId62" Type="http://schemas.openxmlformats.org/officeDocument/2006/relationships/hyperlink" Target="&#50853;&#44592;18&#51109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../../&#49888;&#50557;PPT/41%20&#47560;&#44032;&#48373;&#51020;/&#47560;&#44032;&#48373;&#51020;.pptx" TargetMode="External"/><Relationship Id="rId204" Type="http://schemas.openxmlformats.org/officeDocument/2006/relationships/hyperlink" Target="../../&#49888;&#50557;PPT/48%20&#44040;&#46972;&#46356;&#50500;&#49436;/&#44040;&#46972;&#46356;&#50500;&#49436;.pptx" TargetMode="External"/><Relationship Id="rId225" Type="http://schemas.openxmlformats.org/officeDocument/2006/relationships/image" Target="../media/image102.png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9.xml"/><Relationship Id="rId42" Type="http://schemas.openxmlformats.org/officeDocument/2006/relationships/hyperlink" Target="&#50853;&#44592;08&#51109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&#50853;&#44592;30&#51109;.pptx" TargetMode="External"/><Relationship Id="rId138" Type="http://schemas.openxmlformats.org/officeDocument/2006/relationships/hyperlink" Target="../15&#50640;&#49828;&#46972;/&#50640;&#49828;&#46972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../../&#49888;&#50557;PPT/59%20&#50556;&#44256;&#48372;&#49436;/&#50556;&#44256;&#48372;&#49436;.pptx" TargetMode="External"/><Relationship Id="rId107" Type="http://schemas.openxmlformats.org/officeDocument/2006/relationships/image" Target="../media/image43.png"/><Relationship Id="rId11" Type="http://schemas.openxmlformats.org/officeDocument/2006/relationships/slide" Target="slide9.xml"/><Relationship Id="rId32" Type="http://schemas.openxmlformats.org/officeDocument/2006/relationships/hyperlink" Target="&#50853;&#44592;03&#51109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&#50853;&#44592;24&#51109;.pptx" TargetMode="External"/><Relationship Id="rId128" Type="http://schemas.openxmlformats.org/officeDocument/2006/relationships/hyperlink" Target="../10&#49324;&#47924;&#50648;&#54616;/&#49324;&#47924;&#50648;&#54616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../26&#50640;&#49828;&#44180;/&#50640;&#49828;&#44180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../../&#49888;&#50557;PPT/54%20&#46356;&#47784;&#45936;&#51204;&#49436;/&#46356;&#47784;&#45936;&#51204;&#49436;.pptx" TargetMode="External"/><Relationship Id="rId237" Type="http://schemas.openxmlformats.org/officeDocument/2006/relationships/image" Target="../media/image108.png"/><Relationship Id="rId22" Type="http://schemas.openxmlformats.org/officeDocument/2006/relationships/slide" Target="slide20.xml"/><Relationship Id="rId43" Type="http://schemas.openxmlformats.org/officeDocument/2006/relationships/image" Target="../media/image11.png"/><Relationship Id="rId64" Type="http://schemas.openxmlformats.org/officeDocument/2006/relationships/hyperlink" Target="&#50853;&#44592;19&#51109;.pptx" TargetMode="External"/><Relationship Id="rId118" Type="http://schemas.openxmlformats.org/officeDocument/2006/relationships/hyperlink" Target="../05&#49888;&#47749;&#44592;/&#49888;&#47749;&#44592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21&#51204;&#46020;&#49436;/&#51204;&#46020;&#49436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../../&#49888;&#50557;PPT/42%20&#45572;&#44032;&#48373;&#51020;/&#45572;&#44032;&#48373;&#51020;.pptx" TargetMode="External"/><Relationship Id="rId206" Type="http://schemas.openxmlformats.org/officeDocument/2006/relationships/hyperlink" Target="../../&#49888;&#50557;PPT/49%20&#50640;&#48288;&#49548;&#49436;/&#50640;&#48288;&#49548;&#49436;.pptx" TargetMode="External"/><Relationship Id="rId227" Type="http://schemas.openxmlformats.org/officeDocument/2006/relationships/image" Target="../media/image103.png"/><Relationship Id="rId12" Type="http://schemas.openxmlformats.org/officeDocument/2006/relationships/slide" Target="slide10.xml"/><Relationship Id="rId33" Type="http://schemas.openxmlformats.org/officeDocument/2006/relationships/image" Target="../media/image6.png"/><Relationship Id="rId108" Type="http://schemas.openxmlformats.org/officeDocument/2006/relationships/hyperlink" Target="&#50853;&#44592;40&#51109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&#50853;&#44592;14&#51109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&#50853;&#44592;36&#51109;.pptx" TargetMode="External"/><Relationship Id="rId140" Type="http://schemas.openxmlformats.org/officeDocument/2006/relationships/hyperlink" Target="../16&#45712;&#54756;&#48120;&#50556;/&#45712;&#54756;&#48120;&#50556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../37&#54617;&#44060;/&#54617;&#44060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../../&#49888;&#50557;PPT/65%20&#50976;&#45796;&#49436;/&#50976;&#45796;&#49436;1&#51109;.pptx" TargetMode="External"/><Relationship Id="rId23" Type="http://schemas.openxmlformats.org/officeDocument/2006/relationships/slide" Target="slide8.xml"/><Relationship Id="rId119" Type="http://schemas.openxmlformats.org/officeDocument/2006/relationships/image" Target="../media/image49.png"/><Relationship Id="rId44" Type="http://schemas.openxmlformats.org/officeDocument/2006/relationships/hyperlink" Target="&#50853;&#44592;09&#51109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&#50853;&#44592;31&#51109;.pptx" TargetMode="External"/><Relationship Id="rId130" Type="http://schemas.openxmlformats.org/officeDocument/2006/relationships/hyperlink" Target="../12&#50676;&#50773;&#44592;&#54616;/&#50676;&#50773;&#44592;&#5461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../32&#50836;&#45208;/&#50836;&#45208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../../&#49888;&#50557;PPT/60%20&#48288;&#46300;&#47196;&#51204;&#49436;/&#48288;&#46300;&#47196;&#51204;&#49436;.pptx" TargetMode="External"/><Relationship Id="rId13" Type="http://schemas.openxmlformats.org/officeDocument/2006/relationships/slide" Target="slide11.xml"/><Relationship Id="rId109" Type="http://schemas.openxmlformats.org/officeDocument/2006/relationships/image" Target="../media/image44.png"/><Relationship Id="rId34" Type="http://schemas.openxmlformats.org/officeDocument/2006/relationships/hyperlink" Target="&#50853;&#44592;04&#51109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&#50853;&#44592;25&#51109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06&#50668;&#54840;&#49688;&#50500;/&#50668;&#54840;&#49688;&#50500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4.xml"/><Relationship Id="rId162" Type="http://schemas.openxmlformats.org/officeDocument/2006/relationships/hyperlink" Target="../27&#45796;&#45768;&#50648;/&#45796;&#45768;&#50648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../../&#49888;&#50557;PPT/55%20&#46356;&#47784;&#45936;&#54980;&#49436;/&#46356;&#47784;&#45936;&#54980;&#49436;.pptx" TargetMode="External"/><Relationship Id="rId239" Type="http://schemas.openxmlformats.org/officeDocument/2006/relationships/image" Target="../media/image109.png"/><Relationship Id="rId24" Type="http://schemas.openxmlformats.org/officeDocument/2006/relationships/hyperlink" Target="../../&#44396;-&#49888;&#50557;%20&#49457;&#44221;&#47785;&#47197;.pptx" TargetMode="External"/><Relationship Id="rId45" Type="http://schemas.openxmlformats.org/officeDocument/2006/relationships/image" Target="../media/image12.png"/><Relationship Id="rId66" Type="http://schemas.openxmlformats.org/officeDocument/2006/relationships/hyperlink" Target="&#50853;&#44592;20&#51109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02&#52636;&#50528;&#44413;&#44592;/&#52636;&#50528;&#44413;&#44592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22&#50500;&#44032;/&#50500;&#44032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../../&#49888;&#50557;PPT/43%20&#50836;&#54620;&#48373;&#51020;/&#50836;&#54620;&#48373;&#51020;.pptx" TargetMode="External"/><Relationship Id="rId208" Type="http://schemas.openxmlformats.org/officeDocument/2006/relationships/hyperlink" Target="../../&#49888;&#50557;PPT/50%20&#48716;&#47549;&#48372;&#49436;/&#48716;&#47549;&#48372;&#49436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12.xml"/><Relationship Id="rId35" Type="http://schemas.openxmlformats.org/officeDocument/2006/relationships/image" Target="../media/image7.png"/><Relationship Id="rId56" Type="http://schemas.openxmlformats.org/officeDocument/2006/relationships/hyperlink" Target="&#50853;&#44592;15&#51109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&#50853;&#44592;38&#51109;.pptx" TargetMode="External"/><Relationship Id="rId8" Type="http://schemas.openxmlformats.org/officeDocument/2006/relationships/slide" Target="slide5.xml"/><Relationship Id="rId98" Type="http://schemas.openxmlformats.org/officeDocument/2006/relationships/hyperlink" Target="&#50853;&#44592;37&#51109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17&#50640;&#49828;&#45908;/&#50640;&#49828;&#45908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../38&#49828;&#44032;&#47028;/&#49828;&#44032;&#47028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../../&#49888;&#50557;PPT/61%20&#48288;&#46300;&#47196;&#54980;&#49436;/&#48288;&#46300;&#47196;&#54980;&#49436;.pptx" TargetMode="External"/><Relationship Id="rId25" Type="http://schemas.openxmlformats.org/officeDocument/2006/relationships/image" Target="../media/image2.png"/><Relationship Id="rId46" Type="http://schemas.openxmlformats.org/officeDocument/2006/relationships/hyperlink" Target="&#50853;&#44592;10&#51109;.pptx" TargetMode="External"/><Relationship Id="rId67" Type="http://schemas.openxmlformats.org/officeDocument/2006/relationships/image" Target="../media/image23.png"/><Relationship Id="rId88" Type="http://schemas.openxmlformats.org/officeDocument/2006/relationships/hyperlink" Target="&#50853;&#44592;32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11&#50676;&#50773;&#44592;&#49345;/&#50676;&#50773;&#44592;&#49345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../33&#48120;&#44032;/&#48120;&#44032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../../&#49888;&#50557;PPT/56%20&#46356;&#46020;&#49436;/&#46356;&#46020;&#49436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3.xml"/><Relationship Id="rId36" Type="http://schemas.openxmlformats.org/officeDocument/2006/relationships/hyperlink" Target="&#50853;&#44592;05&#51109;.pptx" TargetMode="External"/><Relationship Id="rId57" Type="http://schemas.openxmlformats.org/officeDocument/2006/relationships/image" Target="../media/image18.png"/><Relationship Id="rId106" Type="http://schemas.openxmlformats.org/officeDocument/2006/relationships/hyperlink" Target="&#50853;&#44592;41&#51109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7.xml"/><Relationship Id="rId31" Type="http://schemas.openxmlformats.org/officeDocument/2006/relationships/image" Target="../media/image5.png"/><Relationship Id="rId52" Type="http://schemas.openxmlformats.org/officeDocument/2006/relationships/hyperlink" Target="&#50853;&#44592;13&#51109;.pptx" TargetMode="External"/><Relationship Id="rId73" Type="http://schemas.openxmlformats.org/officeDocument/2006/relationships/image" Target="../media/image26.png"/><Relationship Id="rId78" Type="http://schemas.openxmlformats.org/officeDocument/2006/relationships/hyperlink" Target="&#50853;&#44592;26&#51109;.pptx" TargetMode="External"/><Relationship Id="rId94" Type="http://schemas.openxmlformats.org/officeDocument/2006/relationships/hyperlink" Target="&#50853;&#44592;35&#51109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07&#49324;&#49324;&#44592;/&#49324;&#49324;&#44592;.pptx" TargetMode="External"/><Relationship Id="rId143" Type="http://schemas.openxmlformats.org/officeDocument/2006/relationships/image" Target="../media/image61.png"/><Relationship Id="rId148" Type="http://schemas.openxmlformats.org/officeDocument/2006/relationships/hyperlink" Target="../20&#51104;&#50616;/&#51104;&#50616;.pptx" TargetMode="External"/><Relationship Id="rId164" Type="http://schemas.openxmlformats.org/officeDocument/2006/relationships/hyperlink" Target="../28&#54840;&#49464;&#50500;/&#54840;&#49464;&#50500;.pptx" TargetMode="External"/><Relationship Id="rId169" Type="http://schemas.openxmlformats.org/officeDocument/2006/relationships/image" Target="../media/image74.png"/><Relationship Id="rId185" Type="http://schemas.openxmlformats.org/officeDocument/2006/relationships/image" Target="../media/image82.png"/><Relationship Id="rId4" Type="http://schemas.openxmlformats.org/officeDocument/2006/relationships/slide" Target="slide2.xml"/><Relationship Id="rId9" Type="http://schemas.openxmlformats.org/officeDocument/2006/relationships/slide" Target="slide6.xml"/><Relationship Id="rId180" Type="http://schemas.openxmlformats.org/officeDocument/2006/relationships/hyperlink" Target="../36&#49828;&#48148;&#45264;/&#49828;&#48148;&#45264;.pptx" TargetMode="External"/><Relationship Id="rId210" Type="http://schemas.openxmlformats.org/officeDocument/2006/relationships/hyperlink" Target="../../&#49888;&#50557;PPT/51%20&#44264;&#47196;&#49352;&#49436;/&#44264;&#47196;&#49352;&#49436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../../&#49888;&#50557;PPT/64%20&#50836;&#54620;&#49340;&#49436;/&#50836;&#54620;&#49340;&#49436;1&#51109;.pptx" TargetMode="External"/><Relationship Id="rId26" Type="http://schemas.openxmlformats.org/officeDocument/2006/relationships/hyperlink" Target="&#50853;&#44592;27&#51109;.pptx" TargetMode="External"/><Relationship Id="rId231" Type="http://schemas.openxmlformats.org/officeDocument/2006/relationships/image" Target="../media/image105.png"/><Relationship Id="rId47" Type="http://schemas.openxmlformats.org/officeDocument/2006/relationships/image" Target="../media/image13.png"/><Relationship Id="rId68" Type="http://schemas.openxmlformats.org/officeDocument/2006/relationships/hyperlink" Target="&#50853;&#44592;21&#51109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&#52285;&#49464;&#44592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23&#51060;&#49324;&#50556;/&#51060;&#49324;&#50556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../../&#49888;&#50557;PPT/44%20&#49324;&#46020;&#54665;&#51204;/&#49324;&#46020;&#54665;&#51204;.pptx" TargetMode="External"/><Relationship Id="rId200" Type="http://schemas.openxmlformats.org/officeDocument/2006/relationships/hyperlink" Target="../../&#49888;&#50557;PPT/46%20&#44256;&#47536;&#46020;&#51204;&#49436;/&#44256;&#47536;&#46020;&#51204;&#49436;.pptx" TargetMode="External"/><Relationship Id="rId16" Type="http://schemas.openxmlformats.org/officeDocument/2006/relationships/slide" Target="slide14.xml"/><Relationship Id="rId221" Type="http://schemas.openxmlformats.org/officeDocument/2006/relationships/image" Target="../media/image100.png"/><Relationship Id="rId242" Type="http://schemas.openxmlformats.org/officeDocument/2006/relationships/image" Target="../media/image111.png"/><Relationship Id="rId37" Type="http://schemas.openxmlformats.org/officeDocument/2006/relationships/image" Target="../media/image8.png"/><Relationship Id="rId58" Type="http://schemas.openxmlformats.org/officeDocument/2006/relationships/hyperlink" Target="&#50853;&#44592;16&#51109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&#50853;&#44592;39&#51109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18&#50853;&#44592;/&#50853;&#44592;.pptx" TargetMode="External"/><Relationship Id="rId90" Type="http://schemas.openxmlformats.org/officeDocument/2006/relationships/hyperlink" Target="&#50853;&#44592;33&#51109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../39&#47568;&#46972;&#44592;/&#47568;&#46972;&#44592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../../&#49888;&#50557;PPT/62%20&#50836;&#54620;&#51068;&#49436;/&#50836;&#54620;&#51068;&#49436;.pptx" TargetMode="External"/><Relationship Id="rId27" Type="http://schemas.openxmlformats.org/officeDocument/2006/relationships/image" Target="../media/image3.png"/><Relationship Id="rId48" Type="http://schemas.openxmlformats.org/officeDocument/2006/relationships/hyperlink" Target="&#50853;&#44592;11&#51109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13&#50669;&#45824;&#49345;/&#50669;&#45824;&#49345;.pptx" TargetMode="External"/><Relationship Id="rId80" Type="http://schemas.openxmlformats.org/officeDocument/2006/relationships/hyperlink" Target="&#50853;&#44592;28&#51109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../34&#45208;&#54996;/&#45208;&#54996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../../&#49888;&#50557;PPT/57%20&#48716;&#47112;&#47788;&#49436;/&#48716;&#47112;&#47788;&#49436;1&#51109;.pptx" TargetMode="External"/><Relationship Id="rId243" Type="http://schemas.openxmlformats.org/officeDocument/2006/relationships/image" Target="../media/image133.png"/><Relationship Id="rId17" Type="http://schemas.openxmlformats.org/officeDocument/2006/relationships/slide" Target="slide15.xml"/><Relationship Id="rId38" Type="http://schemas.openxmlformats.org/officeDocument/2006/relationships/hyperlink" Target="&#50853;&#44592;06&#51109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08&#47355;&#44592;/&#47355;&#44592;.pptx" TargetMode="External"/><Relationship Id="rId70" Type="http://schemas.openxmlformats.org/officeDocument/2006/relationships/hyperlink" Target="&#50853;&#44592;22&#51109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../29&#50836;&#50648;/&#50836;&#50648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3" Type="http://schemas.openxmlformats.org/officeDocument/2006/relationships/image" Target="../media/image106.png"/><Relationship Id="rId28" Type="http://schemas.openxmlformats.org/officeDocument/2006/relationships/hyperlink" Target="&#50853;&#44592;01&#51109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03&#47112;&#50948;&#44592;/&#47112;&#50948;&#44592;.pptx" TargetMode="External"/><Relationship Id="rId60" Type="http://schemas.openxmlformats.org/officeDocument/2006/relationships/hyperlink" Target="&#50853;&#44592;17&#51109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24&#50696;&#47112;&#48120;&#50556;/&#50696;&#47112;&#48120;&#50556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../../&#49888;&#50557;PPT/45%20&#47196;&#47560;&#49436;/&#47196;&#47560;&#49436;.pptx" TargetMode="External"/><Relationship Id="rId202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image" Target="../media/image101.png"/><Relationship Id="rId18" Type="http://schemas.openxmlformats.org/officeDocument/2006/relationships/slide" Target="slide16.xml"/><Relationship Id="rId39" Type="http://schemas.openxmlformats.org/officeDocument/2006/relationships/image" Target="../media/image9.png"/><Relationship Id="rId50" Type="http://schemas.openxmlformats.org/officeDocument/2006/relationships/hyperlink" Target="&#50853;&#44592;12&#51109;.pptx" TargetMode="External"/><Relationship Id="rId104" Type="http://schemas.openxmlformats.org/officeDocument/2006/relationships/hyperlink" Target="&#50853;&#44592;42&#51109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19&#49884;&#54200;/&#49884;&#54200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../../&#49888;&#50557;PPT/40%20&#47560;&#53468;&#48373;&#51020;/&#47560;&#53468;&#48373;&#51020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&#50853;&#44592;34&#51109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../../&#49888;&#50557;PPT/63%20&#50836;&#54620;&#51060;&#49436;/&#50836;&#54620;&#51060;&#49436;1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40" Type="http://schemas.openxmlformats.org/officeDocument/2006/relationships/hyperlink" Target="&#50853;&#44592;07&#51109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14&#50669;&#45824;&#54616;/&#50669;&#45824;&#54616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../35&#54616;&#48149;&#44397;/&#54616;&#48149;&#44397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50853;&#44592;29&#51109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7.xml"/><Relationship Id="rId224" Type="http://schemas.openxmlformats.org/officeDocument/2006/relationships/hyperlink" Target="../../&#49888;&#50557;PPT/58%20&#55176;&#48652;&#47532;&#49436;/&#55176;&#48652;&#47532;&#49436;.pptx" TargetMode="External"/><Relationship Id="rId30" Type="http://schemas.openxmlformats.org/officeDocument/2006/relationships/hyperlink" Target="&#50853;&#44592;02&#51109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09&#49324;&#47924;&#50648;&#49345;/&#49324;&#47924;&#50648;&#49345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../30&#50500;&#47784;&#49828;/&#50500;&#47784;&#49828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50853;&#44592;23&#51109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5" Type="http://schemas.openxmlformats.org/officeDocument/2006/relationships/image" Target="../media/image107.png"/><Relationship Id="rId116" Type="http://schemas.openxmlformats.org/officeDocument/2006/relationships/hyperlink" Target="../04&#48124;&#49688;&#44592;/&#48124;&#49688;&#44592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25&#50696;&#47112;&#48120;&#50556;&#50528;&#44032;/&#50696;&#47112;&#48120;&#50556;&#50528;&#44032;.pptx" TargetMode="External"/><Relationship Id="rId20" Type="http://schemas.openxmlformats.org/officeDocument/2006/relationships/slide" Target="slide18.xml"/><Relationship Id="rId41" Type="http://schemas.openxmlformats.org/officeDocument/2006/relationships/image" Target="../media/image10.png"/><Relationship Id="rId62" Type="http://schemas.openxmlformats.org/officeDocument/2006/relationships/hyperlink" Target="&#50853;&#44592;18&#51109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../../&#49888;&#50557;PPT/41%20&#47560;&#44032;&#48373;&#51020;/&#47560;&#44032;&#48373;&#51020;.pptx" TargetMode="External"/><Relationship Id="rId204" Type="http://schemas.openxmlformats.org/officeDocument/2006/relationships/hyperlink" Target="../../&#49888;&#50557;PPT/48%20&#44040;&#46972;&#46356;&#50500;&#49436;/&#44040;&#46972;&#46356;&#50500;&#49436;.pptx" TargetMode="External"/><Relationship Id="rId225" Type="http://schemas.openxmlformats.org/officeDocument/2006/relationships/image" Target="../media/image10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0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52" name="AutoShape 1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3" name="AutoShape 1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5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6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57" name="AutoShape 11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58" name="AutoShape 1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59" name="AutoShape 123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sp>
        <p:nvSpPr>
          <p:cNvPr id="2060" name="AutoShape 12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61" name="AutoShape 12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62" name="AutoShape 1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63" name="AutoShape 1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64" name="AutoShape 13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65" name="AutoShape 13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66" name="AutoShape 13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67" name="AutoShape 13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68" name="AutoShape 14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69" name="AutoShape 14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70" name="AutoShape 14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071" name="AutoShape 14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pic>
        <p:nvPicPr>
          <p:cNvPr id="2074" name="그림 1">
            <a:hlinkClick r:id="rId24" action="ppaction://hlinkpres?slideindex=1&amp;slidetitle="/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그룹 3"/>
          <p:cNvGrpSpPr/>
          <p:nvPr/>
        </p:nvGrpSpPr>
        <p:grpSpPr>
          <a:xfrm>
            <a:off x="234875" y="69850"/>
            <a:ext cx="11261725" cy="5880173"/>
            <a:chOff x="234875" y="69850"/>
            <a:chExt cx="11261725" cy="5880173"/>
          </a:xfrm>
        </p:grpSpPr>
        <p:grpSp>
          <p:nvGrpSpPr>
            <p:cNvPr id="248" name="그룹 247"/>
            <p:cNvGrpSpPr/>
            <p:nvPr/>
          </p:nvGrpSpPr>
          <p:grpSpPr>
            <a:xfrm>
              <a:off x="839416" y="69850"/>
              <a:ext cx="10657184" cy="5880173"/>
              <a:chOff x="839416" y="69850"/>
              <a:chExt cx="10657184" cy="5880173"/>
            </a:xfrm>
          </p:grpSpPr>
          <p:grpSp>
            <p:nvGrpSpPr>
              <p:cNvPr id="250" name="그룹 249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18" name="Picture 215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16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17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18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1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2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2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2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2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24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25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26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27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28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29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30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31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32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33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34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35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36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37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38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39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40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41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42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43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44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45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46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47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48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49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250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251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252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253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261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262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263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1" name="그룹 250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52" name="그림 8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8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8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8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8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9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9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9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9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9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9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9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0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04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05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06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07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08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09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0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1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2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1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1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1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1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1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1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1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2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2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2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2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2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875" y="223837"/>
              <a:ext cx="1181100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그림 4"/>
          <p:cNvPicPr>
            <a:picLocks noChangeAspect="1"/>
          </p:cNvPicPr>
          <p:nvPr/>
        </p:nvPicPr>
        <p:blipFill>
          <a:blip r:embed="rId2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0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076" name="AutoShape 3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7" name="AutoShape 3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078" name="AutoShape 3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9" name="AutoShape 31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80" name="AutoShape 316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81" name="AutoShape 31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82" name="AutoShape 320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83" name="AutoShape 32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84" name="AutoShape 32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85" name="AutoShape 32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86" name="AutoShape 3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87" name="AutoShape 332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88" name="AutoShape 334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089" name="AutoShape 33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090" name="AutoShape 338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091" name="AutoShape 340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092" name="AutoShape 342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093" name="AutoShape 34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094" name="AutoShape 34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095" name="AutoShape 39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098" name="그림 1">
            <a:hlinkClick r:id="rId24" action="ppaction://hlinkpres?slideindex=1&amp;slidetitle="/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7" name="그룹 246"/>
          <p:cNvGrpSpPr/>
          <p:nvPr/>
        </p:nvGrpSpPr>
        <p:grpSpPr>
          <a:xfrm>
            <a:off x="234875" y="69850"/>
            <a:ext cx="11261725" cy="5880173"/>
            <a:chOff x="234875" y="69850"/>
            <a:chExt cx="11261725" cy="5880173"/>
          </a:xfrm>
        </p:grpSpPr>
        <p:grpSp>
          <p:nvGrpSpPr>
            <p:cNvPr id="248" name="그룹 247"/>
            <p:cNvGrpSpPr/>
            <p:nvPr/>
          </p:nvGrpSpPr>
          <p:grpSpPr>
            <a:xfrm>
              <a:off x="839416" y="69850"/>
              <a:ext cx="10657184" cy="5880173"/>
              <a:chOff x="839416" y="69850"/>
              <a:chExt cx="10657184" cy="5880173"/>
            </a:xfrm>
          </p:grpSpPr>
          <p:grpSp>
            <p:nvGrpSpPr>
              <p:cNvPr id="250" name="그룹 249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18" name="Picture 215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16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17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18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1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2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2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2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2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24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25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26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27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28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29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30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31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32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33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34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35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36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37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38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39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40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41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42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43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44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45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46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47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48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49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250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251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252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253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261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262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263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1" name="그룹 250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52" name="그림 8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8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8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8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8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9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9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9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9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9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9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9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0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04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05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06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07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08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09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0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1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2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1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1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1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1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1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1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1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2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2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2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2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9" name="그림 248"/>
            <p:cNvPicPr>
              <a:picLocks noChangeAspect="1"/>
            </p:cNvPicPr>
            <p:nvPr/>
          </p:nvPicPr>
          <p:blipFill>
            <a:blip r:embed="rId2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875" y="223837"/>
              <a:ext cx="1181100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410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410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3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4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5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06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07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108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109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110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111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112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113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114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4115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4116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4117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4118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4119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4122" name="그림 1">
            <a:hlinkClick r:id="rId24" action="ppaction://hlinkpres?slideindex=1&amp;slidetitle="/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7" name="그룹 246"/>
          <p:cNvGrpSpPr/>
          <p:nvPr/>
        </p:nvGrpSpPr>
        <p:grpSpPr>
          <a:xfrm>
            <a:off x="234875" y="69850"/>
            <a:ext cx="11261725" cy="5880173"/>
            <a:chOff x="234875" y="69850"/>
            <a:chExt cx="11261725" cy="5880173"/>
          </a:xfrm>
        </p:grpSpPr>
        <p:grpSp>
          <p:nvGrpSpPr>
            <p:cNvPr id="248" name="그룹 247"/>
            <p:cNvGrpSpPr/>
            <p:nvPr/>
          </p:nvGrpSpPr>
          <p:grpSpPr>
            <a:xfrm>
              <a:off x="839416" y="69850"/>
              <a:ext cx="10657184" cy="5880173"/>
              <a:chOff x="839416" y="69850"/>
              <a:chExt cx="10657184" cy="5880173"/>
            </a:xfrm>
          </p:grpSpPr>
          <p:grpSp>
            <p:nvGrpSpPr>
              <p:cNvPr id="250" name="그룹 249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18" name="Picture 215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16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17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18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1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2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2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2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2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24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25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26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27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28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29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30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31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32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33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34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35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36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37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38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39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40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41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42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43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44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45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46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47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48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49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250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251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252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253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261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262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263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1" name="그룹 250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52" name="그림 8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8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8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8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8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9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9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9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9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9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9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9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0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04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05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06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07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08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09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0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1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2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1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1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1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1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1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1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1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2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2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2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2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9" name="그림 248"/>
            <p:cNvPicPr>
              <a:picLocks noChangeAspect="1"/>
            </p:cNvPicPr>
            <p:nvPr/>
          </p:nvPicPr>
          <p:blipFill>
            <a:blip r:embed="rId2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875" y="223837"/>
              <a:ext cx="1181100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512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512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7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8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29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5130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5131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5132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5133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5134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5135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5136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5137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5138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5139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5140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5141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5142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5143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5146" name="그림 1">
            <a:hlinkClick r:id="rId24" action="ppaction://hlinkpres?slideindex=1&amp;slidetitle="/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7" name="그룹 246"/>
          <p:cNvGrpSpPr/>
          <p:nvPr/>
        </p:nvGrpSpPr>
        <p:grpSpPr>
          <a:xfrm>
            <a:off x="234875" y="69850"/>
            <a:ext cx="11261725" cy="5880173"/>
            <a:chOff x="234875" y="69850"/>
            <a:chExt cx="11261725" cy="5880173"/>
          </a:xfrm>
        </p:grpSpPr>
        <p:grpSp>
          <p:nvGrpSpPr>
            <p:cNvPr id="248" name="그룹 247"/>
            <p:cNvGrpSpPr/>
            <p:nvPr/>
          </p:nvGrpSpPr>
          <p:grpSpPr>
            <a:xfrm>
              <a:off x="839416" y="69850"/>
              <a:ext cx="10657184" cy="5880173"/>
              <a:chOff x="839416" y="69850"/>
              <a:chExt cx="10657184" cy="5880173"/>
            </a:xfrm>
          </p:grpSpPr>
          <p:grpSp>
            <p:nvGrpSpPr>
              <p:cNvPr id="250" name="그룹 249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18" name="Picture 215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16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17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18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1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2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2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2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2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24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25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26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27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28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29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30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31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32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33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34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35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36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37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38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39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40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41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42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43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44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45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46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47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48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49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250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251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252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253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261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262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263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1" name="그룹 250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52" name="그림 8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8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8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8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8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9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9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9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9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9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9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9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0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04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05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06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07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08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09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0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1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2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1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1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1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1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1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1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1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2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2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2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2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9" name="그림 248"/>
            <p:cNvPicPr>
              <a:picLocks noChangeAspect="1"/>
            </p:cNvPicPr>
            <p:nvPr/>
          </p:nvPicPr>
          <p:blipFill>
            <a:blip r:embed="rId2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875" y="223837"/>
              <a:ext cx="1181100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614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615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51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2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6153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6154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6155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6156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6157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6158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6159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6160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6161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6162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6163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6164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6165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6166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6167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6170" name="그림 1">
            <a:hlinkClick r:id="rId24" action="ppaction://hlinkpres?slideindex=1&amp;slidetitle="/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7" name="그룹 246"/>
          <p:cNvGrpSpPr/>
          <p:nvPr/>
        </p:nvGrpSpPr>
        <p:grpSpPr>
          <a:xfrm>
            <a:off x="234875" y="69850"/>
            <a:ext cx="11261725" cy="5880173"/>
            <a:chOff x="234875" y="69850"/>
            <a:chExt cx="11261725" cy="5880173"/>
          </a:xfrm>
        </p:grpSpPr>
        <p:grpSp>
          <p:nvGrpSpPr>
            <p:cNvPr id="248" name="그룹 247"/>
            <p:cNvGrpSpPr/>
            <p:nvPr/>
          </p:nvGrpSpPr>
          <p:grpSpPr>
            <a:xfrm>
              <a:off x="839416" y="69850"/>
              <a:ext cx="10657184" cy="5880173"/>
              <a:chOff x="839416" y="69850"/>
              <a:chExt cx="10657184" cy="5880173"/>
            </a:xfrm>
          </p:grpSpPr>
          <p:grpSp>
            <p:nvGrpSpPr>
              <p:cNvPr id="250" name="그룹 249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18" name="Picture 215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16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17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18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1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2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2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2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2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24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25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26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27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28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29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30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31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32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33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34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35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36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37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38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39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40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41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42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43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44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45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46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47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48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49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250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251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252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253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261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262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263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1" name="그룹 250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52" name="그림 8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8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8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8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8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9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9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9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9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9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9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9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0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04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05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06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07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08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09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0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1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2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1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1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1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1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1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1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1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2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2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2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2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9" name="그림 248"/>
            <p:cNvPicPr>
              <a:picLocks noChangeAspect="1"/>
            </p:cNvPicPr>
            <p:nvPr/>
          </p:nvPicPr>
          <p:blipFill>
            <a:blip r:embed="rId2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875" y="223837"/>
              <a:ext cx="1181100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717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717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5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6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7177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7178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7179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7180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7181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7182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7183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7184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7185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7186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7187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7188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7189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7190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7191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7194" name="그림 1">
            <a:hlinkClick r:id="rId24" action="ppaction://hlinkpres?slideindex=1&amp;slidetitle="/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7" name="그룹 246"/>
          <p:cNvGrpSpPr/>
          <p:nvPr/>
        </p:nvGrpSpPr>
        <p:grpSpPr>
          <a:xfrm>
            <a:off x="234875" y="69850"/>
            <a:ext cx="11261725" cy="5880173"/>
            <a:chOff x="234875" y="69850"/>
            <a:chExt cx="11261725" cy="5880173"/>
          </a:xfrm>
        </p:grpSpPr>
        <p:grpSp>
          <p:nvGrpSpPr>
            <p:cNvPr id="248" name="그룹 247"/>
            <p:cNvGrpSpPr/>
            <p:nvPr/>
          </p:nvGrpSpPr>
          <p:grpSpPr>
            <a:xfrm>
              <a:off x="839416" y="69850"/>
              <a:ext cx="10657184" cy="5880173"/>
              <a:chOff x="839416" y="69850"/>
              <a:chExt cx="10657184" cy="5880173"/>
            </a:xfrm>
          </p:grpSpPr>
          <p:grpSp>
            <p:nvGrpSpPr>
              <p:cNvPr id="250" name="그룹 249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18" name="Picture 215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16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17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18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1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2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2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2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2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24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25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26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27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28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29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30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31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32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33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34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35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36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37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38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39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40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41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42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43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44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45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46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47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48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49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250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251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252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253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261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262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263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1" name="그룹 250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52" name="그림 8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8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8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8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8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9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9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9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9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9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9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9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0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04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05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06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07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08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09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0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1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2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1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1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1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1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1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1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1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2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2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2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2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9" name="그림 248"/>
            <p:cNvPicPr>
              <a:picLocks noChangeAspect="1"/>
            </p:cNvPicPr>
            <p:nvPr/>
          </p:nvPicPr>
          <p:blipFill>
            <a:blip r:embed="rId2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875" y="223837"/>
              <a:ext cx="1181100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819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819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819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819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8199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8200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8201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8202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7</a:t>
            </a:r>
          </a:p>
        </p:txBody>
      </p:sp>
      <p:sp>
        <p:nvSpPr>
          <p:cNvPr id="8203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8204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8205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8206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8207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8208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8209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8210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8211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8212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8213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8214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8215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8218" name="그림 1">
            <a:hlinkClick r:id="rId24" action="ppaction://hlinkpres?slideindex=1&amp;slidetitle="/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7" name="그룹 246"/>
          <p:cNvGrpSpPr/>
          <p:nvPr/>
        </p:nvGrpSpPr>
        <p:grpSpPr>
          <a:xfrm>
            <a:off x="234875" y="69850"/>
            <a:ext cx="11261725" cy="5880173"/>
            <a:chOff x="234875" y="69850"/>
            <a:chExt cx="11261725" cy="5880173"/>
          </a:xfrm>
        </p:grpSpPr>
        <p:grpSp>
          <p:nvGrpSpPr>
            <p:cNvPr id="248" name="그룹 247"/>
            <p:cNvGrpSpPr/>
            <p:nvPr/>
          </p:nvGrpSpPr>
          <p:grpSpPr>
            <a:xfrm>
              <a:off x="839416" y="69850"/>
              <a:ext cx="10657184" cy="5880173"/>
              <a:chOff x="839416" y="69850"/>
              <a:chExt cx="10657184" cy="5880173"/>
            </a:xfrm>
          </p:grpSpPr>
          <p:grpSp>
            <p:nvGrpSpPr>
              <p:cNvPr id="250" name="그룹 249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18" name="Picture 215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16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17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18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1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2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2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2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2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24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25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26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27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28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29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30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31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32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33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34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35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36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37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38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39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40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41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42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43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44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45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46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47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48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49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250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251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252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253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261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262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263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1" name="그룹 250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52" name="그림 8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8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8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8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8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9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9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9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9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9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9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9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0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04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05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06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07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08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09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0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1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2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1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1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1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1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1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1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1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2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2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2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2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9" name="그림 248"/>
            <p:cNvPicPr>
              <a:picLocks noChangeAspect="1"/>
            </p:cNvPicPr>
            <p:nvPr/>
          </p:nvPicPr>
          <p:blipFill>
            <a:blip r:embed="rId2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875" y="223837"/>
              <a:ext cx="1181100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921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922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922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922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9223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9224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9225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9226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9227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9228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9229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9230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9231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9232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9233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9234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9235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9236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9237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9238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9239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8</a:t>
            </a:r>
          </a:p>
        </p:txBody>
      </p:sp>
      <p:pic>
        <p:nvPicPr>
          <p:cNvPr id="9242" name="그림 1">
            <a:hlinkClick r:id="rId24" action="ppaction://hlinkpres?slideindex=1&amp;slidetitle="/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7" name="그룹 246"/>
          <p:cNvGrpSpPr/>
          <p:nvPr/>
        </p:nvGrpSpPr>
        <p:grpSpPr>
          <a:xfrm>
            <a:off x="234875" y="69850"/>
            <a:ext cx="11261725" cy="5880173"/>
            <a:chOff x="234875" y="69850"/>
            <a:chExt cx="11261725" cy="5880173"/>
          </a:xfrm>
        </p:grpSpPr>
        <p:grpSp>
          <p:nvGrpSpPr>
            <p:cNvPr id="248" name="그룹 247"/>
            <p:cNvGrpSpPr/>
            <p:nvPr/>
          </p:nvGrpSpPr>
          <p:grpSpPr>
            <a:xfrm>
              <a:off x="839416" y="69850"/>
              <a:ext cx="10657184" cy="5880173"/>
              <a:chOff x="839416" y="69850"/>
              <a:chExt cx="10657184" cy="5880173"/>
            </a:xfrm>
          </p:grpSpPr>
          <p:grpSp>
            <p:nvGrpSpPr>
              <p:cNvPr id="250" name="그룹 249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18" name="Picture 215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16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17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18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1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2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2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2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2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24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25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26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27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28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29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30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31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32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33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34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35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36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37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38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39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40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41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42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43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44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45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46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47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48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49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250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251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252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253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261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262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263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1" name="그룹 250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52" name="그림 8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8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8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8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8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9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9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9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9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9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9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9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0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04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05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06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07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08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09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0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1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2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1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1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1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1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1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1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1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2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2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2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2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9" name="그림 248"/>
            <p:cNvPicPr>
              <a:picLocks noChangeAspect="1"/>
            </p:cNvPicPr>
            <p:nvPr/>
          </p:nvPicPr>
          <p:blipFill>
            <a:blip r:embed="rId2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875" y="223837"/>
              <a:ext cx="1181100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024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024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024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024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0247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0248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0249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0250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0251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9</a:t>
            </a:r>
          </a:p>
        </p:txBody>
      </p:sp>
      <p:sp>
        <p:nvSpPr>
          <p:cNvPr id="10252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0253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0254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0255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0256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0257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0258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0259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0260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0261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0262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0263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0266" name="그림 1">
            <a:hlinkClick r:id="rId24" action="ppaction://hlinkpres?slideindex=1&amp;slidetitle="/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7" name="그룹 246"/>
          <p:cNvGrpSpPr/>
          <p:nvPr/>
        </p:nvGrpSpPr>
        <p:grpSpPr>
          <a:xfrm>
            <a:off x="234875" y="69850"/>
            <a:ext cx="11261725" cy="5880173"/>
            <a:chOff x="234875" y="69850"/>
            <a:chExt cx="11261725" cy="5880173"/>
          </a:xfrm>
        </p:grpSpPr>
        <p:grpSp>
          <p:nvGrpSpPr>
            <p:cNvPr id="248" name="그룹 247"/>
            <p:cNvGrpSpPr/>
            <p:nvPr/>
          </p:nvGrpSpPr>
          <p:grpSpPr>
            <a:xfrm>
              <a:off x="839416" y="69850"/>
              <a:ext cx="10657184" cy="5880173"/>
              <a:chOff x="839416" y="69850"/>
              <a:chExt cx="10657184" cy="5880173"/>
            </a:xfrm>
          </p:grpSpPr>
          <p:grpSp>
            <p:nvGrpSpPr>
              <p:cNvPr id="250" name="그룹 249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18" name="Picture 215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16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17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18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1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2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2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2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2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24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25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26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27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28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29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30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31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32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33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34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35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36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37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38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39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40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41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42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43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44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45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46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47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48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49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250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251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252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253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261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262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263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1" name="그룹 250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52" name="그림 8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8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8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8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8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9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9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9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9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9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9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9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0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04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05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06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07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08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09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0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1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2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1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1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1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1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1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1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1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2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2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2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2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9" name="그림 248"/>
            <p:cNvPicPr>
              <a:picLocks noChangeAspect="1"/>
            </p:cNvPicPr>
            <p:nvPr/>
          </p:nvPicPr>
          <p:blipFill>
            <a:blip r:embed="rId2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875" y="223837"/>
              <a:ext cx="1181100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126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126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126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127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1271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1272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1273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1274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1275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1276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11277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1278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1279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1280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1281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1282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1283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1284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1285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1286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1287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1290" name="그림 1">
            <a:hlinkClick r:id="rId24" action="ppaction://hlinkpres?slideindex=1&amp;slidetitle="/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7" name="그룹 246"/>
          <p:cNvGrpSpPr/>
          <p:nvPr/>
        </p:nvGrpSpPr>
        <p:grpSpPr>
          <a:xfrm>
            <a:off x="234875" y="69850"/>
            <a:ext cx="11261725" cy="5880173"/>
            <a:chOff x="234875" y="69850"/>
            <a:chExt cx="11261725" cy="5880173"/>
          </a:xfrm>
        </p:grpSpPr>
        <p:grpSp>
          <p:nvGrpSpPr>
            <p:cNvPr id="248" name="그룹 247"/>
            <p:cNvGrpSpPr/>
            <p:nvPr/>
          </p:nvGrpSpPr>
          <p:grpSpPr>
            <a:xfrm>
              <a:off x="839416" y="69850"/>
              <a:ext cx="10657184" cy="5880173"/>
              <a:chOff x="839416" y="69850"/>
              <a:chExt cx="10657184" cy="5880173"/>
            </a:xfrm>
          </p:grpSpPr>
          <p:grpSp>
            <p:nvGrpSpPr>
              <p:cNvPr id="250" name="그룹 249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18" name="Picture 215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16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17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18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1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2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2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2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2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24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25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26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27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28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29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30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31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32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33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34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35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36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37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38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39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40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41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42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43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44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45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46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47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48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49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250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251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252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253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261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262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263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1" name="그룹 250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52" name="그림 8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8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8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8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8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9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9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9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9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9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9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9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0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04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05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06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07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08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09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0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1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2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1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1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1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1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1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1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1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2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2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2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2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9" name="그림 248"/>
            <p:cNvPicPr>
              <a:picLocks noChangeAspect="1"/>
            </p:cNvPicPr>
            <p:nvPr/>
          </p:nvPicPr>
          <p:blipFill>
            <a:blip r:embed="rId2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875" y="223837"/>
              <a:ext cx="1181100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229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229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229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229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2295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2296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2297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2298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2299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2300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2301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11</a:t>
            </a:r>
          </a:p>
        </p:txBody>
      </p:sp>
      <p:sp>
        <p:nvSpPr>
          <p:cNvPr id="12302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2303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2304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2305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2306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2307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2308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2309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2310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2311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2314" name="그림 1">
            <a:hlinkClick r:id="rId24" action="ppaction://hlinkpres?slideindex=1&amp;slidetitle="/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7" name="그룹 246"/>
          <p:cNvGrpSpPr/>
          <p:nvPr/>
        </p:nvGrpSpPr>
        <p:grpSpPr>
          <a:xfrm>
            <a:off x="234875" y="69850"/>
            <a:ext cx="11261725" cy="5880173"/>
            <a:chOff x="234875" y="69850"/>
            <a:chExt cx="11261725" cy="5880173"/>
          </a:xfrm>
        </p:grpSpPr>
        <p:grpSp>
          <p:nvGrpSpPr>
            <p:cNvPr id="248" name="그룹 247"/>
            <p:cNvGrpSpPr/>
            <p:nvPr/>
          </p:nvGrpSpPr>
          <p:grpSpPr>
            <a:xfrm>
              <a:off x="839416" y="69850"/>
              <a:ext cx="10657184" cy="5880173"/>
              <a:chOff x="839416" y="69850"/>
              <a:chExt cx="10657184" cy="5880173"/>
            </a:xfrm>
          </p:grpSpPr>
          <p:grpSp>
            <p:nvGrpSpPr>
              <p:cNvPr id="250" name="그룹 249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18" name="Picture 215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16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17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18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1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2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2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2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2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24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25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26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27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28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29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30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31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32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33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34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35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36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37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38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39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40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41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42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43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44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45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46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47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48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49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250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251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252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253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261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262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263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1" name="그룹 250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52" name="그림 8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8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8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8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8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9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9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9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9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9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9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9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0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04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05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06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07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08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09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0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1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2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1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1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1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1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1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1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1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2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2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2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2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9" name="그림 248"/>
            <p:cNvPicPr>
              <a:picLocks noChangeAspect="1"/>
            </p:cNvPicPr>
            <p:nvPr/>
          </p:nvPicPr>
          <p:blipFill>
            <a:blip r:embed="rId2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875" y="223837"/>
              <a:ext cx="1181100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331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331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331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331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3319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3320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3321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3322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3323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3324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3325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3326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12</a:t>
            </a:r>
          </a:p>
        </p:txBody>
      </p:sp>
      <p:sp>
        <p:nvSpPr>
          <p:cNvPr id="13327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3328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3329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3330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3331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3332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3333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3334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3335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3338" name="그림 1">
            <a:hlinkClick r:id="rId24" action="ppaction://hlinkpres?slideindex=1&amp;slidetitle="/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7" name="그룹 246"/>
          <p:cNvGrpSpPr/>
          <p:nvPr/>
        </p:nvGrpSpPr>
        <p:grpSpPr>
          <a:xfrm>
            <a:off x="234875" y="69850"/>
            <a:ext cx="11261725" cy="5880173"/>
            <a:chOff x="234875" y="69850"/>
            <a:chExt cx="11261725" cy="5880173"/>
          </a:xfrm>
        </p:grpSpPr>
        <p:grpSp>
          <p:nvGrpSpPr>
            <p:cNvPr id="248" name="그룹 247"/>
            <p:cNvGrpSpPr/>
            <p:nvPr/>
          </p:nvGrpSpPr>
          <p:grpSpPr>
            <a:xfrm>
              <a:off x="839416" y="69850"/>
              <a:ext cx="10657184" cy="5880173"/>
              <a:chOff x="839416" y="69850"/>
              <a:chExt cx="10657184" cy="5880173"/>
            </a:xfrm>
          </p:grpSpPr>
          <p:grpSp>
            <p:nvGrpSpPr>
              <p:cNvPr id="250" name="그룹 249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18" name="Picture 215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16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17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18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1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2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2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2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2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24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25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26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27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28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29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30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31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32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33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34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35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36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37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38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39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40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41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42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43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44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45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46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47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48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49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250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251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252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253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261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262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263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1" name="그룹 250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52" name="그림 8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8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8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8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8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9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9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9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9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9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9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9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0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04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05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06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07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08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09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0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1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2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1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1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1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1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1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1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1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2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2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2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2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9" name="그림 248"/>
            <p:cNvPicPr>
              <a:picLocks noChangeAspect="1"/>
            </p:cNvPicPr>
            <p:nvPr/>
          </p:nvPicPr>
          <p:blipFill>
            <a:blip r:embed="rId2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875" y="223837"/>
              <a:ext cx="1181100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433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434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434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434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4343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4344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4345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4346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4347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4348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4349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4350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4351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13</a:t>
            </a:r>
          </a:p>
        </p:txBody>
      </p:sp>
      <p:sp>
        <p:nvSpPr>
          <p:cNvPr id="14352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4353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4354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4355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4356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4357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4358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4359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4362" name="그림 1">
            <a:hlinkClick r:id="rId24" action="ppaction://hlinkpres?slideindex=1&amp;slidetitle="/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7" name="그룹 246"/>
          <p:cNvGrpSpPr/>
          <p:nvPr/>
        </p:nvGrpSpPr>
        <p:grpSpPr>
          <a:xfrm>
            <a:off x="234875" y="69850"/>
            <a:ext cx="11261725" cy="5880173"/>
            <a:chOff x="234875" y="69850"/>
            <a:chExt cx="11261725" cy="5880173"/>
          </a:xfrm>
        </p:grpSpPr>
        <p:grpSp>
          <p:nvGrpSpPr>
            <p:cNvPr id="248" name="그룹 247"/>
            <p:cNvGrpSpPr/>
            <p:nvPr/>
          </p:nvGrpSpPr>
          <p:grpSpPr>
            <a:xfrm>
              <a:off x="839416" y="69850"/>
              <a:ext cx="10657184" cy="5880173"/>
              <a:chOff x="839416" y="69850"/>
              <a:chExt cx="10657184" cy="5880173"/>
            </a:xfrm>
          </p:grpSpPr>
          <p:grpSp>
            <p:nvGrpSpPr>
              <p:cNvPr id="250" name="그룹 249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18" name="Picture 215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16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17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18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1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2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2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2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2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24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25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26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27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28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29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30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31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32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33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34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35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36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37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38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39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40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41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42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43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44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45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46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47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48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49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250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251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252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253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261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262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263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1" name="그룹 250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52" name="그림 8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8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8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8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8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9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9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9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9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9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9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9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0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04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05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06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07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08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09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0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1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2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1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1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1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1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1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1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1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2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2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2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2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9" name="그림 248"/>
            <p:cNvPicPr>
              <a:picLocks noChangeAspect="1"/>
            </p:cNvPicPr>
            <p:nvPr/>
          </p:nvPicPr>
          <p:blipFill>
            <a:blip r:embed="rId2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875" y="223837"/>
              <a:ext cx="1181100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536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536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536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536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5367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5368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5369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5370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5371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5372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5373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5374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5375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5376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14</a:t>
            </a:r>
          </a:p>
        </p:txBody>
      </p:sp>
      <p:sp>
        <p:nvSpPr>
          <p:cNvPr id="15377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5378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5379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5380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5381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5382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5383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5386" name="그림 1">
            <a:hlinkClick r:id="rId24" action="ppaction://hlinkpres?slideindex=1&amp;slidetitle="/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7" name="그룹 246"/>
          <p:cNvGrpSpPr/>
          <p:nvPr/>
        </p:nvGrpSpPr>
        <p:grpSpPr>
          <a:xfrm>
            <a:off x="234875" y="69850"/>
            <a:ext cx="11261725" cy="5880173"/>
            <a:chOff x="234875" y="69850"/>
            <a:chExt cx="11261725" cy="5880173"/>
          </a:xfrm>
        </p:grpSpPr>
        <p:grpSp>
          <p:nvGrpSpPr>
            <p:cNvPr id="248" name="그룹 247"/>
            <p:cNvGrpSpPr/>
            <p:nvPr/>
          </p:nvGrpSpPr>
          <p:grpSpPr>
            <a:xfrm>
              <a:off x="839416" y="69850"/>
              <a:ext cx="10657184" cy="5880173"/>
              <a:chOff x="839416" y="69850"/>
              <a:chExt cx="10657184" cy="5880173"/>
            </a:xfrm>
          </p:grpSpPr>
          <p:grpSp>
            <p:nvGrpSpPr>
              <p:cNvPr id="250" name="그룹 249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18" name="Picture 215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16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17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18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1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2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2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2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2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24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25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26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27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28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29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30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31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32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33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34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35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36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37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38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39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40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41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42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43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44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45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46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47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48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49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250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251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252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253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261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262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263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1" name="그룹 250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52" name="그림 8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8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8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8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8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9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9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9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9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9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9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9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0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04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05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06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07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08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09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0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1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2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1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1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1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1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1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1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1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2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2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2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2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9" name="그림 248"/>
            <p:cNvPicPr>
              <a:picLocks noChangeAspect="1"/>
            </p:cNvPicPr>
            <p:nvPr/>
          </p:nvPicPr>
          <p:blipFill>
            <a:blip r:embed="rId2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875" y="223837"/>
              <a:ext cx="1181100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638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638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638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639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6391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6392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6393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6394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6395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6396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6397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6398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6399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6400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6401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15</a:t>
            </a:r>
          </a:p>
        </p:txBody>
      </p:sp>
      <p:sp>
        <p:nvSpPr>
          <p:cNvPr id="16402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6403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6404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6405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6406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6407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6410" name="그림 1">
            <a:hlinkClick r:id="rId24" action="ppaction://hlinkpres?slideindex=1&amp;slidetitle="/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7" name="그룹 246"/>
          <p:cNvGrpSpPr/>
          <p:nvPr/>
        </p:nvGrpSpPr>
        <p:grpSpPr>
          <a:xfrm>
            <a:off x="234875" y="69850"/>
            <a:ext cx="11261725" cy="5880173"/>
            <a:chOff x="234875" y="69850"/>
            <a:chExt cx="11261725" cy="5880173"/>
          </a:xfrm>
        </p:grpSpPr>
        <p:grpSp>
          <p:nvGrpSpPr>
            <p:cNvPr id="248" name="그룹 247"/>
            <p:cNvGrpSpPr/>
            <p:nvPr/>
          </p:nvGrpSpPr>
          <p:grpSpPr>
            <a:xfrm>
              <a:off x="839416" y="69850"/>
              <a:ext cx="10657184" cy="5880173"/>
              <a:chOff x="839416" y="69850"/>
              <a:chExt cx="10657184" cy="5880173"/>
            </a:xfrm>
          </p:grpSpPr>
          <p:grpSp>
            <p:nvGrpSpPr>
              <p:cNvPr id="250" name="그룹 249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18" name="Picture 215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16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17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18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1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2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2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2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2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24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25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26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27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28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29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30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31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32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33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34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35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36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37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38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39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40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41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42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43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44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45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46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47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48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49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250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251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252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253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261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262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263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1" name="그룹 250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52" name="그림 8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8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8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8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8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9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9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9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9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9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9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9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0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04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05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06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07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08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09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0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1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2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1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1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1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1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1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1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1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2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2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2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2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9" name="그림 248"/>
            <p:cNvPicPr>
              <a:picLocks noChangeAspect="1"/>
            </p:cNvPicPr>
            <p:nvPr/>
          </p:nvPicPr>
          <p:blipFill>
            <a:blip r:embed="rId2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875" y="223837"/>
              <a:ext cx="1181100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741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741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741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741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7415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7416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7417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7418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7419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7420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7421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7422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7423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7424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7425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7426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16</a:t>
            </a:r>
          </a:p>
        </p:txBody>
      </p:sp>
      <p:sp>
        <p:nvSpPr>
          <p:cNvPr id="17427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7428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7429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7430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7431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7434" name="그림 1">
            <a:hlinkClick r:id="rId24" action="ppaction://hlinkpres?slideindex=1&amp;slidetitle="/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7" name="그룹 246"/>
          <p:cNvGrpSpPr/>
          <p:nvPr/>
        </p:nvGrpSpPr>
        <p:grpSpPr>
          <a:xfrm>
            <a:off x="234875" y="69850"/>
            <a:ext cx="11261725" cy="5880173"/>
            <a:chOff x="234875" y="69850"/>
            <a:chExt cx="11261725" cy="5880173"/>
          </a:xfrm>
        </p:grpSpPr>
        <p:grpSp>
          <p:nvGrpSpPr>
            <p:cNvPr id="248" name="그룹 247"/>
            <p:cNvGrpSpPr/>
            <p:nvPr/>
          </p:nvGrpSpPr>
          <p:grpSpPr>
            <a:xfrm>
              <a:off x="839416" y="69850"/>
              <a:ext cx="10657184" cy="5880173"/>
              <a:chOff x="839416" y="69850"/>
              <a:chExt cx="10657184" cy="5880173"/>
            </a:xfrm>
          </p:grpSpPr>
          <p:grpSp>
            <p:nvGrpSpPr>
              <p:cNvPr id="250" name="그룹 249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18" name="Picture 215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16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17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18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1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2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2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2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2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24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25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26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27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28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29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30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31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32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33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34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35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36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37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38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39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40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41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42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43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44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45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46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47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48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49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250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251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252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253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261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262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263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1" name="그룹 250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52" name="그림 8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8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8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8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8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9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9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9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9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9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9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9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0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04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05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06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07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08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09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0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1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2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1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1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1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1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1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1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1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2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2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2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2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9" name="그림 248"/>
            <p:cNvPicPr>
              <a:picLocks noChangeAspect="1"/>
            </p:cNvPicPr>
            <p:nvPr/>
          </p:nvPicPr>
          <p:blipFill>
            <a:blip r:embed="rId2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875" y="223837"/>
              <a:ext cx="1181100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843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843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843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843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8439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8440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8441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8442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8443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8444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8445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8446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8447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8448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8449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8450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8451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17</a:t>
            </a:r>
          </a:p>
        </p:txBody>
      </p:sp>
      <p:sp>
        <p:nvSpPr>
          <p:cNvPr id="18452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8453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8454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8455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8458" name="그림 1">
            <a:hlinkClick r:id="rId24" action="ppaction://hlinkpres?slideindex=1&amp;slidetitle="/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7" name="그룹 246"/>
          <p:cNvGrpSpPr/>
          <p:nvPr/>
        </p:nvGrpSpPr>
        <p:grpSpPr>
          <a:xfrm>
            <a:off x="234875" y="69850"/>
            <a:ext cx="11261725" cy="5880173"/>
            <a:chOff x="234875" y="69850"/>
            <a:chExt cx="11261725" cy="5880173"/>
          </a:xfrm>
        </p:grpSpPr>
        <p:grpSp>
          <p:nvGrpSpPr>
            <p:cNvPr id="248" name="그룹 247"/>
            <p:cNvGrpSpPr/>
            <p:nvPr/>
          </p:nvGrpSpPr>
          <p:grpSpPr>
            <a:xfrm>
              <a:off x="839416" y="69850"/>
              <a:ext cx="10657184" cy="5880173"/>
              <a:chOff x="839416" y="69850"/>
              <a:chExt cx="10657184" cy="5880173"/>
            </a:xfrm>
          </p:grpSpPr>
          <p:grpSp>
            <p:nvGrpSpPr>
              <p:cNvPr id="250" name="그룹 249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18" name="Picture 215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16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17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18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1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2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2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2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2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24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25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26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27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28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29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30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31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32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33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34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35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36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37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38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39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40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41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42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43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44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45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46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47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48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49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250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251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252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253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261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262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263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1" name="그룹 250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52" name="그림 8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8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8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8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8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9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9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9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9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9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9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9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0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04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05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06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07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08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09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0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1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2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1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1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1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1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1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1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1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2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2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2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2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9" name="그림 248"/>
            <p:cNvPicPr>
              <a:picLocks noChangeAspect="1"/>
            </p:cNvPicPr>
            <p:nvPr/>
          </p:nvPicPr>
          <p:blipFill>
            <a:blip r:embed="rId2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875" y="223837"/>
              <a:ext cx="1181100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945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946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946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946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9463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9464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9465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9466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9467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9468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9469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9470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9471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9472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9473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9474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9475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9476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18</a:t>
            </a:r>
          </a:p>
        </p:txBody>
      </p:sp>
      <p:sp>
        <p:nvSpPr>
          <p:cNvPr id="19477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9478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9479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9482" name="그림 1">
            <a:hlinkClick r:id="rId24" action="ppaction://hlinkpres?slideindex=1&amp;slidetitle="/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7" name="그룹 246"/>
          <p:cNvGrpSpPr/>
          <p:nvPr/>
        </p:nvGrpSpPr>
        <p:grpSpPr>
          <a:xfrm>
            <a:off x="234875" y="69850"/>
            <a:ext cx="11261725" cy="5880173"/>
            <a:chOff x="234875" y="69850"/>
            <a:chExt cx="11261725" cy="5880173"/>
          </a:xfrm>
        </p:grpSpPr>
        <p:grpSp>
          <p:nvGrpSpPr>
            <p:cNvPr id="248" name="그룹 247"/>
            <p:cNvGrpSpPr/>
            <p:nvPr/>
          </p:nvGrpSpPr>
          <p:grpSpPr>
            <a:xfrm>
              <a:off x="839416" y="69850"/>
              <a:ext cx="10657184" cy="5880173"/>
              <a:chOff x="839416" y="69850"/>
              <a:chExt cx="10657184" cy="5880173"/>
            </a:xfrm>
          </p:grpSpPr>
          <p:grpSp>
            <p:nvGrpSpPr>
              <p:cNvPr id="250" name="그룹 249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18" name="Picture 215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16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17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18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1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2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2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2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2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24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25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26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27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28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29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30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31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32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33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34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35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36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37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38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39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40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41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42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43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44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45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46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47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48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49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250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251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252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253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261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262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263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1" name="그룹 250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52" name="그림 8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8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8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8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8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9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9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9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9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9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9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9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0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04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05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06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07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08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09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0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1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2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1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1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1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1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1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1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1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2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2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2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2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9" name="그림 248"/>
            <p:cNvPicPr>
              <a:picLocks noChangeAspect="1"/>
            </p:cNvPicPr>
            <p:nvPr/>
          </p:nvPicPr>
          <p:blipFill>
            <a:blip r:embed="rId2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875" y="223837"/>
              <a:ext cx="1181100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048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48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48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48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487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488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489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490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491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492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493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494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495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496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497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498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499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500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501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19</a:t>
            </a:r>
          </a:p>
        </p:txBody>
      </p:sp>
      <p:sp>
        <p:nvSpPr>
          <p:cNvPr id="20502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0503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0506" name="그림 1">
            <a:hlinkClick r:id="rId24" action="ppaction://hlinkpres?slideindex=1&amp;slidetitle="/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7" name="그룹 246"/>
          <p:cNvGrpSpPr/>
          <p:nvPr/>
        </p:nvGrpSpPr>
        <p:grpSpPr>
          <a:xfrm>
            <a:off x="234875" y="69850"/>
            <a:ext cx="11261725" cy="5880173"/>
            <a:chOff x="234875" y="69850"/>
            <a:chExt cx="11261725" cy="5880173"/>
          </a:xfrm>
        </p:grpSpPr>
        <p:grpSp>
          <p:nvGrpSpPr>
            <p:cNvPr id="248" name="그룹 247"/>
            <p:cNvGrpSpPr/>
            <p:nvPr/>
          </p:nvGrpSpPr>
          <p:grpSpPr>
            <a:xfrm>
              <a:off x="839416" y="69850"/>
              <a:ext cx="10657184" cy="5880173"/>
              <a:chOff x="839416" y="69850"/>
              <a:chExt cx="10657184" cy="5880173"/>
            </a:xfrm>
          </p:grpSpPr>
          <p:grpSp>
            <p:nvGrpSpPr>
              <p:cNvPr id="250" name="그룹 249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18" name="Picture 215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16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17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18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1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2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2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2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2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24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25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26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27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28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29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30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31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32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33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34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35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36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37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38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39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40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41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42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43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44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45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46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47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48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49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250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251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252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253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261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262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263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1" name="그룹 250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52" name="그림 8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8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8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8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8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9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9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9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9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9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9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9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0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04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05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06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07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08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09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0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1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2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1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1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1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1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1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1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1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2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2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2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2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9" name="그림 248"/>
            <p:cNvPicPr>
              <a:picLocks noChangeAspect="1"/>
            </p:cNvPicPr>
            <p:nvPr/>
          </p:nvPicPr>
          <p:blipFill>
            <a:blip r:embed="rId2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875" y="223837"/>
              <a:ext cx="1181100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150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150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150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151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1511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1512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1513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1514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1515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1516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1517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1518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1519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1520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1521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1522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1523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1524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1525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1526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20</a:t>
            </a:r>
          </a:p>
        </p:txBody>
      </p:sp>
      <p:sp>
        <p:nvSpPr>
          <p:cNvPr id="21527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1530" name="그림 1">
            <a:hlinkClick r:id="rId24" action="ppaction://hlinkpres?slideindex=1&amp;slidetitle="/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7" name="그룹 246"/>
          <p:cNvGrpSpPr/>
          <p:nvPr/>
        </p:nvGrpSpPr>
        <p:grpSpPr>
          <a:xfrm>
            <a:off x="234875" y="69850"/>
            <a:ext cx="11261725" cy="5880173"/>
            <a:chOff x="234875" y="69850"/>
            <a:chExt cx="11261725" cy="5880173"/>
          </a:xfrm>
        </p:grpSpPr>
        <p:grpSp>
          <p:nvGrpSpPr>
            <p:cNvPr id="248" name="그룹 247"/>
            <p:cNvGrpSpPr/>
            <p:nvPr/>
          </p:nvGrpSpPr>
          <p:grpSpPr>
            <a:xfrm>
              <a:off x="839416" y="69850"/>
              <a:ext cx="10657184" cy="5880173"/>
              <a:chOff x="839416" y="69850"/>
              <a:chExt cx="10657184" cy="5880173"/>
            </a:xfrm>
          </p:grpSpPr>
          <p:grpSp>
            <p:nvGrpSpPr>
              <p:cNvPr id="250" name="그룹 249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18" name="Picture 215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16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17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18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1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2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2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2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2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24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25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26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27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28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29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30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31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32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33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34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35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36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37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38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39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40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41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42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43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44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45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46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47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48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49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250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251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252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253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261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262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263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1" name="그룹 250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52" name="그림 8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8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8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8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8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9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9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9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9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9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9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9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0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04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05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06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07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08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09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0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1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2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1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1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1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1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1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1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1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2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2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2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2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9" name="그림 248"/>
            <p:cNvPicPr>
              <a:picLocks noChangeAspect="1"/>
            </p:cNvPicPr>
            <p:nvPr/>
          </p:nvPicPr>
          <p:blipFill>
            <a:blip r:embed="rId2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875" y="223837"/>
              <a:ext cx="1181100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253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21</a:t>
            </a:r>
          </a:p>
        </p:txBody>
      </p:sp>
      <p:sp>
        <p:nvSpPr>
          <p:cNvPr id="2253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253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253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2535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2536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2537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2538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2539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2540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2541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2542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2543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2544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2545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2546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2547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2548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2549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2550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2551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2554" name="그림 1">
            <a:hlinkClick r:id="rId24" action="ppaction://hlinkpres?slideindex=1&amp;slidetitle="/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7" name="그룹 246"/>
          <p:cNvGrpSpPr/>
          <p:nvPr/>
        </p:nvGrpSpPr>
        <p:grpSpPr>
          <a:xfrm>
            <a:off x="234875" y="69850"/>
            <a:ext cx="11261725" cy="5880173"/>
            <a:chOff x="234875" y="69850"/>
            <a:chExt cx="11261725" cy="5880173"/>
          </a:xfrm>
        </p:grpSpPr>
        <p:grpSp>
          <p:nvGrpSpPr>
            <p:cNvPr id="248" name="그룹 247"/>
            <p:cNvGrpSpPr/>
            <p:nvPr/>
          </p:nvGrpSpPr>
          <p:grpSpPr>
            <a:xfrm>
              <a:off x="839416" y="69850"/>
              <a:ext cx="10657184" cy="5880173"/>
              <a:chOff x="839416" y="69850"/>
              <a:chExt cx="10657184" cy="5880173"/>
            </a:xfrm>
          </p:grpSpPr>
          <p:grpSp>
            <p:nvGrpSpPr>
              <p:cNvPr id="250" name="그룹 249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18" name="Picture 215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16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17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18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1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2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2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2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2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24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25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26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27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28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29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30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31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32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33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34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35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36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37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38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39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40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41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42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43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44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45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46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47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48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49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250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251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252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253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261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262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263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1" name="그룹 250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52" name="그림 8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8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8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8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8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9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9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9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9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9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9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9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0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04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05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06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07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08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09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0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1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2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1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1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1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1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1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1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1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2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2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2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2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9" name="그림 248"/>
            <p:cNvPicPr>
              <a:picLocks noChangeAspect="1"/>
            </p:cNvPicPr>
            <p:nvPr/>
          </p:nvPicPr>
          <p:blipFill>
            <a:blip r:embed="rId2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875" y="223837"/>
              <a:ext cx="1181100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355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355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355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22</a:t>
            </a:r>
          </a:p>
        </p:txBody>
      </p:sp>
      <p:sp>
        <p:nvSpPr>
          <p:cNvPr id="2355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3559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3560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3561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3562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3563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3564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3565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3566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3567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3568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3569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3570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3571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3572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3573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3574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3575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3578" name="그림 1">
            <a:hlinkClick r:id="rId24" action="ppaction://hlinkpres?slideindex=1&amp;slidetitle="/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7" name="그룹 246"/>
          <p:cNvGrpSpPr/>
          <p:nvPr/>
        </p:nvGrpSpPr>
        <p:grpSpPr>
          <a:xfrm>
            <a:off x="234875" y="69850"/>
            <a:ext cx="11261725" cy="5880173"/>
            <a:chOff x="234875" y="69850"/>
            <a:chExt cx="11261725" cy="5880173"/>
          </a:xfrm>
        </p:grpSpPr>
        <p:grpSp>
          <p:nvGrpSpPr>
            <p:cNvPr id="248" name="그룹 247"/>
            <p:cNvGrpSpPr/>
            <p:nvPr/>
          </p:nvGrpSpPr>
          <p:grpSpPr>
            <a:xfrm>
              <a:off x="839416" y="69850"/>
              <a:ext cx="10657184" cy="5880173"/>
              <a:chOff x="839416" y="69850"/>
              <a:chExt cx="10657184" cy="5880173"/>
            </a:xfrm>
          </p:grpSpPr>
          <p:grpSp>
            <p:nvGrpSpPr>
              <p:cNvPr id="250" name="그룹 249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18" name="Picture 215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16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17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18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19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20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21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22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23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24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25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26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27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28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29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30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31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32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33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34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35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36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37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38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39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40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41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42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43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44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45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46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47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48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49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250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251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252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253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261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262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263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1" name="그룹 250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52" name="그림 8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8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8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8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8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9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9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9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9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9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9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9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9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9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0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0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0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04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05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06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07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08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09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0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11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12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1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1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1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1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1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1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1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2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21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22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23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9" name="그림 248"/>
            <p:cNvPicPr>
              <a:picLocks noChangeAspect="1"/>
            </p:cNvPicPr>
            <p:nvPr/>
          </p:nvPicPr>
          <p:blipFill>
            <a:blip r:embed="rId2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875" y="223837"/>
              <a:ext cx="1181100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355</TotalTime>
  <Words>484</Words>
  <Application>Microsoft Office PowerPoint</Application>
  <PresentationFormat>와이드스크린</PresentationFormat>
  <Paragraphs>484</Paragraphs>
  <Slides>22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28" baseType="lpstr">
      <vt:lpstr>굴림</vt:lpstr>
      <vt:lpstr>맑은 고딕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욥기10장</dc:title>
  <dc:creator>김창운</dc:creator>
  <cp:lastModifiedBy>kim ch w</cp:lastModifiedBy>
  <cp:revision>74</cp:revision>
  <dcterms:created xsi:type="dcterms:W3CDTF">2011-04-23T03:18:12Z</dcterms:created>
  <dcterms:modified xsi:type="dcterms:W3CDTF">2019-07-22T09:40:56Z</dcterms:modified>
</cp:coreProperties>
</file>