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251" autoAdjust="0"/>
  </p:normalViewPr>
  <p:slideViewPr>
    <p:cSldViewPr>
      <p:cViewPr varScale="1">
        <p:scale>
          <a:sx n="42" d="100"/>
          <a:sy n="42" d="100"/>
        </p:scale>
        <p:origin x="48" y="5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CBAB53-75F5-4850-91BB-67C77DCAEA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451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9B0E-D158-4934-B9BD-EA3D277FDE4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784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54063-0050-49E4-960A-54BDB0CC1DA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889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DFED4-1427-42B8-BEB3-B2349252ED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665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FE03A-6D8C-4E83-BA79-3657ABFDED3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477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0A18D-9F7B-4EC2-A543-8A92FD16CA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717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8102B6-8791-4181-91C7-DB4F7D286D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217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52339-ECA0-4DB3-9AC1-0913C65044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892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89DC3-159C-4786-BBE6-AB6C01A3AA2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22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DD54A-2D93-4F8E-936F-CE0E6ED631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623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9DF62-1014-4BEC-A5CB-6A2B4D117E9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831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F5A9DB-6C71-44CE-8258-FDA30BEA43A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597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6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7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8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8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19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9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20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0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image" Target="../media/image2.png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1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2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3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3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4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5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1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1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1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4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5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2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4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5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3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40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0640;&#49828;&#44180;15&#51109;.pptx" TargetMode="External"/><Relationship Id="rId205" Type="http://schemas.openxmlformats.org/officeDocument/2006/relationships/hyperlink" Target="&#50640;&#49828;&#44180;22&#51109;.pptx" TargetMode="External"/><Relationship Id="rId226" Type="http://schemas.openxmlformats.org/officeDocument/2006/relationships/image" Target="../media/image102.png"/><Relationship Id="rId247" Type="http://schemas.openxmlformats.org/officeDocument/2006/relationships/hyperlink" Target="&#50640;&#49828;&#44180;44&#51109;.pptx" TargetMode="External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6.xml"/><Relationship Id="rId32" Type="http://schemas.openxmlformats.org/officeDocument/2006/relationships/image" Target="../media/image5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0640;&#49828;&#44180;10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0640;&#49828;&#44180;39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0640;&#49828;&#44180;05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0640;&#49828;&#44180;34&#51109;.pptx" TargetMode="External"/><Relationship Id="rId248" Type="http://schemas.openxmlformats.org/officeDocument/2006/relationships/image" Target="../media/image113.png"/><Relationship Id="rId12" Type="http://schemas.openxmlformats.org/officeDocument/2006/relationships/slide" Target="slide7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0640;&#49828;&#44180;27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0640;&#49828;&#44180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0640;&#49828;&#44180;16&#51109;.pptx" TargetMode="External"/><Relationship Id="rId207" Type="http://schemas.openxmlformats.org/officeDocument/2006/relationships/hyperlink" Target="&#50640;&#49828;&#44180;23&#51109;.pptx" TargetMode="External"/><Relationship Id="rId228" Type="http://schemas.openxmlformats.org/officeDocument/2006/relationships/image" Target="../media/image103.png"/><Relationship Id="rId249" Type="http://schemas.openxmlformats.org/officeDocument/2006/relationships/hyperlink" Target="&#50640;&#49828;&#44180;43&#51109;.pptx" TargetMode="External"/><Relationship Id="rId13" Type="http://schemas.openxmlformats.org/officeDocument/2006/relationships/slide" Target="slide9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0640;&#49828;&#44180;11&#51109;.pptx" TargetMode="External"/><Relationship Id="rId218" Type="http://schemas.openxmlformats.org/officeDocument/2006/relationships/image" Target="../media/image98.png"/><Relationship Id="rId239" Type="http://schemas.openxmlformats.org/officeDocument/2006/relationships/hyperlink" Target="&#50640;&#49828;&#44180;48&#51109;.pptx" TargetMode="External"/><Relationship Id="rId250" Type="http://schemas.openxmlformats.org/officeDocument/2006/relationships/image" Target="../media/image114.png"/><Relationship Id="rId24" Type="http://schemas.openxmlformats.org/officeDocument/2006/relationships/slide" Target="slide20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0640;&#49828;&#44180;06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0640;&#49828;&#44180;35&#51109;.pptx" TargetMode="External"/><Relationship Id="rId240" Type="http://schemas.openxmlformats.org/officeDocument/2006/relationships/image" Target="../media/image109.png"/><Relationship Id="rId14" Type="http://schemas.openxmlformats.org/officeDocument/2006/relationships/slide" Target="slide10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0640;&#49828;&#44180;01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0640;&#49828;&#44180;30&#51109;.pptx" TargetMode="External"/><Relationship Id="rId230" Type="http://schemas.openxmlformats.org/officeDocument/2006/relationships/image" Target="../media/image104.png"/><Relationship Id="rId251" Type="http://schemas.openxmlformats.org/officeDocument/2006/relationships/hyperlink" Target="&#50640;&#49828;&#44180;42&#51109;.pptx" TargetMode="External"/><Relationship Id="rId25" Type="http://schemas.openxmlformats.org/officeDocument/2006/relationships/slide" Target="slide8.xml"/><Relationship Id="rId46" Type="http://schemas.openxmlformats.org/officeDocument/2006/relationships/image" Target="../media/image12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0640;&#49828;&#44180;17&#51109;.pptx" TargetMode="External"/><Relationship Id="rId209" Type="http://schemas.openxmlformats.org/officeDocument/2006/relationships/hyperlink" Target="&#50640;&#49828;&#44180;24&#51109;.pptx" TargetMode="External"/><Relationship Id="rId220" Type="http://schemas.openxmlformats.org/officeDocument/2006/relationships/image" Target="../media/image99.png"/><Relationship Id="rId241" Type="http://schemas.openxmlformats.org/officeDocument/2006/relationships/hyperlink" Target="&#50640;&#49828;&#44180;47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5&#50640;&#49828;&#46972;/&#50640;&#49828;&#46972;.pptx" TargetMode="External"/><Relationship Id="rId78" Type="http://schemas.openxmlformats.org/officeDocument/2006/relationships/image" Target="../media/image28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8%20&#55176;&#48652;&#47532;&#49436;/&#55176;&#48652;&#47532;&#49436;.pptx" TargetMode="External"/><Relationship Id="rId164" Type="http://schemas.openxmlformats.org/officeDocument/2006/relationships/image" Target="../media/image71.png"/><Relationship Id="rId185" Type="http://schemas.openxmlformats.org/officeDocument/2006/relationships/hyperlink" Target="&#50640;&#49828;&#44180;12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hyperlink" Target="&#50640;&#49828;&#44180;36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0640;&#49828;&#44180;07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0640;&#49828;&#44180;31&#51109;.pptx" TargetMode="External"/><Relationship Id="rId242" Type="http://schemas.openxmlformats.org/officeDocument/2006/relationships/image" Target="../media/image11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0640;&#49828;&#44180;02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0640;&#49828;&#44180;25&#51109;.pptx" TargetMode="External"/><Relationship Id="rId232" Type="http://schemas.openxmlformats.org/officeDocument/2006/relationships/image" Target="../media/image105.png"/><Relationship Id="rId253" Type="http://schemas.openxmlformats.org/officeDocument/2006/relationships/hyperlink" Target="&#50640;&#49828;&#44180;41&#51109;.pptx" TargetMode="External"/><Relationship Id="rId27" Type="http://schemas.openxmlformats.org/officeDocument/2006/relationships/image" Target="../media/image3.png"/><Relationship Id="rId48" Type="http://schemas.openxmlformats.org/officeDocument/2006/relationships/image" Target="../media/image13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0640;&#49828;&#44180;18&#51109;.pptx" TargetMode="External"/><Relationship Id="rId201" Type="http://schemas.openxmlformats.org/officeDocument/2006/relationships/hyperlink" Target="&#50640;&#49828;&#44180;20&#51109;.pptx" TargetMode="External"/><Relationship Id="rId222" Type="http://schemas.openxmlformats.org/officeDocument/2006/relationships/image" Target="../media/image100.png"/><Relationship Id="rId243" Type="http://schemas.openxmlformats.org/officeDocument/2006/relationships/hyperlink" Target="&#50640;&#49828;&#44180;46&#51109;.pptx" TargetMode="External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0640;&#49828;&#44180;13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5.png"/><Relationship Id="rId233" Type="http://schemas.openxmlformats.org/officeDocument/2006/relationships/hyperlink" Target="&#50640;&#49828;&#44180;37&#51109;.pptx" TargetMode="External"/><Relationship Id="rId254" Type="http://schemas.openxmlformats.org/officeDocument/2006/relationships/image" Target="../media/image116.png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0640;&#49828;&#44180;08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0640;&#49828;&#44180;32&#51109;.pptx" TargetMode="External"/><Relationship Id="rId244" Type="http://schemas.openxmlformats.org/officeDocument/2006/relationships/image" Target="../media/image111.png"/><Relationship Id="rId18" Type="http://schemas.openxmlformats.org/officeDocument/2006/relationships/slide" Target="slide14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0640;&#49828;&#44180;03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0640;&#49828;&#44180;26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255" Type="http://schemas.openxmlformats.org/officeDocument/2006/relationships/hyperlink" Target="&#50640;&#49828;&#44180;40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0640;&#49828;&#44180;19&#51109;.pptx" TargetMode="External"/><Relationship Id="rId203" Type="http://schemas.openxmlformats.org/officeDocument/2006/relationships/hyperlink" Target="&#50640;&#49828;&#44180;21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50640;&#49828;&#44180;45&#51109;.pptx" TargetMode="External"/><Relationship Id="rId30" Type="http://schemas.openxmlformats.org/officeDocument/2006/relationships/image" Target="../media/image4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0640;&#49828;&#44180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0640;&#49828;&#44180;38&#51109;.pptx" TargetMode="External"/><Relationship Id="rId256" Type="http://schemas.openxmlformats.org/officeDocument/2006/relationships/image" Target="../media/image117.png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0640;&#49828;&#44180;09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50640;&#49828;&#44180;33&#51109;.pptx" TargetMode="External"/><Relationship Id="rId246" Type="http://schemas.openxmlformats.org/officeDocument/2006/relationships/image" Target="../media/image112.png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3&#51060;&#49324;&#50556;/&#51060;&#49324;&#50556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50640;&#49828;&#44180;04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50640;&#49828;&#44180;28&#51109;.pptx" TargetMode="External"/><Relationship Id="rId236" Type="http://schemas.openxmlformats.org/officeDocument/2006/relationships/image" Target="../media/image107.png"/><Relationship Id="rId257" Type="http://schemas.openxmlformats.org/officeDocument/2006/relationships/image" Target="../media/image1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2" name="AutoShape 14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3" name="AutoShape 14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14097" y="-27384"/>
            <a:ext cx="11470535" cy="5904656"/>
            <a:chOff x="314097" y="-27384"/>
            <a:chExt cx="11470535" cy="590465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" name="그룹 2"/>
            <p:cNvGrpSpPr/>
            <p:nvPr/>
          </p:nvGrpSpPr>
          <p:grpSpPr>
            <a:xfrm>
              <a:off x="839416" y="-27384"/>
              <a:ext cx="10945216" cy="5904656"/>
              <a:chOff x="839416" y="-27384"/>
              <a:chExt cx="10945216" cy="5904656"/>
            </a:xfrm>
          </p:grpSpPr>
          <p:pic>
            <p:nvPicPr>
              <p:cNvPr id="2076" name="그림 6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7384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2" name="그룹 3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14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4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4" name="AutoShape 3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5" name="AutoShape 32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6" name="AutoShape 32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7" name="AutoShape 32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8" name="AutoShape 3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9" name="AutoShape 3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0" name="AutoShape 3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1" name="AutoShape 33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2" name="AutoShape 33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3" name="AutoShape 34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4" name="AutoShape 34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5" name="AutoShape 34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6" name="AutoShape 34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7" name="AutoShape 39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0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-26988"/>
            <a:ext cx="11470535" cy="5904260"/>
            <a:chOff x="314097" y="-26988"/>
            <a:chExt cx="11470535" cy="5904260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-26988"/>
              <a:ext cx="10945216" cy="5904260"/>
              <a:chOff x="839416" y="-26988"/>
              <a:chExt cx="10945216" cy="5904260"/>
            </a:xfrm>
          </p:grpSpPr>
          <p:pic>
            <p:nvPicPr>
              <p:cNvPr id="31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2" name="그룹 3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14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4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43025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4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14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4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8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14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4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2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2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146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4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6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0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4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8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2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6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0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4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8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5679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2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6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0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4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8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2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6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0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4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1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8" name="그림 65">
            <a:hlinkClick r:id="rId26" action="ppaction://hlinkpres?slideindex=1&amp;slidetitle=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14097" y="21421"/>
            <a:ext cx="11470535" cy="5855851"/>
            <a:chOff x="314097" y="21421"/>
            <a:chExt cx="11470535" cy="585585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97" y="333377"/>
              <a:ext cx="1228725" cy="285750"/>
            </a:xfrm>
            <a:prstGeom prst="rect">
              <a:avLst/>
            </a:prstGeom>
          </p:spPr>
        </p:pic>
        <p:grpSp>
          <p:nvGrpSpPr>
            <p:cNvPr id="30" name="그룹 2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81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137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138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139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140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141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142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143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144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145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33" name="Picture 321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22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23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24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25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26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27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28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29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0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31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32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33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34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35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36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37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8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9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0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41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2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43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44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45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46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47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48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49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0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51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52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53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54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55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56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57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58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59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361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Picture 362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Picture 363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Picture 364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Picture 365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Picture 366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Picture 367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Picture 368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369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576</Words>
  <Application>Microsoft Office PowerPoint</Application>
  <PresentationFormat>와이드스크린</PresentationFormat>
  <Paragraphs>576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2019-09-12T02:24:29Z</dcterms:modified>
</cp:coreProperties>
</file>